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1"/>
  </p:notesMasterIdLst>
  <p:handoutMasterIdLst>
    <p:handoutMasterId r:id="rId122"/>
  </p:handoutMasterIdLst>
  <p:sldIdLst>
    <p:sldId id="506" r:id="rId2"/>
    <p:sldId id="756" r:id="rId3"/>
    <p:sldId id="580" r:id="rId4"/>
    <p:sldId id="581" r:id="rId5"/>
    <p:sldId id="583" r:id="rId6"/>
    <p:sldId id="635" r:id="rId7"/>
    <p:sldId id="582" r:id="rId8"/>
    <p:sldId id="584" r:id="rId9"/>
    <p:sldId id="510" r:id="rId10"/>
    <p:sldId id="511" r:id="rId11"/>
    <p:sldId id="600" r:id="rId12"/>
    <p:sldId id="585" r:id="rId13"/>
    <p:sldId id="512" r:id="rId14"/>
    <p:sldId id="587" r:id="rId15"/>
    <p:sldId id="514" r:id="rId16"/>
    <p:sldId id="588" r:id="rId17"/>
    <p:sldId id="589" r:id="rId18"/>
    <p:sldId id="591" r:id="rId19"/>
    <p:sldId id="590" r:id="rId20"/>
    <p:sldId id="515" r:id="rId21"/>
    <p:sldId id="541" r:id="rId22"/>
    <p:sldId id="621" r:id="rId23"/>
    <p:sldId id="629" r:id="rId24"/>
    <p:sldId id="623" r:id="rId25"/>
    <p:sldId id="628" r:id="rId26"/>
    <p:sldId id="624" r:id="rId27"/>
    <p:sldId id="625" r:id="rId28"/>
    <p:sldId id="626" r:id="rId29"/>
    <p:sldId id="627" r:id="rId30"/>
    <p:sldId id="592" r:id="rId31"/>
    <p:sldId id="593" r:id="rId32"/>
    <p:sldId id="517" r:id="rId33"/>
    <p:sldId id="518" r:id="rId34"/>
    <p:sldId id="594" r:id="rId35"/>
    <p:sldId id="599" r:id="rId36"/>
    <p:sldId id="598" r:id="rId37"/>
    <p:sldId id="601" r:id="rId38"/>
    <p:sldId id="603" r:id="rId39"/>
    <p:sldId id="610" r:id="rId40"/>
    <p:sldId id="616" r:id="rId41"/>
    <p:sldId id="613" r:id="rId42"/>
    <p:sldId id="612" r:id="rId43"/>
    <p:sldId id="615" r:id="rId44"/>
    <p:sldId id="614" r:id="rId45"/>
    <p:sldId id="619" r:id="rId46"/>
    <p:sldId id="606" r:id="rId47"/>
    <p:sldId id="607" r:id="rId48"/>
    <p:sldId id="634" r:id="rId49"/>
    <p:sldId id="608" r:id="rId50"/>
    <p:sldId id="609" r:id="rId51"/>
    <p:sldId id="547" r:id="rId52"/>
    <p:sldId id="630" r:id="rId53"/>
    <p:sldId id="631" r:id="rId54"/>
    <p:sldId id="632" r:id="rId55"/>
    <p:sldId id="633" r:id="rId56"/>
    <p:sldId id="507" r:id="rId57"/>
    <p:sldId id="691" r:id="rId58"/>
    <p:sldId id="694" r:id="rId59"/>
    <p:sldId id="695" r:id="rId60"/>
    <p:sldId id="696" r:id="rId61"/>
    <p:sldId id="697" r:id="rId62"/>
    <p:sldId id="698" r:id="rId63"/>
    <p:sldId id="509" r:id="rId64"/>
    <p:sldId id="699" r:id="rId65"/>
    <p:sldId id="700" r:id="rId66"/>
    <p:sldId id="701" r:id="rId67"/>
    <p:sldId id="702" r:id="rId68"/>
    <p:sldId id="703" r:id="rId69"/>
    <p:sldId id="513" r:id="rId70"/>
    <p:sldId id="704" r:id="rId71"/>
    <p:sldId id="705" r:id="rId72"/>
    <p:sldId id="706" r:id="rId73"/>
    <p:sldId id="707" r:id="rId74"/>
    <p:sldId id="708" r:id="rId75"/>
    <p:sldId id="709" r:id="rId76"/>
    <p:sldId id="710" r:id="rId77"/>
    <p:sldId id="711" r:id="rId78"/>
    <p:sldId id="712" r:id="rId79"/>
    <p:sldId id="713" r:id="rId80"/>
    <p:sldId id="714" r:id="rId81"/>
    <p:sldId id="715" r:id="rId82"/>
    <p:sldId id="716" r:id="rId83"/>
    <p:sldId id="717" r:id="rId84"/>
    <p:sldId id="718" r:id="rId85"/>
    <p:sldId id="520" r:id="rId86"/>
    <p:sldId id="521" r:id="rId87"/>
    <p:sldId id="523" r:id="rId88"/>
    <p:sldId id="524" r:id="rId89"/>
    <p:sldId id="525" r:id="rId90"/>
    <p:sldId id="526" r:id="rId91"/>
    <p:sldId id="528" r:id="rId92"/>
    <p:sldId id="532" r:id="rId93"/>
    <p:sldId id="533" r:id="rId94"/>
    <p:sldId id="534" r:id="rId95"/>
    <p:sldId id="535" r:id="rId96"/>
    <p:sldId id="536" r:id="rId97"/>
    <p:sldId id="537" r:id="rId98"/>
    <p:sldId id="538" r:id="rId99"/>
    <p:sldId id="539" r:id="rId100"/>
    <p:sldId id="719" r:id="rId101"/>
    <p:sldId id="721" r:id="rId102"/>
    <p:sldId id="722" r:id="rId103"/>
    <p:sldId id="723" r:id="rId104"/>
    <p:sldId id="724" r:id="rId105"/>
    <p:sldId id="720" r:id="rId106"/>
    <p:sldId id="725" r:id="rId107"/>
    <p:sldId id="548" r:id="rId108"/>
    <p:sldId id="559" r:id="rId109"/>
    <p:sldId id="560" r:id="rId110"/>
    <p:sldId id="726" r:id="rId111"/>
    <p:sldId id="727" r:id="rId112"/>
    <p:sldId id="728" r:id="rId113"/>
    <p:sldId id="729" r:id="rId114"/>
    <p:sldId id="595" r:id="rId115"/>
    <p:sldId id="596" r:id="rId116"/>
    <p:sldId id="597" r:id="rId117"/>
    <p:sldId id="730" r:id="rId118"/>
    <p:sldId id="731" r:id="rId119"/>
    <p:sldId id="732" r:id="rId120"/>
  </p:sldIdLst>
  <p:sldSz cx="9144000" cy="6858000" type="screen4x3"/>
  <p:notesSz cx="6858000" cy="9144000"/>
  <p:custShowLst>
    <p:custShow name="对数坐标" id="0">
      <p:sldLst>
        <p:sld r:id="rId33"/>
      </p:sldLst>
    </p:custShow>
    <p:custShow name="系统的型号" id="1">
      <p:sldLst>
        <p:sld r:id="rId24"/>
      </p:sldLst>
    </p:custShow>
    <p:custShow name="对数直线方程" id="2">
      <p:sldLst>
        <p:sld r:id="rId49"/>
      </p:sldLst>
    </p:custShow>
    <p:custShow name="注解" id="3">
      <p:sldLst>
        <p:sld r:id="rId7"/>
      </p:sldLst>
    </p:custShow>
  </p:custShow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800000"/>
    <a:srgbClr val="111111"/>
    <a:srgbClr val="CC3300"/>
    <a:srgbClr val="990000"/>
    <a:srgbClr val="990033"/>
    <a:srgbClr val="660033"/>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90"/>
    <p:restoredTop sz="94660"/>
  </p:normalViewPr>
  <p:slideViewPr>
    <p:cSldViewPr showGuides="1">
      <p:cViewPr varScale="1">
        <p:scale>
          <a:sx n="62" d="100"/>
          <a:sy n="62" d="100"/>
        </p:scale>
        <p:origin x="1056" y="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8966286-23D3-42DD-8EBE-06FC7412EC73}" type="datetimeFigureOut">
              <a:rPr kumimoji="0" lang="zh-CN" altLang="en-US" sz="1200" b="0" i="0" u="none" strike="noStrike" kern="1200" cap="none" spc="0" normalizeH="0" baseline="0" noProof="0">
                <a:ln>
                  <a:noFill/>
                </a:ln>
                <a:solidFill>
                  <a:schemeClr val="tx1"/>
                </a:solidFill>
                <a:effectLst/>
                <a:uLnTx/>
                <a:uFillTx/>
                <a:latin typeface="+mn-lt"/>
                <a:ea typeface="微软雅黑" panose="020B0503020204020204" pitchFamily="34" charset="-122"/>
                <a:cs typeface="+mn-cs"/>
              </a:rPr>
              <a:t>2025/2/16</a:t>
            </a:fld>
            <a:endParaRPr kumimoji="0" lang="zh-CN" altLang="en-US" sz="120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zh-CN" altLang="en-US" sz="1200" dirty="0">
                <a:latin typeface="Calibri" panose="020F0502020204030204" pitchFamily="34" charset="0"/>
                <a:ea typeface="微软雅黑" panose="020B0503020204020204" pitchFamily="34" charset="-122"/>
              </a:rPr>
              <a:t>‹#›</a:t>
            </a:fld>
            <a:endParaRPr lang="zh-CN" altLang="en-US" sz="1200"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微软雅黑" panose="020B0503020204020204" pitchFamily="34" charset="-122"/>
              </a:defRPr>
            </a:lvl1pPr>
          </a:lstStyle>
          <a:p>
            <a:pPr>
              <a:defRPr/>
            </a:pPr>
            <a:fld id="{5F3162B7-B45E-4CFD-B9B3-8771A0A8514F}" type="datetimeFigureOut">
              <a:rPr lang="zh-CN" altLang="en-US" smtClean="0"/>
              <a:pPr>
                <a:defRPr/>
              </a:pPr>
              <a:t>2025/2/16</a:t>
            </a:fld>
            <a:endParaRPr lang="zh-CN" altLang="en-US" dirty="0"/>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defRPr>
                <a:ea typeface="微软雅黑" panose="020B0503020204020204" pitchFamily="34" charset="-122"/>
              </a:defRPr>
            </a:lvl1pPr>
          </a:lstStyle>
          <a:p>
            <a:pPr algn="r" eaLnBrk="1" hangingPunct="1"/>
            <a:fld id="{9A0DB2DC-4C9A-4742-B13C-FB6460FD3503}" type="slidenum">
              <a:rPr lang="zh-CN" altLang="en-US" sz="1200" smtClean="0">
                <a:latin typeface="Calibri" panose="020F0502020204030204" pitchFamily="34" charset="0"/>
              </a:rPr>
              <a:pPr algn="r" eaLnBrk="1" hangingPunct="1"/>
              <a:t>‹#›</a:t>
            </a:fld>
            <a:endParaRPr lang="zh-CN" altLang="en-US"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transition>
    <p:pull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transition>
    <p:pull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transition>
    <p:pull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7315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371600"/>
            <a:ext cx="36195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86300" y="1371600"/>
            <a:ext cx="3619500" cy="2247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86300" y="3771900"/>
            <a:ext cx="3619500" cy="2247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5"/>
          <p:cNvSpPr>
            <a:spLocks noGrp="1"/>
          </p:cNvSpPr>
          <p:nvPr>
            <p:ph type="ftr" sz="quarter" idx="13"/>
          </p:nvPr>
        </p:nvSpPr>
        <p:spPr>
          <a:xfrm>
            <a:off x="3124200" y="6248400"/>
            <a:ext cx="2895600" cy="457200"/>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endParaRPr lang="en-US" altLang="zh-CN" dirty="0"/>
          </a:p>
        </p:txBody>
      </p:sp>
      <p:sp>
        <p:nvSpPr>
          <p:cNvPr id="8" name="灯片编号占位符 6"/>
          <p:cNvSpPr>
            <a:spLocks noGrp="1"/>
          </p:cNvSpPr>
          <p:nvPr>
            <p:ph type="sldNum" sz="quarter" idx="4"/>
          </p:nvPr>
        </p:nvSpPr>
        <p:spPr>
          <a:xfrm>
            <a:off x="6400800" y="6248400"/>
            <a:ext cx="1905000" cy="457200"/>
          </a:xfrm>
          <a:prstGeom prst="rect">
            <a:avLst/>
          </a:prstGeom>
        </p:spPr>
        <p:txBody>
          <a:bodyPr vert="horz" wrap="square" lIns="91440" tIns="45720" rIns="91440" bIns="45720" numCol="1" anchor="ctr" anchorCtr="0" compatLnSpc="1"/>
          <a:lstStyle/>
          <a:p>
            <a:pPr algn="r" eaLnBrk="1" hangingPunct="1">
              <a:buNone/>
            </a:pPr>
            <a:fld id="{9A0DB2DC-4C9A-4742-B13C-FB6460FD3503}" type="slidenum">
              <a:rPr lang="en-US" altLang="zh-CN" dirty="0">
                <a:latin typeface="Calibri" panose="020F0502020204030204" pitchFamily="34" charset="0"/>
              </a:rPr>
              <a:t>‹#›</a:t>
            </a:fld>
            <a:endParaRPr lang="en-US" altLang="zh-CN" dirty="0">
              <a:latin typeface="Calibri" panose="020F0502020204030204" pitchFamily="34" charset="0"/>
            </a:endParaRPr>
          </a:p>
        </p:txBody>
      </p:sp>
      <p:sp>
        <p:nvSpPr>
          <p:cNvPr id="6" name="日期占位符 5"/>
          <p:cNvSpPr>
            <a:spLocks noGrp="1"/>
          </p:cNvSpPr>
          <p:nvPr>
            <p:ph type="dt" sz="half" idx="14"/>
          </p:nvPr>
        </p:nvSpPr>
        <p:spPr/>
        <p:txBody>
          <a:bodyPr/>
          <a:lstStyle>
            <a:lvl1pPr>
              <a:defRPr>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Tree>
  </p:cSld>
  <p:clrMapOvr>
    <a:masterClrMapping/>
  </p:clrMapOvr>
  <p:transition>
    <p:pull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fld id="{573AC3F9-C55E-4FB7-B607-C27B39DAB52C}" type="datetimeFigureOut">
              <a:rPr lang="zh-CN" altLang="en-US" smtClean="0"/>
              <a:pPr>
                <a:defRPr/>
              </a:pPr>
              <a:t>2025/2/16</a:t>
            </a:fld>
            <a:endParaRPr lang="zh-CN" altLang="en-US" dirty="0"/>
          </a:p>
        </p:txBody>
      </p:sp>
      <p:sp>
        <p:nvSpPr>
          <p:cNvPr id="8"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endParaRPr lang="zh-CN" altLang="en-US" dirty="0"/>
          </a:p>
        </p:txBody>
      </p:sp>
      <p:sp>
        <p:nvSpPr>
          <p:cNvPr id="9"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p>
            <a:pPr algn="r" eaLnBrk="1" hangingPunct="1">
              <a:buNone/>
            </a:pPr>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transition>
    <p:pull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transition>
    <p:pull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
        <p:nvSpPr>
          <p:cNvPr id="6" name="页脚占位符 5"/>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transition>
    <p:pull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
        <p:nvSpPr>
          <p:cNvPr id="8" name="页脚占位符 7"/>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transition>
    <p:pull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
        <p:nvSpPr>
          <p:cNvPr id="4" name="页脚占位符 3"/>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transition>
    <p:pull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
        <p:nvSpPr>
          <p:cNvPr id="3" name="页脚占位符 2"/>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transition>
    <p:pull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
        <p:nvSpPr>
          <p:cNvPr id="6" name="页脚占位符 5"/>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transition>
    <p:pull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
        <p:nvSpPr>
          <p:cNvPr id="6" name="页脚占位符 5"/>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transition>
    <p:pull dir="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2E2F2265-2B1A-4B34-8E4D-2AAA52DE38CB}" type="datetimeFigureOut">
              <a:rPr lang="zh-CN" altLang="en-US" smtClean="0"/>
              <a:pPr>
                <a:defRPr/>
              </a:pPr>
              <a:t>2025/2/16</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ea typeface="微软雅黑" panose="020B0503020204020204" pitchFamily="34" charset="-122"/>
              </a:defRPr>
            </a:lvl1pPr>
          </a:lstStyle>
          <a:p>
            <a:pPr eaLnBrk="1" hangingPunct="1"/>
            <a:fld id="{9A0DB2DC-4C9A-4742-B13C-FB6460FD3503}" type="slidenum">
              <a:rPr lang="zh-CN" altLang="en-US" smtClean="0"/>
              <a:pPr eaLnBrk="1" hangingPunct="1"/>
              <a:t>‹#›</a:t>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pull dir="rd"/>
  </p:transition>
  <p:hf sldNum="0" hdr="0" ftr="0" dt="0"/>
  <p:txStyles>
    <p:titleStyle>
      <a:lvl1pPr algn="ctr" rtl="0" eaLnBrk="0" fontAlgn="base" hangingPunct="0">
        <a:spcBef>
          <a:spcPct val="0"/>
        </a:spcBef>
        <a:spcAft>
          <a:spcPct val="0"/>
        </a:spcAft>
        <a:defRPr sz="4400" kern="1200">
          <a:solidFill>
            <a:schemeClr val="tx1"/>
          </a:solidFill>
          <a:latin typeface="+mj-lt"/>
          <a:ea typeface="微软雅黑"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3.wmf"/><Relationship Id="rId5" Type="http://schemas.openxmlformats.org/officeDocument/2006/relationships/oleObject" Target="../embeddings/oleObject33.bin"/><Relationship Id="rId4" Type="http://schemas.openxmlformats.org/officeDocument/2006/relationships/image" Target="../media/image52.wmf"/></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510.bin"/><Relationship Id="rId3" Type="http://schemas.openxmlformats.org/officeDocument/2006/relationships/image" Target="../media/image521.png"/><Relationship Id="rId7" Type="http://schemas.openxmlformats.org/officeDocument/2006/relationships/image" Target="../media/image523.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oleObject" Target="../embeddings/oleObject509.bin"/><Relationship Id="rId5" Type="http://schemas.openxmlformats.org/officeDocument/2006/relationships/image" Target="../media/image522.wmf"/><Relationship Id="rId4" Type="http://schemas.openxmlformats.org/officeDocument/2006/relationships/oleObject" Target="../embeddings/oleObject508.bin"/><Relationship Id="rId9" Type="http://schemas.openxmlformats.org/officeDocument/2006/relationships/image" Target="../media/image524.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511.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26.png"/><Relationship Id="rId5" Type="http://schemas.openxmlformats.org/officeDocument/2006/relationships/image" Target="../media/image521.png"/><Relationship Id="rId4" Type="http://schemas.openxmlformats.org/officeDocument/2006/relationships/image" Target="../media/image525.wmf"/></Relationships>
</file>

<file path=ppt/slides/_rels/slide102.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27.png"/></Relationships>
</file>

<file path=ppt/slides/_rels/slide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512.bin"/><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528.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513.bin"/><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29.wmf"/></Relationships>
</file>

<file path=ppt/slides/_rels/slide106.xml.rels><?xml version="1.0" encoding="UTF-8" standalone="yes"?>
<Relationships xmlns="http://schemas.openxmlformats.org/package/2006/relationships"><Relationship Id="rId8" Type="http://schemas.openxmlformats.org/officeDocument/2006/relationships/image" Target="../media/image532.wmf"/><Relationship Id="rId3" Type="http://schemas.openxmlformats.org/officeDocument/2006/relationships/oleObject" Target="../embeddings/oleObject514.bin"/><Relationship Id="rId7" Type="http://schemas.openxmlformats.org/officeDocument/2006/relationships/oleObject" Target="../embeddings/oleObject516.bin"/><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31.wmf"/><Relationship Id="rId5" Type="http://schemas.openxmlformats.org/officeDocument/2006/relationships/oleObject" Target="../embeddings/oleObject515.bin"/><Relationship Id="rId4" Type="http://schemas.openxmlformats.org/officeDocument/2006/relationships/image" Target="../media/image530.png"/></Relationships>
</file>

<file path=ppt/slides/_rels/slide107.xml.rels><?xml version="1.0" encoding="UTF-8" standalone="yes"?>
<Relationships xmlns="http://schemas.openxmlformats.org/package/2006/relationships"><Relationship Id="rId8" Type="http://schemas.openxmlformats.org/officeDocument/2006/relationships/image" Target="../media/image535.wmf"/><Relationship Id="rId13" Type="http://schemas.openxmlformats.org/officeDocument/2006/relationships/oleObject" Target="../embeddings/oleObject522.bin"/><Relationship Id="rId18" Type="http://schemas.openxmlformats.org/officeDocument/2006/relationships/image" Target="../media/image540.wmf"/><Relationship Id="rId3" Type="http://schemas.openxmlformats.org/officeDocument/2006/relationships/oleObject" Target="../embeddings/oleObject517.bin"/><Relationship Id="rId21" Type="http://schemas.openxmlformats.org/officeDocument/2006/relationships/image" Target="../media/image542.jpeg"/><Relationship Id="rId7" Type="http://schemas.openxmlformats.org/officeDocument/2006/relationships/oleObject" Target="../embeddings/oleObject519.bin"/><Relationship Id="rId12" Type="http://schemas.openxmlformats.org/officeDocument/2006/relationships/image" Target="../media/image537.wmf"/><Relationship Id="rId17" Type="http://schemas.openxmlformats.org/officeDocument/2006/relationships/oleObject" Target="../embeddings/oleObject524.bin"/><Relationship Id="rId2" Type="http://schemas.openxmlformats.org/officeDocument/2006/relationships/image" Target="../media/image5.png"/><Relationship Id="rId16" Type="http://schemas.openxmlformats.org/officeDocument/2006/relationships/image" Target="../media/image539.wmf"/><Relationship Id="rId20" Type="http://schemas.openxmlformats.org/officeDocument/2006/relationships/image" Target="../media/image541.wmf"/><Relationship Id="rId1" Type="http://schemas.openxmlformats.org/officeDocument/2006/relationships/slideLayout" Target="../slideLayouts/slideLayout2.xml"/><Relationship Id="rId6" Type="http://schemas.openxmlformats.org/officeDocument/2006/relationships/image" Target="../media/image534.wmf"/><Relationship Id="rId11" Type="http://schemas.openxmlformats.org/officeDocument/2006/relationships/oleObject" Target="../embeddings/oleObject521.bin"/><Relationship Id="rId5" Type="http://schemas.openxmlformats.org/officeDocument/2006/relationships/oleObject" Target="../embeddings/oleObject518.bin"/><Relationship Id="rId15" Type="http://schemas.openxmlformats.org/officeDocument/2006/relationships/oleObject" Target="../embeddings/oleObject523.bin"/><Relationship Id="rId10" Type="http://schemas.openxmlformats.org/officeDocument/2006/relationships/image" Target="../media/image536.wmf"/><Relationship Id="rId19" Type="http://schemas.openxmlformats.org/officeDocument/2006/relationships/oleObject" Target="../embeddings/oleObject525.bin"/><Relationship Id="rId4" Type="http://schemas.openxmlformats.org/officeDocument/2006/relationships/image" Target="../media/image533.wmf"/><Relationship Id="rId9" Type="http://schemas.openxmlformats.org/officeDocument/2006/relationships/oleObject" Target="../embeddings/oleObject520.bin"/><Relationship Id="rId14" Type="http://schemas.openxmlformats.org/officeDocument/2006/relationships/image" Target="../media/image538.wmf"/></Relationships>
</file>

<file path=ppt/slides/_rels/slide108.xml.rels><?xml version="1.0" encoding="UTF-8" standalone="yes"?>
<Relationships xmlns="http://schemas.openxmlformats.org/package/2006/relationships"><Relationship Id="rId8" Type="http://schemas.openxmlformats.org/officeDocument/2006/relationships/image" Target="../media/image545.wmf"/><Relationship Id="rId3" Type="http://schemas.openxmlformats.org/officeDocument/2006/relationships/oleObject" Target="../embeddings/oleObject526.bin"/><Relationship Id="rId7" Type="http://schemas.openxmlformats.org/officeDocument/2006/relationships/oleObject" Target="../embeddings/oleObject528.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44.wmf"/><Relationship Id="rId5" Type="http://schemas.openxmlformats.org/officeDocument/2006/relationships/oleObject" Target="../embeddings/oleObject527.bin"/><Relationship Id="rId10" Type="http://schemas.openxmlformats.org/officeDocument/2006/relationships/image" Target="../media/image546.wmf"/><Relationship Id="rId4" Type="http://schemas.openxmlformats.org/officeDocument/2006/relationships/image" Target="../media/image543.wmf"/><Relationship Id="rId9" Type="http://schemas.openxmlformats.org/officeDocument/2006/relationships/oleObject" Target="../embeddings/oleObject529.bin"/></Relationships>
</file>

<file path=ppt/slides/_rels/slide109.xml.rels><?xml version="1.0" encoding="UTF-8" standalone="yes"?>
<Relationships xmlns="http://schemas.openxmlformats.org/package/2006/relationships"><Relationship Id="rId8" Type="http://schemas.openxmlformats.org/officeDocument/2006/relationships/image" Target="../media/image548.wmf"/><Relationship Id="rId3" Type="http://schemas.openxmlformats.org/officeDocument/2006/relationships/oleObject" Target="../embeddings/oleObject530.bin"/><Relationship Id="rId7" Type="http://schemas.openxmlformats.org/officeDocument/2006/relationships/oleObject" Target="../embeddings/oleObject532.bin"/><Relationship Id="rId12" Type="http://schemas.openxmlformats.org/officeDocument/2006/relationships/image" Target="../media/image55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91.wmf"/><Relationship Id="rId11" Type="http://schemas.openxmlformats.org/officeDocument/2006/relationships/oleObject" Target="../embeddings/oleObject534.bin"/><Relationship Id="rId5" Type="http://schemas.openxmlformats.org/officeDocument/2006/relationships/oleObject" Target="../embeddings/oleObject531.bin"/><Relationship Id="rId10" Type="http://schemas.openxmlformats.org/officeDocument/2006/relationships/image" Target="../media/image549.wmf"/><Relationship Id="rId4" Type="http://schemas.openxmlformats.org/officeDocument/2006/relationships/image" Target="../media/image547.wmf"/><Relationship Id="rId9" Type="http://schemas.openxmlformats.org/officeDocument/2006/relationships/oleObject" Target="../embeddings/oleObject533.bin"/></Relationships>
</file>

<file path=ppt/slides/_rels/slide11.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56.wmf"/><Relationship Id="rId5" Type="http://schemas.openxmlformats.org/officeDocument/2006/relationships/oleObject" Target="../embeddings/oleObject36.bin"/><Relationship Id="rId4" Type="http://schemas.openxmlformats.org/officeDocument/2006/relationships/image" Target="../media/image55.wmf"/></Relationships>
</file>

<file path=ppt/slides/_rels/slide110.xml.rels><?xml version="1.0" encoding="UTF-8" standalone="yes"?>
<Relationships xmlns="http://schemas.openxmlformats.org/package/2006/relationships"><Relationship Id="rId13" Type="http://schemas.openxmlformats.org/officeDocument/2006/relationships/oleObject" Target="../embeddings/oleObject540.bin"/><Relationship Id="rId18" Type="http://schemas.openxmlformats.org/officeDocument/2006/relationships/image" Target="../media/image558.emf"/><Relationship Id="rId26" Type="http://schemas.openxmlformats.org/officeDocument/2006/relationships/image" Target="../media/image562.png"/><Relationship Id="rId3" Type="http://schemas.openxmlformats.org/officeDocument/2006/relationships/oleObject" Target="../embeddings/oleObject535.bin"/><Relationship Id="rId21" Type="http://schemas.openxmlformats.org/officeDocument/2006/relationships/oleObject" Target="../embeddings/oleObject544.bin"/><Relationship Id="rId34" Type="http://schemas.openxmlformats.org/officeDocument/2006/relationships/image" Target="../media/image566.png"/><Relationship Id="rId7" Type="http://schemas.openxmlformats.org/officeDocument/2006/relationships/oleObject" Target="../embeddings/oleObject537.bin"/><Relationship Id="rId12" Type="http://schemas.openxmlformats.org/officeDocument/2006/relationships/image" Target="../media/image555.emf"/><Relationship Id="rId17" Type="http://schemas.openxmlformats.org/officeDocument/2006/relationships/oleObject" Target="../embeddings/oleObject542.bin"/><Relationship Id="rId25" Type="http://schemas.openxmlformats.org/officeDocument/2006/relationships/oleObject" Target="../embeddings/oleObject546.bin"/><Relationship Id="rId33" Type="http://schemas.openxmlformats.org/officeDocument/2006/relationships/oleObject" Target="../embeddings/oleObject550.bin"/><Relationship Id="rId2" Type="http://schemas.openxmlformats.org/officeDocument/2006/relationships/image" Target="../media/image5.png"/><Relationship Id="rId16" Type="http://schemas.openxmlformats.org/officeDocument/2006/relationships/image" Target="../media/image557.emf"/><Relationship Id="rId20" Type="http://schemas.openxmlformats.org/officeDocument/2006/relationships/image" Target="../media/image559.wmf"/><Relationship Id="rId29" Type="http://schemas.openxmlformats.org/officeDocument/2006/relationships/oleObject" Target="../embeddings/oleObject548.bin"/><Relationship Id="rId1" Type="http://schemas.openxmlformats.org/officeDocument/2006/relationships/slideLayout" Target="../slideLayouts/slideLayout2.xml"/><Relationship Id="rId6" Type="http://schemas.openxmlformats.org/officeDocument/2006/relationships/image" Target="../media/image552.emf"/><Relationship Id="rId11" Type="http://schemas.openxmlformats.org/officeDocument/2006/relationships/oleObject" Target="../embeddings/oleObject539.bin"/><Relationship Id="rId24" Type="http://schemas.openxmlformats.org/officeDocument/2006/relationships/image" Target="../media/image561.png"/><Relationship Id="rId32" Type="http://schemas.openxmlformats.org/officeDocument/2006/relationships/image" Target="../media/image565.png"/><Relationship Id="rId5" Type="http://schemas.openxmlformats.org/officeDocument/2006/relationships/oleObject" Target="../embeddings/oleObject536.bin"/><Relationship Id="rId15" Type="http://schemas.openxmlformats.org/officeDocument/2006/relationships/oleObject" Target="../embeddings/oleObject541.bin"/><Relationship Id="rId23" Type="http://schemas.openxmlformats.org/officeDocument/2006/relationships/oleObject" Target="../embeddings/oleObject545.bin"/><Relationship Id="rId28" Type="http://schemas.openxmlformats.org/officeDocument/2006/relationships/image" Target="../media/image563.png"/><Relationship Id="rId36" Type="http://schemas.openxmlformats.org/officeDocument/2006/relationships/image" Target="../media/image567.emf"/><Relationship Id="rId10" Type="http://schemas.openxmlformats.org/officeDocument/2006/relationships/image" Target="../media/image554.wmf"/><Relationship Id="rId19" Type="http://schemas.openxmlformats.org/officeDocument/2006/relationships/oleObject" Target="../embeddings/oleObject543.bin"/><Relationship Id="rId31" Type="http://schemas.openxmlformats.org/officeDocument/2006/relationships/oleObject" Target="../embeddings/oleObject549.bin"/><Relationship Id="rId4" Type="http://schemas.openxmlformats.org/officeDocument/2006/relationships/image" Target="../media/image551.wmf"/><Relationship Id="rId9" Type="http://schemas.openxmlformats.org/officeDocument/2006/relationships/oleObject" Target="../embeddings/oleObject538.bin"/><Relationship Id="rId14" Type="http://schemas.openxmlformats.org/officeDocument/2006/relationships/image" Target="../media/image556.emf"/><Relationship Id="rId22" Type="http://schemas.openxmlformats.org/officeDocument/2006/relationships/image" Target="../media/image560.png"/><Relationship Id="rId27" Type="http://schemas.openxmlformats.org/officeDocument/2006/relationships/oleObject" Target="../embeddings/oleObject547.bin"/><Relationship Id="rId30" Type="http://schemas.openxmlformats.org/officeDocument/2006/relationships/image" Target="../media/image564.png"/><Relationship Id="rId35" Type="http://schemas.openxmlformats.org/officeDocument/2006/relationships/oleObject" Target="../embeddings/oleObject551.bin"/><Relationship Id="rId8" Type="http://schemas.openxmlformats.org/officeDocument/2006/relationships/image" Target="../media/image553.emf"/></Relationships>
</file>

<file path=ppt/slides/_rels/slide111.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oleObject" Target="../embeddings/oleObject555.bin"/><Relationship Id="rId3" Type="http://schemas.openxmlformats.org/officeDocument/2006/relationships/oleObject" Target="../embeddings/oleObject552.bin"/><Relationship Id="rId7" Type="http://schemas.openxmlformats.org/officeDocument/2006/relationships/oleObject" Target="../embeddings/oleObject550.bin"/><Relationship Id="rId12" Type="http://schemas.openxmlformats.org/officeDocument/2006/relationships/image" Target="../media/image570.emf"/><Relationship Id="rId2" Type="http://schemas.openxmlformats.org/officeDocument/2006/relationships/image" Target="../media/image5.png"/><Relationship Id="rId16" Type="http://schemas.openxmlformats.org/officeDocument/2006/relationships/image" Target="../media/image572.wmf"/><Relationship Id="rId1" Type="http://schemas.openxmlformats.org/officeDocument/2006/relationships/slideLayout" Target="../slideLayouts/slideLayout2.xml"/><Relationship Id="rId6" Type="http://schemas.openxmlformats.org/officeDocument/2006/relationships/image" Target="../media/image559.wmf"/><Relationship Id="rId11" Type="http://schemas.openxmlformats.org/officeDocument/2006/relationships/oleObject" Target="../embeddings/oleObject554.bin"/><Relationship Id="rId5" Type="http://schemas.openxmlformats.org/officeDocument/2006/relationships/oleObject" Target="../embeddings/oleObject543.bin"/><Relationship Id="rId15" Type="http://schemas.openxmlformats.org/officeDocument/2006/relationships/oleObject" Target="../embeddings/oleObject556.bin"/><Relationship Id="rId10" Type="http://schemas.openxmlformats.org/officeDocument/2006/relationships/image" Target="../media/image569.emf"/><Relationship Id="rId4" Type="http://schemas.openxmlformats.org/officeDocument/2006/relationships/image" Target="../media/image568.wmf"/><Relationship Id="rId9" Type="http://schemas.openxmlformats.org/officeDocument/2006/relationships/oleObject" Target="../embeddings/oleObject553.bin"/><Relationship Id="rId14" Type="http://schemas.openxmlformats.org/officeDocument/2006/relationships/image" Target="../media/image571.emf"/></Relationships>
</file>

<file path=ppt/slides/_rels/slide112.xml.rels><?xml version="1.0" encoding="UTF-8" standalone="yes"?>
<Relationships xmlns="http://schemas.openxmlformats.org/package/2006/relationships"><Relationship Id="rId13" Type="http://schemas.openxmlformats.org/officeDocument/2006/relationships/image" Target="../media/image578.emf"/><Relationship Id="rId18" Type="http://schemas.openxmlformats.org/officeDocument/2006/relationships/image" Target="../media/image581.emf"/><Relationship Id="rId26" Type="http://schemas.openxmlformats.org/officeDocument/2006/relationships/image" Target="../media/image585.png"/><Relationship Id="rId39" Type="http://schemas.openxmlformats.org/officeDocument/2006/relationships/oleObject" Target="../embeddings/oleObject574.bin"/><Relationship Id="rId21" Type="http://schemas.openxmlformats.org/officeDocument/2006/relationships/oleObject" Target="../embeddings/oleObject565.bin"/><Relationship Id="rId34" Type="http://schemas.openxmlformats.org/officeDocument/2006/relationships/image" Target="../media/image589.png"/><Relationship Id="rId42" Type="http://schemas.openxmlformats.org/officeDocument/2006/relationships/image" Target="../media/image593.emf"/><Relationship Id="rId7" Type="http://schemas.openxmlformats.org/officeDocument/2006/relationships/oleObject" Target="../embeddings/oleObject559.bin"/><Relationship Id="rId2" Type="http://schemas.openxmlformats.org/officeDocument/2006/relationships/image" Target="../media/image5.png"/><Relationship Id="rId16" Type="http://schemas.openxmlformats.org/officeDocument/2006/relationships/oleObject" Target="../embeddings/oleObject563.bin"/><Relationship Id="rId29" Type="http://schemas.openxmlformats.org/officeDocument/2006/relationships/oleObject" Target="../embeddings/oleObject569.bin"/><Relationship Id="rId1" Type="http://schemas.openxmlformats.org/officeDocument/2006/relationships/slideLayout" Target="../slideLayouts/slideLayout2.xml"/><Relationship Id="rId6" Type="http://schemas.openxmlformats.org/officeDocument/2006/relationships/image" Target="../media/image574.wmf"/><Relationship Id="rId11" Type="http://schemas.openxmlformats.org/officeDocument/2006/relationships/oleObject" Target="../embeddings/oleObject561.bin"/><Relationship Id="rId24" Type="http://schemas.openxmlformats.org/officeDocument/2006/relationships/image" Target="../media/image584.png"/><Relationship Id="rId32" Type="http://schemas.openxmlformats.org/officeDocument/2006/relationships/image" Target="../media/image588.png"/><Relationship Id="rId37" Type="http://schemas.openxmlformats.org/officeDocument/2006/relationships/oleObject" Target="../embeddings/oleObject573.bin"/><Relationship Id="rId40" Type="http://schemas.openxmlformats.org/officeDocument/2006/relationships/image" Target="../media/image592.png"/><Relationship Id="rId45" Type="http://schemas.openxmlformats.org/officeDocument/2006/relationships/oleObject" Target="../embeddings/oleObject577.bin"/><Relationship Id="rId5" Type="http://schemas.openxmlformats.org/officeDocument/2006/relationships/oleObject" Target="../embeddings/oleObject558.bin"/><Relationship Id="rId15" Type="http://schemas.openxmlformats.org/officeDocument/2006/relationships/image" Target="../media/image579.emf"/><Relationship Id="rId23" Type="http://schemas.openxmlformats.org/officeDocument/2006/relationships/oleObject" Target="../embeddings/oleObject566.bin"/><Relationship Id="rId28" Type="http://schemas.openxmlformats.org/officeDocument/2006/relationships/image" Target="../media/image586.png"/><Relationship Id="rId36" Type="http://schemas.openxmlformats.org/officeDocument/2006/relationships/image" Target="../media/image590.png"/><Relationship Id="rId10" Type="http://schemas.openxmlformats.org/officeDocument/2006/relationships/image" Target="../media/image576.emf"/><Relationship Id="rId19" Type="http://schemas.openxmlformats.org/officeDocument/2006/relationships/oleObject" Target="../embeddings/oleObject564.bin"/><Relationship Id="rId31" Type="http://schemas.openxmlformats.org/officeDocument/2006/relationships/oleObject" Target="../embeddings/oleObject570.bin"/><Relationship Id="rId44" Type="http://schemas.openxmlformats.org/officeDocument/2006/relationships/image" Target="../media/image594.emf"/><Relationship Id="rId4" Type="http://schemas.openxmlformats.org/officeDocument/2006/relationships/image" Target="../media/image573.emf"/><Relationship Id="rId9" Type="http://schemas.openxmlformats.org/officeDocument/2006/relationships/oleObject" Target="../embeddings/oleObject560.bin"/><Relationship Id="rId14" Type="http://schemas.openxmlformats.org/officeDocument/2006/relationships/oleObject" Target="../embeddings/oleObject562.bin"/><Relationship Id="rId22" Type="http://schemas.openxmlformats.org/officeDocument/2006/relationships/image" Target="../media/image583.png"/><Relationship Id="rId27" Type="http://schemas.openxmlformats.org/officeDocument/2006/relationships/oleObject" Target="../embeddings/oleObject568.bin"/><Relationship Id="rId30" Type="http://schemas.openxmlformats.org/officeDocument/2006/relationships/image" Target="../media/image587.emf"/><Relationship Id="rId35" Type="http://schemas.openxmlformats.org/officeDocument/2006/relationships/oleObject" Target="../embeddings/oleObject572.bin"/><Relationship Id="rId43" Type="http://schemas.openxmlformats.org/officeDocument/2006/relationships/oleObject" Target="../embeddings/oleObject576.bin"/><Relationship Id="rId8" Type="http://schemas.openxmlformats.org/officeDocument/2006/relationships/image" Target="../media/image575.emf"/><Relationship Id="rId3" Type="http://schemas.openxmlformats.org/officeDocument/2006/relationships/oleObject" Target="../embeddings/oleObject557.bin"/><Relationship Id="rId12" Type="http://schemas.openxmlformats.org/officeDocument/2006/relationships/image" Target="../media/image577.emf"/><Relationship Id="rId17" Type="http://schemas.openxmlformats.org/officeDocument/2006/relationships/image" Target="../media/image580.emf"/><Relationship Id="rId25" Type="http://schemas.openxmlformats.org/officeDocument/2006/relationships/oleObject" Target="../embeddings/oleObject567.bin"/><Relationship Id="rId33" Type="http://schemas.openxmlformats.org/officeDocument/2006/relationships/oleObject" Target="../embeddings/oleObject571.bin"/><Relationship Id="rId38" Type="http://schemas.openxmlformats.org/officeDocument/2006/relationships/image" Target="../media/image591.png"/><Relationship Id="rId46" Type="http://schemas.openxmlformats.org/officeDocument/2006/relationships/image" Target="../media/image595.png"/><Relationship Id="rId20" Type="http://schemas.openxmlformats.org/officeDocument/2006/relationships/image" Target="../media/image582.png"/><Relationship Id="rId41" Type="http://schemas.openxmlformats.org/officeDocument/2006/relationships/oleObject" Target="../embeddings/oleObject575.bin"/></Relationships>
</file>

<file path=ppt/slides/_rels/slide113.xml.rels><?xml version="1.0" encoding="UTF-8" standalone="yes"?>
<Relationships xmlns="http://schemas.openxmlformats.org/package/2006/relationships"><Relationship Id="rId13" Type="http://schemas.openxmlformats.org/officeDocument/2006/relationships/oleObject" Target="../embeddings/oleObject583.bin"/><Relationship Id="rId18" Type="http://schemas.openxmlformats.org/officeDocument/2006/relationships/image" Target="../media/image603.wmf"/><Relationship Id="rId26" Type="http://schemas.openxmlformats.org/officeDocument/2006/relationships/image" Target="../media/image607.png"/><Relationship Id="rId21" Type="http://schemas.openxmlformats.org/officeDocument/2006/relationships/oleObject" Target="../embeddings/oleObject587.bin"/><Relationship Id="rId34" Type="http://schemas.openxmlformats.org/officeDocument/2006/relationships/image" Target="../media/image611.png"/><Relationship Id="rId7" Type="http://schemas.openxmlformats.org/officeDocument/2006/relationships/oleObject" Target="../embeddings/oleObject580.bin"/><Relationship Id="rId12" Type="http://schemas.openxmlformats.org/officeDocument/2006/relationships/image" Target="../media/image600.wmf"/><Relationship Id="rId17" Type="http://schemas.openxmlformats.org/officeDocument/2006/relationships/oleObject" Target="../embeddings/oleObject585.bin"/><Relationship Id="rId25" Type="http://schemas.openxmlformats.org/officeDocument/2006/relationships/oleObject" Target="../embeddings/oleObject589.bin"/><Relationship Id="rId33" Type="http://schemas.openxmlformats.org/officeDocument/2006/relationships/oleObject" Target="../embeddings/oleObject593.bin"/><Relationship Id="rId38" Type="http://schemas.openxmlformats.org/officeDocument/2006/relationships/image" Target="../media/image613.emf"/><Relationship Id="rId2" Type="http://schemas.openxmlformats.org/officeDocument/2006/relationships/image" Target="../media/image5.png"/><Relationship Id="rId16" Type="http://schemas.openxmlformats.org/officeDocument/2006/relationships/image" Target="../media/image602.wmf"/><Relationship Id="rId20" Type="http://schemas.openxmlformats.org/officeDocument/2006/relationships/image" Target="../media/image604.wmf"/><Relationship Id="rId29" Type="http://schemas.openxmlformats.org/officeDocument/2006/relationships/oleObject" Target="../embeddings/oleObject591.bin"/><Relationship Id="rId1" Type="http://schemas.openxmlformats.org/officeDocument/2006/relationships/slideLayout" Target="../slideLayouts/slideLayout2.xml"/><Relationship Id="rId6" Type="http://schemas.openxmlformats.org/officeDocument/2006/relationships/image" Target="../media/image597.wmf"/><Relationship Id="rId11" Type="http://schemas.openxmlformats.org/officeDocument/2006/relationships/oleObject" Target="../embeddings/oleObject582.bin"/><Relationship Id="rId24" Type="http://schemas.openxmlformats.org/officeDocument/2006/relationships/image" Target="../media/image606.png"/><Relationship Id="rId32" Type="http://schemas.openxmlformats.org/officeDocument/2006/relationships/image" Target="../media/image610.png"/><Relationship Id="rId37" Type="http://schemas.openxmlformats.org/officeDocument/2006/relationships/oleObject" Target="../embeddings/oleObject595.bin"/><Relationship Id="rId5" Type="http://schemas.openxmlformats.org/officeDocument/2006/relationships/oleObject" Target="../embeddings/oleObject579.bin"/><Relationship Id="rId15" Type="http://schemas.openxmlformats.org/officeDocument/2006/relationships/oleObject" Target="../embeddings/oleObject584.bin"/><Relationship Id="rId23" Type="http://schemas.openxmlformats.org/officeDocument/2006/relationships/oleObject" Target="../embeddings/oleObject588.bin"/><Relationship Id="rId28" Type="http://schemas.openxmlformats.org/officeDocument/2006/relationships/image" Target="../media/image608.png"/><Relationship Id="rId36" Type="http://schemas.openxmlformats.org/officeDocument/2006/relationships/image" Target="../media/image612.png"/><Relationship Id="rId10" Type="http://schemas.openxmlformats.org/officeDocument/2006/relationships/image" Target="../media/image599.wmf"/><Relationship Id="rId19" Type="http://schemas.openxmlformats.org/officeDocument/2006/relationships/oleObject" Target="../embeddings/oleObject586.bin"/><Relationship Id="rId31" Type="http://schemas.openxmlformats.org/officeDocument/2006/relationships/oleObject" Target="../embeddings/oleObject592.bin"/><Relationship Id="rId4" Type="http://schemas.openxmlformats.org/officeDocument/2006/relationships/image" Target="../media/image596.wmf"/><Relationship Id="rId9" Type="http://schemas.openxmlformats.org/officeDocument/2006/relationships/oleObject" Target="../embeddings/oleObject581.bin"/><Relationship Id="rId14" Type="http://schemas.openxmlformats.org/officeDocument/2006/relationships/image" Target="../media/image601.wmf"/><Relationship Id="rId22" Type="http://schemas.openxmlformats.org/officeDocument/2006/relationships/image" Target="../media/image605.wmf"/><Relationship Id="rId27" Type="http://schemas.openxmlformats.org/officeDocument/2006/relationships/oleObject" Target="../embeddings/oleObject590.bin"/><Relationship Id="rId30" Type="http://schemas.openxmlformats.org/officeDocument/2006/relationships/image" Target="../media/image609.png"/><Relationship Id="rId35" Type="http://schemas.openxmlformats.org/officeDocument/2006/relationships/oleObject" Target="../embeddings/oleObject594.bin"/><Relationship Id="rId8" Type="http://schemas.openxmlformats.org/officeDocument/2006/relationships/image" Target="../media/image598.wmf"/><Relationship Id="rId3" Type="http://schemas.openxmlformats.org/officeDocument/2006/relationships/oleObject" Target="../embeddings/oleObject578.bin"/></Relationships>
</file>

<file path=ppt/slides/_rels/slide114.xml.rels><?xml version="1.0" encoding="UTF-8" standalone="yes"?>
<Relationships xmlns="http://schemas.openxmlformats.org/package/2006/relationships"><Relationship Id="rId13" Type="http://schemas.openxmlformats.org/officeDocument/2006/relationships/oleObject" Target="../embeddings/oleObject601.bin"/><Relationship Id="rId18" Type="http://schemas.openxmlformats.org/officeDocument/2006/relationships/image" Target="../media/image619.wmf"/><Relationship Id="rId26" Type="http://schemas.openxmlformats.org/officeDocument/2006/relationships/image" Target="../media/image623.png"/><Relationship Id="rId39" Type="http://schemas.openxmlformats.org/officeDocument/2006/relationships/oleObject" Target="../embeddings/oleObject614.bin"/><Relationship Id="rId21" Type="http://schemas.openxmlformats.org/officeDocument/2006/relationships/oleObject" Target="../embeddings/oleObject605.bin"/><Relationship Id="rId34" Type="http://schemas.openxmlformats.org/officeDocument/2006/relationships/image" Target="../media/image627.png"/><Relationship Id="rId42" Type="http://schemas.openxmlformats.org/officeDocument/2006/relationships/image" Target="../media/image631.png"/><Relationship Id="rId7" Type="http://schemas.openxmlformats.org/officeDocument/2006/relationships/oleObject" Target="../embeddings/oleObject598.bin"/><Relationship Id="rId2" Type="http://schemas.openxmlformats.org/officeDocument/2006/relationships/image" Target="../media/image5.png"/><Relationship Id="rId16" Type="http://schemas.openxmlformats.org/officeDocument/2006/relationships/image" Target="../media/image618.wmf"/><Relationship Id="rId20" Type="http://schemas.openxmlformats.org/officeDocument/2006/relationships/image" Target="../media/image620.wmf"/><Relationship Id="rId29" Type="http://schemas.openxmlformats.org/officeDocument/2006/relationships/oleObject" Target="../embeddings/oleObject609.bin"/><Relationship Id="rId41" Type="http://schemas.openxmlformats.org/officeDocument/2006/relationships/oleObject" Target="../embeddings/oleObject615.bin"/><Relationship Id="rId1" Type="http://schemas.openxmlformats.org/officeDocument/2006/relationships/slideLayout" Target="../slideLayouts/slideLayout2.xml"/><Relationship Id="rId6" Type="http://schemas.openxmlformats.org/officeDocument/2006/relationships/image" Target="../media/image597.wmf"/><Relationship Id="rId11" Type="http://schemas.openxmlformats.org/officeDocument/2006/relationships/oleObject" Target="../embeddings/oleObject600.bin"/><Relationship Id="rId24" Type="http://schemas.openxmlformats.org/officeDocument/2006/relationships/image" Target="../media/image622.png"/><Relationship Id="rId32" Type="http://schemas.openxmlformats.org/officeDocument/2006/relationships/image" Target="../media/image626.png"/><Relationship Id="rId37" Type="http://schemas.openxmlformats.org/officeDocument/2006/relationships/oleObject" Target="../embeddings/oleObject613.bin"/><Relationship Id="rId40" Type="http://schemas.openxmlformats.org/officeDocument/2006/relationships/image" Target="../media/image630.png"/><Relationship Id="rId5" Type="http://schemas.openxmlformats.org/officeDocument/2006/relationships/oleObject" Target="../embeddings/oleObject597.bin"/><Relationship Id="rId15" Type="http://schemas.openxmlformats.org/officeDocument/2006/relationships/oleObject" Target="../embeddings/oleObject602.bin"/><Relationship Id="rId23" Type="http://schemas.openxmlformats.org/officeDocument/2006/relationships/oleObject" Target="../embeddings/oleObject606.bin"/><Relationship Id="rId28" Type="http://schemas.openxmlformats.org/officeDocument/2006/relationships/image" Target="../media/image624.png"/><Relationship Id="rId36" Type="http://schemas.openxmlformats.org/officeDocument/2006/relationships/image" Target="../media/image628.png"/><Relationship Id="rId10" Type="http://schemas.openxmlformats.org/officeDocument/2006/relationships/image" Target="../media/image616.wmf"/><Relationship Id="rId19" Type="http://schemas.openxmlformats.org/officeDocument/2006/relationships/oleObject" Target="../embeddings/oleObject604.bin"/><Relationship Id="rId31" Type="http://schemas.openxmlformats.org/officeDocument/2006/relationships/oleObject" Target="../embeddings/oleObject610.bin"/><Relationship Id="rId44" Type="http://schemas.openxmlformats.org/officeDocument/2006/relationships/image" Target="../media/image632.png"/><Relationship Id="rId4" Type="http://schemas.openxmlformats.org/officeDocument/2006/relationships/image" Target="../media/image614.wmf"/><Relationship Id="rId9" Type="http://schemas.openxmlformats.org/officeDocument/2006/relationships/oleObject" Target="../embeddings/oleObject599.bin"/><Relationship Id="rId14" Type="http://schemas.openxmlformats.org/officeDocument/2006/relationships/image" Target="../media/image601.wmf"/><Relationship Id="rId22" Type="http://schemas.openxmlformats.org/officeDocument/2006/relationships/image" Target="../media/image621.wmf"/><Relationship Id="rId27" Type="http://schemas.openxmlformats.org/officeDocument/2006/relationships/oleObject" Target="../embeddings/oleObject608.bin"/><Relationship Id="rId30" Type="http://schemas.openxmlformats.org/officeDocument/2006/relationships/image" Target="../media/image625.png"/><Relationship Id="rId35" Type="http://schemas.openxmlformats.org/officeDocument/2006/relationships/oleObject" Target="../embeddings/oleObject612.bin"/><Relationship Id="rId43" Type="http://schemas.openxmlformats.org/officeDocument/2006/relationships/oleObject" Target="../embeddings/oleObject616.bin"/><Relationship Id="rId8" Type="http://schemas.openxmlformats.org/officeDocument/2006/relationships/image" Target="../media/image615.wmf"/><Relationship Id="rId3" Type="http://schemas.openxmlformats.org/officeDocument/2006/relationships/oleObject" Target="../embeddings/oleObject596.bin"/><Relationship Id="rId12" Type="http://schemas.openxmlformats.org/officeDocument/2006/relationships/image" Target="../media/image617.wmf"/><Relationship Id="rId17" Type="http://schemas.openxmlformats.org/officeDocument/2006/relationships/oleObject" Target="../embeddings/oleObject603.bin"/><Relationship Id="rId25" Type="http://schemas.openxmlformats.org/officeDocument/2006/relationships/oleObject" Target="../embeddings/oleObject607.bin"/><Relationship Id="rId33" Type="http://schemas.openxmlformats.org/officeDocument/2006/relationships/oleObject" Target="../embeddings/oleObject611.bin"/><Relationship Id="rId38" Type="http://schemas.openxmlformats.org/officeDocument/2006/relationships/image" Target="../media/image629.png"/></Relationships>
</file>

<file path=ppt/slides/_rels/slide115.xml.rels><?xml version="1.0" encoding="UTF-8" standalone="yes"?>
<Relationships xmlns="http://schemas.openxmlformats.org/package/2006/relationships"><Relationship Id="rId13" Type="http://schemas.openxmlformats.org/officeDocument/2006/relationships/oleObject" Target="../embeddings/oleObject622.bin"/><Relationship Id="rId18" Type="http://schemas.openxmlformats.org/officeDocument/2006/relationships/image" Target="../media/image619.wmf"/><Relationship Id="rId26" Type="http://schemas.openxmlformats.org/officeDocument/2006/relationships/image" Target="../media/image623.png"/><Relationship Id="rId39" Type="http://schemas.openxmlformats.org/officeDocument/2006/relationships/oleObject" Target="../embeddings/oleObject635.bin"/><Relationship Id="rId21" Type="http://schemas.openxmlformats.org/officeDocument/2006/relationships/oleObject" Target="../embeddings/oleObject626.bin"/><Relationship Id="rId34" Type="http://schemas.openxmlformats.org/officeDocument/2006/relationships/image" Target="../media/image640.png"/><Relationship Id="rId7" Type="http://schemas.openxmlformats.org/officeDocument/2006/relationships/oleObject" Target="../embeddings/oleObject619.bin"/><Relationship Id="rId12" Type="http://schemas.openxmlformats.org/officeDocument/2006/relationships/image" Target="../media/image617.wmf"/><Relationship Id="rId17" Type="http://schemas.openxmlformats.org/officeDocument/2006/relationships/oleObject" Target="../embeddings/oleObject624.bin"/><Relationship Id="rId25" Type="http://schemas.openxmlformats.org/officeDocument/2006/relationships/oleObject" Target="../embeddings/oleObject628.bin"/><Relationship Id="rId33" Type="http://schemas.openxmlformats.org/officeDocument/2006/relationships/oleObject" Target="../embeddings/oleObject632.bin"/><Relationship Id="rId38" Type="http://schemas.openxmlformats.org/officeDocument/2006/relationships/image" Target="../media/image642.png"/><Relationship Id="rId2" Type="http://schemas.openxmlformats.org/officeDocument/2006/relationships/image" Target="../media/image5.png"/><Relationship Id="rId16" Type="http://schemas.openxmlformats.org/officeDocument/2006/relationships/image" Target="../media/image636.wmf"/><Relationship Id="rId20" Type="http://schemas.openxmlformats.org/officeDocument/2006/relationships/image" Target="../media/image620.wmf"/><Relationship Id="rId29" Type="http://schemas.openxmlformats.org/officeDocument/2006/relationships/oleObject" Target="../embeddings/oleObject630.bin"/><Relationship Id="rId1" Type="http://schemas.openxmlformats.org/officeDocument/2006/relationships/slideLayout" Target="../slideLayouts/slideLayout2.xml"/><Relationship Id="rId6" Type="http://schemas.openxmlformats.org/officeDocument/2006/relationships/image" Target="../media/image597.wmf"/><Relationship Id="rId11" Type="http://schemas.openxmlformats.org/officeDocument/2006/relationships/oleObject" Target="../embeddings/oleObject621.bin"/><Relationship Id="rId24" Type="http://schemas.openxmlformats.org/officeDocument/2006/relationships/image" Target="../media/image638.png"/><Relationship Id="rId32" Type="http://schemas.openxmlformats.org/officeDocument/2006/relationships/image" Target="../media/image639.wmf"/><Relationship Id="rId37" Type="http://schemas.openxmlformats.org/officeDocument/2006/relationships/oleObject" Target="../embeddings/oleObject634.bin"/><Relationship Id="rId40" Type="http://schemas.openxmlformats.org/officeDocument/2006/relationships/image" Target="../media/image643.png"/><Relationship Id="rId5" Type="http://schemas.openxmlformats.org/officeDocument/2006/relationships/oleObject" Target="../embeddings/oleObject618.bin"/><Relationship Id="rId15" Type="http://schemas.openxmlformats.org/officeDocument/2006/relationships/oleObject" Target="../embeddings/oleObject623.bin"/><Relationship Id="rId23" Type="http://schemas.openxmlformats.org/officeDocument/2006/relationships/oleObject" Target="../embeddings/oleObject627.bin"/><Relationship Id="rId28" Type="http://schemas.openxmlformats.org/officeDocument/2006/relationships/image" Target="../media/image624.png"/><Relationship Id="rId36" Type="http://schemas.openxmlformats.org/officeDocument/2006/relationships/image" Target="../media/image641.png"/><Relationship Id="rId10" Type="http://schemas.openxmlformats.org/officeDocument/2006/relationships/image" Target="../media/image635.wmf"/><Relationship Id="rId19" Type="http://schemas.openxmlformats.org/officeDocument/2006/relationships/oleObject" Target="../embeddings/oleObject625.bin"/><Relationship Id="rId31" Type="http://schemas.openxmlformats.org/officeDocument/2006/relationships/oleObject" Target="../embeddings/oleObject631.bin"/><Relationship Id="rId4" Type="http://schemas.openxmlformats.org/officeDocument/2006/relationships/image" Target="../media/image633.wmf"/><Relationship Id="rId9" Type="http://schemas.openxmlformats.org/officeDocument/2006/relationships/oleObject" Target="../embeddings/oleObject620.bin"/><Relationship Id="rId14" Type="http://schemas.openxmlformats.org/officeDocument/2006/relationships/image" Target="../media/image601.wmf"/><Relationship Id="rId22" Type="http://schemas.openxmlformats.org/officeDocument/2006/relationships/image" Target="../media/image637.wmf"/><Relationship Id="rId27" Type="http://schemas.openxmlformats.org/officeDocument/2006/relationships/oleObject" Target="../embeddings/oleObject629.bin"/><Relationship Id="rId30" Type="http://schemas.openxmlformats.org/officeDocument/2006/relationships/image" Target="../media/image625.png"/><Relationship Id="rId35" Type="http://schemas.openxmlformats.org/officeDocument/2006/relationships/oleObject" Target="../embeddings/oleObject633.bin"/><Relationship Id="rId8" Type="http://schemas.openxmlformats.org/officeDocument/2006/relationships/image" Target="../media/image634.wmf"/><Relationship Id="rId3" Type="http://schemas.openxmlformats.org/officeDocument/2006/relationships/oleObject" Target="../embeddings/oleObject617.bin"/></Relationships>
</file>

<file path=ppt/slides/_rels/slide116.xml.rels><?xml version="1.0" encoding="UTF-8" standalone="yes"?>
<Relationships xmlns="http://schemas.openxmlformats.org/package/2006/relationships"><Relationship Id="rId13" Type="http://schemas.openxmlformats.org/officeDocument/2006/relationships/oleObject" Target="../embeddings/oleObject641.bin"/><Relationship Id="rId18" Type="http://schemas.openxmlformats.org/officeDocument/2006/relationships/image" Target="../media/image619.wmf"/><Relationship Id="rId26" Type="http://schemas.openxmlformats.org/officeDocument/2006/relationships/image" Target="../media/image648.png"/><Relationship Id="rId39" Type="http://schemas.openxmlformats.org/officeDocument/2006/relationships/oleObject" Target="../embeddings/oleObject654.bin"/><Relationship Id="rId21" Type="http://schemas.openxmlformats.org/officeDocument/2006/relationships/oleObject" Target="../embeddings/oleObject645.bin"/><Relationship Id="rId34" Type="http://schemas.openxmlformats.org/officeDocument/2006/relationships/image" Target="../media/image652.png"/><Relationship Id="rId42" Type="http://schemas.openxmlformats.org/officeDocument/2006/relationships/image" Target="../media/image656.png"/><Relationship Id="rId47" Type="http://schemas.openxmlformats.org/officeDocument/2006/relationships/oleObject" Target="../embeddings/oleObject658.bin"/><Relationship Id="rId50" Type="http://schemas.openxmlformats.org/officeDocument/2006/relationships/image" Target="../media/image660.png"/><Relationship Id="rId7" Type="http://schemas.openxmlformats.org/officeDocument/2006/relationships/oleObject" Target="../embeddings/oleObject638.bin"/><Relationship Id="rId2" Type="http://schemas.openxmlformats.org/officeDocument/2006/relationships/image" Target="../media/image5.png"/><Relationship Id="rId16" Type="http://schemas.openxmlformats.org/officeDocument/2006/relationships/image" Target="../media/image636.wmf"/><Relationship Id="rId29" Type="http://schemas.openxmlformats.org/officeDocument/2006/relationships/oleObject" Target="../embeddings/oleObject649.bin"/><Relationship Id="rId11" Type="http://schemas.openxmlformats.org/officeDocument/2006/relationships/oleObject" Target="../embeddings/oleObject640.bin"/><Relationship Id="rId24" Type="http://schemas.openxmlformats.org/officeDocument/2006/relationships/image" Target="../media/image647.wmf"/><Relationship Id="rId32" Type="http://schemas.openxmlformats.org/officeDocument/2006/relationships/image" Target="../media/image651.png"/><Relationship Id="rId37" Type="http://schemas.openxmlformats.org/officeDocument/2006/relationships/oleObject" Target="../embeddings/oleObject653.bin"/><Relationship Id="rId40" Type="http://schemas.openxmlformats.org/officeDocument/2006/relationships/image" Target="../media/image655.png"/><Relationship Id="rId45" Type="http://schemas.openxmlformats.org/officeDocument/2006/relationships/oleObject" Target="../embeddings/oleObject657.bin"/><Relationship Id="rId5" Type="http://schemas.openxmlformats.org/officeDocument/2006/relationships/oleObject" Target="../embeddings/oleObject637.bin"/><Relationship Id="rId15" Type="http://schemas.openxmlformats.org/officeDocument/2006/relationships/oleObject" Target="../embeddings/oleObject642.bin"/><Relationship Id="rId23" Type="http://schemas.openxmlformats.org/officeDocument/2006/relationships/oleObject" Target="../embeddings/oleObject646.bin"/><Relationship Id="rId28" Type="http://schemas.openxmlformats.org/officeDocument/2006/relationships/image" Target="../media/image649.wmf"/><Relationship Id="rId36" Type="http://schemas.openxmlformats.org/officeDocument/2006/relationships/image" Target="../media/image653.png"/><Relationship Id="rId49" Type="http://schemas.openxmlformats.org/officeDocument/2006/relationships/oleObject" Target="../embeddings/oleObject659.bin"/><Relationship Id="rId10" Type="http://schemas.openxmlformats.org/officeDocument/2006/relationships/image" Target="../media/image645.wmf"/><Relationship Id="rId19" Type="http://schemas.openxmlformats.org/officeDocument/2006/relationships/oleObject" Target="../embeddings/oleObject644.bin"/><Relationship Id="rId31" Type="http://schemas.openxmlformats.org/officeDocument/2006/relationships/oleObject" Target="../embeddings/oleObject650.bin"/><Relationship Id="rId44" Type="http://schemas.openxmlformats.org/officeDocument/2006/relationships/image" Target="../media/image657.png"/><Relationship Id="rId4" Type="http://schemas.openxmlformats.org/officeDocument/2006/relationships/image" Target="../media/image633.wmf"/><Relationship Id="rId9" Type="http://schemas.openxmlformats.org/officeDocument/2006/relationships/oleObject" Target="../embeddings/oleObject639.bin"/><Relationship Id="rId14" Type="http://schemas.openxmlformats.org/officeDocument/2006/relationships/image" Target="../media/image601.wmf"/><Relationship Id="rId22" Type="http://schemas.openxmlformats.org/officeDocument/2006/relationships/image" Target="../media/image646.wmf"/><Relationship Id="rId27" Type="http://schemas.openxmlformats.org/officeDocument/2006/relationships/oleObject" Target="../embeddings/oleObject648.bin"/><Relationship Id="rId30" Type="http://schemas.openxmlformats.org/officeDocument/2006/relationships/image" Target="../media/image650.png"/><Relationship Id="rId35" Type="http://schemas.openxmlformats.org/officeDocument/2006/relationships/oleObject" Target="../embeddings/oleObject652.bin"/><Relationship Id="rId43" Type="http://schemas.openxmlformats.org/officeDocument/2006/relationships/oleObject" Target="../embeddings/oleObject656.bin"/><Relationship Id="rId48" Type="http://schemas.openxmlformats.org/officeDocument/2006/relationships/image" Target="../media/image659.png"/><Relationship Id="rId8" Type="http://schemas.openxmlformats.org/officeDocument/2006/relationships/image" Target="../media/image644.wmf"/><Relationship Id="rId3" Type="http://schemas.openxmlformats.org/officeDocument/2006/relationships/oleObject" Target="../embeddings/oleObject636.bin"/><Relationship Id="rId12" Type="http://schemas.openxmlformats.org/officeDocument/2006/relationships/image" Target="../media/image617.wmf"/><Relationship Id="rId17" Type="http://schemas.openxmlformats.org/officeDocument/2006/relationships/oleObject" Target="../embeddings/oleObject643.bin"/><Relationship Id="rId25" Type="http://schemas.openxmlformats.org/officeDocument/2006/relationships/oleObject" Target="../embeddings/oleObject647.bin"/><Relationship Id="rId33" Type="http://schemas.openxmlformats.org/officeDocument/2006/relationships/oleObject" Target="../embeddings/oleObject651.bin"/><Relationship Id="rId38" Type="http://schemas.openxmlformats.org/officeDocument/2006/relationships/image" Target="../media/image654.png"/><Relationship Id="rId46" Type="http://schemas.openxmlformats.org/officeDocument/2006/relationships/image" Target="../media/image658.png"/><Relationship Id="rId20" Type="http://schemas.openxmlformats.org/officeDocument/2006/relationships/image" Target="../media/image620.wmf"/><Relationship Id="rId41" Type="http://schemas.openxmlformats.org/officeDocument/2006/relationships/oleObject" Target="../embeddings/oleObject655.bin"/><Relationship Id="rId1" Type="http://schemas.openxmlformats.org/officeDocument/2006/relationships/slideLayout" Target="../slideLayouts/slideLayout2.xml"/><Relationship Id="rId6" Type="http://schemas.openxmlformats.org/officeDocument/2006/relationships/image" Target="../media/image597.wmf"/></Relationships>
</file>

<file path=ppt/slides/_rels/slide117.xml.rels><?xml version="1.0" encoding="UTF-8" standalone="yes"?>
<Relationships xmlns="http://schemas.openxmlformats.org/package/2006/relationships"><Relationship Id="rId13" Type="http://schemas.openxmlformats.org/officeDocument/2006/relationships/oleObject" Target="../embeddings/oleObject665.bin"/><Relationship Id="rId18" Type="http://schemas.openxmlformats.org/officeDocument/2006/relationships/image" Target="../media/image667.wmf"/><Relationship Id="rId26" Type="http://schemas.openxmlformats.org/officeDocument/2006/relationships/image" Target="../media/image671.png"/><Relationship Id="rId39" Type="http://schemas.openxmlformats.org/officeDocument/2006/relationships/oleObject" Target="../embeddings/oleObject678.bin"/><Relationship Id="rId21" Type="http://schemas.openxmlformats.org/officeDocument/2006/relationships/oleObject" Target="../embeddings/oleObject669.bin"/><Relationship Id="rId34" Type="http://schemas.openxmlformats.org/officeDocument/2006/relationships/image" Target="../media/image675.png"/><Relationship Id="rId42" Type="http://schemas.openxmlformats.org/officeDocument/2006/relationships/image" Target="../media/image679.png"/><Relationship Id="rId7" Type="http://schemas.openxmlformats.org/officeDocument/2006/relationships/oleObject" Target="../embeddings/oleObject662.bin"/><Relationship Id="rId2" Type="http://schemas.openxmlformats.org/officeDocument/2006/relationships/image" Target="../media/image5.png"/><Relationship Id="rId16" Type="http://schemas.openxmlformats.org/officeDocument/2006/relationships/image" Target="../media/image666.wmf"/><Relationship Id="rId29" Type="http://schemas.openxmlformats.org/officeDocument/2006/relationships/oleObject" Target="../embeddings/oleObject673.bin"/><Relationship Id="rId1" Type="http://schemas.openxmlformats.org/officeDocument/2006/relationships/slideLayout" Target="../slideLayouts/slideLayout2.xml"/><Relationship Id="rId6" Type="http://schemas.openxmlformats.org/officeDocument/2006/relationships/image" Target="../media/image597.wmf"/><Relationship Id="rId11" Type="http://schemas.openxmlformats.org/officeDocument/2006/relationships/oleObject" Target="../embeddings/oleObject664.bin"/><Relationship Id="rId24" Type="http://schemas.openxmlformats.org/officeDocument/2006/relationships/image" Target="../media/image670.png"/><Relationship Id="rId32" Type="http://schemas.openxmlformats.org/officeDocument/2006/relationships/image" Target="../media/image674.png"/><Relationship Id="rId37" Type="http://schemas.openxmlformats.org/officeDocument/2006/relationships/oleObject" Target="../embeddings/oleObject677.bin"/><Relationship Id="rId40" Type="http://schemas.openxmlformats.org/officeDocument/2006/relationships/image" Target="../media/image678.png"/><Relationship Id="rId45" Type="http://schemas.openxmlformats.org/officeDocument/2006/relationships/oleObject" Target="../embeddings/oleObject681.bin"/><Relationship Id="rId5" Type="http://schemas.openxmlformats.org/officeDocument/2006/relationships/oleObject" Target="../embeddings/oleObject661.bin"/><Relationship Id="rId15" Type="http://schemas.openxmlformats.org/officeDocument/2006/relationships/oleObject" Target="../embeddings/oleObject666.bin"/><Relationship Id="rId23" Type="http://schemas.openxmlformats.org/officeDocument/2006/relationships/oleObject" Target="../embeddings/oleObject670.bin"/><Relationship Id="rId28" Type="http://schemas.openxmlformats.org/officeDocument/2006/relationships/image" Target="../media/image672.png"/><Relationship Id="rId36" Type="http://schemas.openxmlformats.org/officeDocument/2006/relationships/image" Target="../media/image676.png"/><Relationship Id="rId10" Type="http://schemas.openxmlformats.org/officeDocument/2006/relationships/image" Target="../media/image663.wmf"/><Relationship Id="rId19" Type="http://schemas.openxmlformats.org/officeDocument/2006/relationships/oleObject" Target="../embeddings/oleObject668.bin"/><Relationship Id="rId31" Type="http://schemas.openxmlformats.org/officeDocument/2006/relationships/oleObject" Target="../embeddings/oleObject674.bin"/><Relationship Id="rId44" Type="http://schemas.openxmlformats.org/officeDocument/2006/relationships/image" Target="../media/image680.png"/><Relationship Id="rId4" Type="http://schemas.openxmlformats.org/officeDocument/2006/relationships/image" Target="../media/image661.emf"/><Relationship Id="rId9" Type="http://schemas.openxmlformats.org/officeDocument/2006/relationships/oleObject" Target="../embeddings/oleObject663.bin"/><Relationship Id="rId14" Type="http://schemas.openxmlformats.org/officeDocument/2006/relationships/image" Target="../media/image665.wmf"/><Relationship Id="rId22" Type="http://schemas.openxmlformats.org/officeDocument/2006/relationships/image" Target="../media/image669.emf"/><Relationship Id="rId27" Type="http://schemas.openxmlformats.org/officeDocument/2006/relationships/oleObject" Target="../embeddings/oleObject672.bin"/><Relationship Id="rId30" Type="http://schemas.openxmlformats.org/officeDocument/2006/relationships/image" Target="../media/image673.png"/><Relationship Id="rId35" Type="http://schemas.openxmlformats.org/officeDocument/2006/relationships/oleObject" Target="../embeddings/oleObject676.bin"/><Relationship Id="rId43" Type="http://schemas.openxmlformats.org/officeDocument/2006/relationships/oleObject" Target="../embeddings/oleObject680.bin"/><Relationship Id="rId8" Type="http://schemas.openxmlformats.org/officeDocument/2006/relationships/image" Target="../media/image662.wmf"/><Relationship Id="rId3" Type="http://schemas.openxmlformats.org/officeDocument/2006/relationships/oleObject" Target="../embeddings/oleObject660.bin"/><Relationship Id="rId12" Type="http://schemas.openxmlformats.org/officeDocument/2006/relationships/image" Target="../media/image664.wmf"/><Relationship Id="rId17" Type="http://schemas.openxmlformats.org/officeDocument/2006/relationships/oleObject" Target="../embeddings/oleObject667.bin"/><Relationship Id="rId25" Type="http://schemas.openxmlformats.org/officeDocument/2006/relationships/oleObject" Target="../embeddings/oleObject671.bin"/><Relationship Id="rId33" Type="http://schemas.openxmlformats.org/officeDocument/2006/relationships/oleObject" Target="../embeddings/oleObject675.bin"/><Relationship Id="rId38" Type="http://schemas.openxmlformats.org/officeDocument/2006/relationships/image" Target="../media/image677.png"/><Relationship Id="rId46" Type="http://schemas.openxmlformats.org/officeDocument/2006/relationships/image" Target="../media/image681.png"/><Relationship Id="rId20" Type="http://schemas.openxmlformats.org/officeDocument/2006/relationships/image" Target="../media/image668.wmf"/><Relationship Id="rId41" Type="http://schemas.openxmlformats.org/officeDocument/2006/relationships/oleObject" Target="../embeddings/oleObject679.bin"/></Relationships>
</file>

<file path=ppt/slides/_rels/slide118.xml.rels><?xml version="1.0" encoding="UTF-8" standalone="yes"?>
<Relationships xmlns="http://schemas.openxmlformats.org/package/2006/relationships"><Relationship Id="rId13" Type="http://schemas.openxmlformats.org/officeDocument/2006/relationships/oleObject" Target="../embeddings/oleObject687.bin"/><Relationship Id="rId18" Type="http://schemas.openxmlformats.org/officeDocument/2006/relationships/image" Target="../media/image687.wmf"/><Relationship Id="rId26" Type="http://schemas.openxmlformats.org/officeDocument/2006/relationships/image" Target="../media/image691.wmf"/><Relationship Id="rId39" Type="http://schemas.openxmlformats.org/officeDocument/2006/relationships/oleObject" Target="../embeddings/oleObject700.bin"/><Relationship Id="rId21" Type="http://schemas.openxmlformats.org/officeDocument/2006/relationships/oleObject" Target="../embeddings/oleObject691.bin"/><Relationship Id="rId34" Type="http://schemas.openxmlformats.org/officeDocument/2006/relationships/image" Target="../media/image695.png"/><Relationship Id="rId42" Type="http://schemas.openxmlformats.org/officeDocument/2006/relationships/image" Target="../media/image699.png"/><Relationship Id="rId47" Type="http://schemas.openxmlformats.org/officeDocument/2006/relationships/oleObject" Target="../embeddings/oleObject704.bin"/><Relationship Id="rId50" Type="http://schemas.openxmlformats.org/officeDocument/2006/relationships/image" Target="../media/image703.png"/><Relationship Id="rId55" Type="http://schemas.openxmlformats.org/officeDocument/2006/relationships/oleObject" Target="../embeddings/oleObject708.bin"/><Relationship Id="rId7" Type="http://schemas.openxmlformats.org/officeDocument/2006/relationships/oleObject" Target="../embeddings/oleObject684.bin"/><Relationship Id="rId2" Type="http://schemas.openxmlformats.org/officeDocument/2006/relationships/image" Target="../media/image5.png"/><Relationship Id="rId16" Type="http://schemas.openxmlformats.org/officeDocument/2006/relationships/image" Target="../media/image666.wmf"/><Relationship Id="rId29" Type="http://schemas.openxmlformats.org/officeDocument/2006/relationships/oleObject" Target="../embeddings/oleObject695.bin"/><Relationship Id="rId11" Type="http://schemas.openxmlformats.org/officeDocument/2006/relationships/oleObject" Target="../embeddings/oleObject686.bin"/><Relationship Id="rId24" Type="http://schemas.openxmlformats.org/officeDocument/2006/relationships/image" Target="../media/image690.wmf"/><Relationship Id="rId32" Type="http://schemas.openxmlformats.org/officeDocument/2006/relationships/image" Target="../media/image694.png"/><Relationship Id="rId37" Type="http://schemas.openxmlformats.org/officeDocument/2006/relationships/oleObject" Target="../embeddings/oleObject699.bin"/><Relationship Id="rId40" Type="http://schemas.openxmlformats.org/officeDocument/2006/relationships/image" Target="../media/image698.png"/><Relationship Id="rId45" Type="http://schemas.openxmlformats.org/officeDocument/2006/relationships/oleObject" Target="../embeddings/oleObject703.bin"/><Relationship Id="rId53" Type="http://schemas.openxmlformats.org/officeDocument/2006/relationships/oleObject" Target="../embeddings/oleObject707.bin"/><Relationship Id="rId58" Type="http://schemas.openxmlformats.org/officeDocument/2006/relationships/image" Target="../media/image707.png"/><Relationship Id="rId5" Type="http://schemas.openxmlformats.org/officeDocument/2006/relationships/oleObject" Target="../embeddings/oleObject683.bin"/><Relationship Id="rId19" Type="http://schemas.openxmlformats.org/officeDocument/2006/relationships/oleObject" Target="../embeddings/oleObject690.bin"/><Relationship Id="rId4" Type="http://schemas.openxmlformats.org/officeDocument/2006/relationships/image" Target="../media/image682.emf"/><Relationship Id="rId9" Type="http://schemas.openxmlformats.org/officeDocument/2006/relationships/oleObject" Target="../embeddings/oleObject685.bin"/><Relationship Id="rId14" Type="http://schemas.openxmlformats.org/officeDocument/2006/relationships/image" Target="../media/image686.wmf"/><Relationship Id="rId22" Type="http://schemas.openxmlformats.org/officeDocument/2006/relationships/image" Target="../media/image689.emf"/><Relationship Id="rId27" Type="http://schemas.openxmlformats.org/officeDocument/2006/relationships/oleObject" Target="../embeddings/oleObject694.bin"/><Relationship Id="rId30" Type="http://schemas.openxmlformats.org/officeDocument/2006/relationships/image" Target="../media/image693.png"/><Relationship Id="rId35" Type="http://schemas.openxmlformats.org/officeDocument/2006/relationships/oleObject" Target="../embeddings/oleObject698.bin"/><Relationship Id="rId43" Type="http://schemas.openxmlformats.org/officeDocument/2006/relationships/oleObject" Target="../embeddings/oleObject702.bin"/><Relationship Id="rId48" Type="http://schemas.openxmlformats.org/officeDocument/2006/relationships/image" Target="../media/image702.png"/><Relationship Id="rId56" Type="http://schemas.openxmlformats.org/officeDocument/2006/relationships/image" Target="../media/image706.png"/><Relationship Id="rId8" Type="http://schemas.openxmlformats.org/officeDocument/2006/relationships/image" Target="../media/image684.wmf"/><Relationship Id="rId51" Type="http://schemas.openxmlformats.org/officeDocument/2006/relationships/oleObject" Target="../embeddings/oleObject706.bin"/><Relationship Id="rId3" Type="http://schemas.openxmlformats.org/officeDocument/2006/relationships/oleObject" Target="../embeddings/oleObject682.bin"/><Relationship Id="rId12" Type="http://schemas.openxmlformats.org/officeDocument/2006/relationships/image" Target="../media/image685.wmf"/><Relationship Id="rId17" Type="http://schemas.openxmlformats.org/officeDocument/2006/relationships/oleObject" Target="../embeddings/oleObject689.bin"/><Relationship Id="rId25" Type="http://schemas.openxmlformats.org/officeDocument/2006/relationships/oleObject" Target="../embeddings/oleObject693.bin"/><Relationship Id="rId33" Type="http://schemas.openxmlformats.org/officeDocument/2006/relationships/oleObject" Target="../embeddings/oleObject697.bin"/><Relationship Id="rId38" Type="http://schemas.openxmlformats.org/officeDocument/2006/relationships/image" Target="../media/image697.png"/><Relationship Id="rId46" Type="http://schemas.openxmlformats.org/officeDocument/2006/relationships/image" Target="../media/image701.png"/><Relationship Id="rId59" Type="http://schemas.openxmlformats.org/officeDocument/2006/relationships/oleObject" Target="../embeddings/oleObject710.bin"/><Relationship Id="rId20" Type="http://schemas.openxmlformats.org/officeDocument/2006/relationships/image" Target="../media/image688.wmf"/><Relationship Id="rId41" Type="http://schemas.openxmlformats.org/officeDocument/2006/relationships/oleObject" Target="../embeddings/oleObject701.bin"/><Relationship Id="rId54" Type="http://schemas.openxmlformats.org/officeDocument/2006/relationships/image" Target="../media/image705.png"/><Relationship Id="rId1" Type="http://schemas.openxmlformats.org/officeDocument/2006/relationships/slideLayout" Target="../slideLayouts/slideLayout2.xml"/><Relationship Id="rId6" Type="http://schemas.openxmlformats.org/officeDocument/2006/relationships/image" Target="../media/image683.wmf"/><Relationship Id="rId15" Type="http://schemas.openxmlformats.org/officeDocument/2006/relationships/oleObject" Target="../embeddings/oleObject688.bin"/><Relationship Id="rId23" Type="http://schemas.openxmlformats.org/officeDocument/2006/relationships/oleObject" Target="../embeddings/oleObject692.bin"/><Relationship Id="rId28" Type="http://schemas.openxmlformats.org/officeDocument/2006/relationships/image" Target="../media/image692.wmf"/><Relationship Id="rId36" Type="http://schemas.openxmlformats.org/officeDocument/2006/relationships/image" Target="../media/image696.png"/><Relationship Id="rId49" Type="http://schemas.openxmlformats.org/officeDocument/2006/relationships/oleObject" Target="../embeddings/oleObject705.bin"/><Relationship Id="rId57" Type="http://schemas.openxmlformats.org/officeDocument/2006/relationships/oleObject" Target="../embeddings/oleObject709.bin"/><Relationship Id="rId10" Type="http://schemas.openxmlformats.org/officeDocument/2006/relationships/image" Target="../media/image663.wmf"/><Relationship Id="rId31" Type="http://schemas.openxmlformats.org/officeDocument/2006/relationships/oleObject" Target="../embeddings/oleObject696.bin"/><Relationship Id="rId44" Type="http://schemas.openxmlformats.org/officeDocument/2006/relationships/image" Target="../media/image700.png"/><Relationship Id="rId52" Type="http://schemas.openxmlformats.org/officeDocument/2006/relationships/image" Target="../media/image704.png"/><Relationship Id="rId60" Type="http://schemas.openxmlformats.org/officeDocument/2006/relationships/image" Target="../media/image708.png"/></Relationships>
</file>

<file path=ppt/slides/_rels/slide119.xml.rels><?xml version="1.0" encoding="UTF-8" standalone="yes"?>
<Relationships xmlns="http://schemas.openxmlformats.org/package/2006/relationships"><Relationship Id="rId8" Type="http://schemas.openxmlformats.org/officeDocument/2006/relationships/image" Target="../media/image711.emf"/><Relationship Id="rId3" Type="http://schemas.openxmlformats.org/officeDocument/2006/relationships/oleObject" Target="../embeddings/oleObject711.bin"/><Relationship Id="rId7" Type="http://schemas.openxmlformats.org/officeDocument/2006/relationships/oleObject" Target="../embeddings/oleObject713.bin"/><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10.emf"/><Relationship Id="rId5" Type="http://schemas.openxmlformats.org/officeDocument/2006/relationships/oleObject" Target="../embeddings/oleObject712.bin"/><Relationship Id="rId4" Type="http://schemas.openxmlformats.org/officeDocument/2006/relationships/image" Target="../media/image709.emf"/></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oleObject" Target="../embeddings/oleObject43.bin"/><Relationship Id="rId18" Type="http://schemas.openxmlformats.org/officeDocument/2006/relationships/image" Target="../media/image65.png"/><Relationship Id="rId26" Type="http://schemas.openxmlformats.org/officeDocument/2006/relationships/image" Target="../media/image69.png"/><Relationship Id="rId3" Type="http://schemas.openxmlformats.org/officeDocument/2006/relationships/oleObject" Target="../embeddings/oleObject38.bin"/><Relationship Id="rId21" Type="http://schemas.openxmlformats.org/officeDocument/2006/relationships/oleObject" Target="../embeddings/oleObject47.bin"/><Relationship Id="rId7" Type="http://schemas.openxmlformats.org/officeDocument/2006/relationships/oleObject" Target="../embeddings/oleObject40.bin"/><Relationship Id="rId12" Type="http://schemas.openxmlformats.org/officeDocument/2006/relationships/image" Target="../media/image62.png"/><Relationship Id="rId17" Type="http://schemas.openxmlformats.org/officeDocument/2006/relationships/oleObject" Target="../embeddings/oleObject45.bin"/><Relationship Id="rId25" Type="http://schemas.openxmlformats.org/officeDocument/2006/relationships/oleObject" Target="../embeddings/oleObject49.bin"/><Relationship Id="rId2" Type="http://schemas.openxmlformats.org/officeDocument/2006/relationships/image" Target="../media/image5.png"/><Relationship Id="rId16" Type="http://schemas.openxmlformats.org/officeDocument/2006/relationships/image" Target="../media/image64.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oleObject" Target="../embeddings/oleObject42.bin"/><Relationship Id="rId24" Type="http://schemas.openxmlformats.org/officeDocument/2006/relationships/image" Target="../media/image68.png"/><Relationship Id="rId5" Type="http://schemas.openxmlformats.org/officeDocument/2006/relationships/oleObject" Target="../embeddings/oleObject39.bin"/><Relationship Id="rId15" Type="http://schemas.openxmlformats.org/officeDocument/2006/relationships/oleObject" Target="../embeddings/oleObject44.bin"/><Relationship Id="rId23" Type="http://schemas.openxmlformats.org/officeDocument/2006/relationships/oleObject" Target="../embeddings/oleObject48.bin"/><Relationship Id="rId10" Type="http://schemas.openxmlformats.org/officeDocument/2006/relationships/image" Target="../media/image61.png"/><Relationship Id="rId19" Type="http://schemas.openxmlformats.org/officeDocument/2006/relationships/oleObject" Target="../embeddings/oleObject46.bin"/><Relationship Id="rId4" Type="http://schemas.openxmlformats.org/officeDocument/2006/relationships/image" Target="../media/image58.png"/><Relationship Id="rId9" Type="http://schemas.openxmlformats.org/officeDocument/2006/relationships/oleObject" Target="../embeddings/oleObject41.bin"/><Relationship Id="rId14" Type="http://schemas.openxmlformats.org/officeDocument/2006/relationships/image" Target="../media/image63.png"/><Relationship Id="rId22"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image" Target="../media/image70.png"/><Relationship Id="rId7" Type="http://schemas.openxmlformats.org/officeDocument/2006/relationships/image" Target="../media/image72.wmf"/><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oleObject" Target="../embeddings/oleObject51.bin"/><Relationship Id="rId11" Type="http://schemas.openxmlformats.org/officeDocument/2006/relationships/image" Target="../media/image12.wmf"/><Relationship Id="rId5" Type="http://schemas.openxmlformats.org/officeDocument/2006/relationships/image" Target="../media/image71.wmf"/><Relationship Id="rId10" Type="http://schemas.openxmlformats.org/officeDocument/2006/relationships/oleObject" Target="../embeddings/oleObject53.bin"/><Relationship Id="rId4" Type="http://schemas.openxmlformats.org/officeDocument/2006/relationships/oleObject" Target="../embeddings/oleObject50.bin"/><Relationship Id="rId9" Type="http://schemas.openxmlformats.org/officeDocument/2006/relationships/image" Target="../media/image73.wmf"/></Relationships>
</file>

<file path=ppt/slides/_rels/slide14.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5.wmf"/><Relationship Id="rId5" Type="http://schemas.openxmlformats.org/officeDocument/2006/relationships/oleObject" Target="../embeddings/oleObject55.bin"/><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57.bin"/></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0.wmf"/><Relationship Id="rId5" Type="http://schemas.openxmlformats.org/officeDocument/2006/relationships/oleObject" Target="../embeddings/oleObject59.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61.bin"/></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oleObject" Target="../embeddings/oleObject62.bin"/><Relationship Id="rId7" Type="http://schemas.openxmlformats.org/officeDocument/2006/relationships/image" Target="../media/image84.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oleObject" Target="../embeddings/oleObject63.bin"/><Relationship Id="rId5" Type="http://schemas.openxmlformats.org/officeDocument/2006/relationships/image" Target="../media/image70.png"/><Relationship Id="rId4" Type="http://schemas.openxmlformats.org/officeDocument/2006/relationships/image" Target="../media/image83.wmf"/><Relationship Id="rId9" Type="http://schemas.openxmlformats.org/officeDocument/2006/relationships/image" Target="../media/image85.wmf"/></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8.wmf"/><Relationship Id="rId5" Type="http://schemas.openxmlformats.org/officeDocument/2006/relationships/oleObject" Target="../embeddings/oleObject66.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68.bin"/></Relationships>
</file>

<file path=ppt/slides/_rels/slide22.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2.wmf"/><Relationship Id="rId5" Type="http://schemas.openxmlformats.org/officeDocument/2006/relationships/oleObject" Target="../embeddings/oleObject70.bin"/><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72.bin"/></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6.emf"/><Relationship Id="rId5" Type="http://schemas.openxmlformats.org/officeDocument/2006/relationships/oleObject" Target="../embeddings/oleObject74.bin"/><Relationship Id="rId4" Type="http://schemas.openxmlformats.org/officeDocument/2006/relationships/image" Target="../media/image95.wmf"/></Relationships>
</file>

<file path=ppt/slides/_rels/slide25.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101.wmf"/><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8.wmf"/><Relationship Id="rId11" Type="http://schemas.openxmlformats.org/officeDocument/2006/relationships/oleObject" Target="../embeddings/oleObject79.bin"/><Relationship Id="rId5" Type="http://schemas.openxmlformats.org/officeDocument/2006/relationships/oleObject" Target="../embeddings/oleObject76.bin"/><Relationship Id="rId10" Type="http://schemas.openxmlformats.org/officeDocument/2006/relationships/image" Target="../media/image100.wmf"/><Relationship Id="rId4" Type="http://schemas.openxmlformats.org/officeDocument/2006/relationships/image" Target="../media/image97.wmf"/><Relationship Id="rId9" Type="http://schemas.openxmlformats.org/officeDocument/2006/relationships/oleObject" Target="../embeddings/oleObject78.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4.wmf"/><Relationship Id="rId5" Type="http://schemas.openxmlformats.org/officeDocument/2006/relationships/oleObject" Target="../embeddings/oleObject82.bin"/><Relationship Id="rId4" Type="http://schemas.openxmlformats.org/officeDocument/2006/relationships/image" Target="../media/image103.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06.emf"/><Relationship Id="rId5" Type="http://schemas.openxmlformats.org/officeDocument/2006/relationships/oleObject" Target="../embeddings/oleObject84.bin"/><Relationship Id="rId4" Type="http://schemas.openxmlformats.org/officeDocument/2006/relationships/image" Target="../media/image105.emf"/></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oleObject" Target="../embeddings/oleObject2.bin"/><Relationship Id="rId10" Type="http://schemas.openxmlformats.org/officeDocument/2006/relationships/image" Target="../media/image10.wmf"/><Relationship Id="rId4" Type="http://schemas.openxmlformats.org/officeDocument/2006/relationships/image" Target="../media/image7.wmf"/><Relationship Id="rId9"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8.wmf"/><Relationship Id="rId5" Type="http://schemas.openxmlformats.org/officeDocument/2006/relationships/oleObject" Target="../embeddings/oleObject86.bin"/><Relationship Id="rId10" Type="http://schemas.openxmlformats.org/officeDocument/2006/relationships/image" Target="../media/image110.wmf"/><Relationship Id="rId4" Type="http://schemas.openxmlformats.org/officeDocument/2006/relationships/image" Target="../media/image107.wmf"/><Relationship Id="rId9" Type="http://schemas.openxmlformats.org/officeDocument/2006/relationships/oleObject" Target="../embeddings/oleObject88.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oleObject" Target="../embeddings/oleObject90.bin"/><Relationship Id="rId4" Type="http://schemas.openxmlformats.org/officeDocument/2006/relationships/image" Target="../media/image111.wmf"/></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oleObject" Target="../embeddings/oleObject91.bin"/><Relationship Id="rId7" Type="http://schemas.openxmlformats.org/officeDocument/2006/relationships/oleObject" Target="../embeddings/oleObject93.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5.wmf"/><Relationship Id="rId5" Type="http://schemas.openxmlformats.org/officeDocument/2006/relationships/oleObject" Target="../embeddings/oleObject92.bin"/><Relationship Id="rId10" Type="http://schemas.openxmlformats.org/officeDocument/2006/relationships/image" Target="../media/image117.wmf"/><Relationship Id="rId4" Type="http://schemas.openxmlformats.org/officeDocument/2006/relationships/image" Target="../media/image114.wmf"/><Relationship Id="rId9" Type="http://schemas.openxmlformats.org/officeDocument/2006/relationships/oleObject" Target="../embeddings/oleObject94.bin"/></Relationships>
</file>

<file path=ppt/slides/_rels/slide35.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122.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9.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21.wmf"/><Relationship Id="rId4" Type="http://schemas.openxmlformats.org/officeDocument/2006/relationships/image" Target="../media/image118.wmf"/><Relationship Id="rId9" Type="http://schemas.openxmlformats.org/officeDocument/2006/relationships/oleObject" Target="../embeddings/oleObject98.bin"/></Relationships>
</file>

<file path=ppt/slides/_rels/slide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6" Type="http://schemas.openxmlformats.org/officeDocument/2006/relationships/image" Target="../media/image135.wmf"/><Relationship Id="rId21" Type="http://schemas.openxmlformats.org/officeDocument/2006/relationships/oleObject" Target="../embeddings/oleObject109.bin"/><Relationship Id="rId42" Type="http://schemas.openxmlformats.org/officeDocument/2006/relationships/oleObject" Target="../embeddings/oleObject120.bin"/><Relationship Id="rId47" Type="http://schemas.openxmlformats.org/officeDocument/2006/relationships/image" Target="../media/image145.png"/><Relationship Id="rId63" Type="http://schemas.openxmlformats.org/officeDocument/2006/relationships/image" Target="../media/image153.png"/><Relationship Id="rId68" Type="http://schemas.openxmlformats.org/officeDocument/2006/relationships/oleObject" Target="../embeddings/oleObject133.bin"/><Relationship Id="rId16" Type="http://schemas.openxmlformats.org/officeDocument/2006/relationships/image" Target="../media/image130.wmf"/><Relationship Id="rId11" Type="http://schemas.openxmlformats.org/officeDocument/2006/relationships/oleObject" Target="../embeddings/oleObject104.bin"/><Relationship Id="rId32" Type="http://schemas.openxmlformats.org/officeDocument/2006/relationships/image" Target="../media/image138.png"/><Relationship Id="rId37" Type="http://schemas.openxmlformats.org/officeDocument/2006/relationships/oleObject" Target="../embeddings/oleObject117.bin"/><Relationship Id="rId53" Type="http://schemas.openxmlformats.org/officeDocument/2006/relationships/image" Target="../media/image148.png"/><Relationship Id="rId58" Type="http://schemas.openxmlformats.org/officeDocument/2006/relationships/oleObject" Target="../embeddings/oleObject128.bin"/><Relationship Id="rId74" Type="http://schemas.openxmlformats.org/officeDocument/2006/relationships/oleObject" Target="../embeddings/oleObject136.bin"/><Relationship Id="rId79" Type="http://schemas.openxmlformats.org/officeDocument/2006/relationships/image" Target="../media/image161.png"/><Relationship Id="rId5" Type="http://schemas.openxmlformats.org/officeDocument/2006/relationships/oleObject" Target="../embeddings/oleObject101.bin"/><Relationship Id="rId61" Type="http://schemas.openxmlformats.org/officeDocument/2006/relationships/image" Target="../media/image152.png"/><Relationship Id="rId82" Type="http://schemas.openxmlformats.org/officeDocument/2006/relationships/oleObject" Target="../embeddings/oleObject140.bin"/><Relationship Id="rId19" Type="http://schemas.openxmlformats.org/officeDocument/2006/relationships/oleObject" Target="../embeddings/oleObject108.bin"/><Relationship Id="rId14" Type="http://schemas.openxmlformats.org/officeDocument/2006/relationships/image" Target="../media/image129.wmf"/><Relationship Id="rId22" Type="http://schemas.openxmlformats.org/officeDocument/2006/relationships/image" Target="../media/image133.wmf"/><Relationship Id="rId27" Type="http://schemas.openxmlformats.org/officeDocument/2006/relationships/oleObject" Target="../embeddings/oleObject112.bin"/><Relationship Id="rId30" Type="http://schemas.openxmlformats.org/officeDocument/2006/relationships/image" Target="../media/image137.png"/><Relationship Id="rId35" Type="http://schemas.openxmlformats.org/officeDocument/2006/relationships/oleObject" Target="../embeddings/oleObject116.bin"/><Relationship Id="rId43" Type="http://schemas.openxmlformats.org/officeDocument/2006/relationships/image" Target="../media/image143.wmf"/><Relationship Id="rId48" Type="http://schemas.openxmlformats.org/officeDocument/2006/relationships/oleObject" Target="../embeddings/oleObject123.bin"/><Relationship Id="rId56" Type="http://schemas.openxmlformats.org/officeDocument/2006/relationships/oleObject" Target="../embeddings/oleObject127.bin"/><Relationship Id="rId64" Type="http://schemas.openxmlformats.org/officeDocument/2006/relationships/oleObject" Target="../embeddings/oleObject131.bin"/><Relationship Id="rId69" Type="http://schemas.openxmlformats.org/officeDocument/2006/relationships/image" Target="../media/image156.png"/><Relationship Id="rId77" Type="http://schemas.openxmlformats.org/officeDocument/2006/relationships/image" Target="../media/image160.png"/><Relationship Id="rId8" Type="http://schemas.openxmlformats.org/officeDocument/2006/relationships/image" Target="../media/image126.wmf"/><Relationship Id="rId51" Type="http://schemas.openxmlformats.org/officeDocument/2006/relationships/image" Target="../media/image147.png"/><Relationship Id="rId72" Type="http://schemas.openxmlformats.org/officeDocument/2006/relationships/oleObject" Target="../embeddings/oleObject135.bin"/><Relationship Id="rId80" Type="http://schemas.openxmlformats.org/officeDocument/2006/relationships/oleObject" Target="../embeddings/oleObject139.bin"/><Relationship Id="rId3" Type="http://schemas.openxmlformats.org/officeDocument/2006/relationships/oleObject" Target="../embeddings/oleObject100.bin"/><Relationship Id="rId12" Type="http://schemas.openxmlformats.org/officeDocument/2006/relationships/image" Target="../media/image128.wmf"/><Relationship Id="rId17" Type="http://schemas.openxmlformats.org/officeDocument/2006/relationships/oleObject" Target="../embeddings/oleObject107.bin"/><Relationship Id="rId25" Type="http://schemas.openxmlformats.org/officeDocument/2006/relationships/oleObject" Target="../embeddings/oleObject111.bin"/><Relationship Id="rId33" Type="http://schemas.openxmlformats.org/officeDocument/2006/relationships/oleObject" Target="../embeddings/oleObject115.bin"/><Relationship Id="rId38" Type="http://schemas.openxmlformats.org/officeDocument/2006/relationships/image" Target="../media/image141.png"/><Relationship Id="rId46" Type="http://schemas.openxmlformats.org/officeDocument/2006/relationships/oleObject" Target="../embeddings/oleObject122.bin"/><Relationship Id="rId59" Type="http://schemas.openxmlformats.org/officeDocument/2006/relationships/image" Target="../media/image151.png"/><Relationship Id="rId67" Type="http://schemas.openxmlformats.org/officeDocument/2006/relationships/image" Target="../media/image155.png"/><Relationship Id="rId20" Type="http://schemas.openxmlformats.org/officeDocument/2006/relationships/image" Target="../media/image132.wmf"/><Relationship Id="rId41" Type="http://schemas.openxmlformats.org/officeDocument/2006/relationships/image" Target="../media/image142.png"/><Relationship Id="rId54" Type="http://schemas.openxmlformats.org/officeDocument/2006/relationships/oleObject" Target="../embeddings/oleObject126.bin"/><Relationship Id="rId62" Type="http://schemas.openxmlformats.org/officeDocument/2006/relationships/oleObject" Target="../embeddings/oleObject130.bin"/><Relationship Id="rId70" Type="http://schemas.openxmlformats.org/officeDocument/2006/relationships/oleObject" Target="../embeddings/oleObject134.bin"/><Relationship Id="rId75" Type="http://schemas.openxmlformats.org/officeDocument/2006/relationships/image" Target="../media/image159.png"/><Relationship Id="rId83"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25.wmf"/><Relationship Id="rId15" Type="http://schemas.openxmlformats.org/officeDocument/2006/relationships/oleObject" Target="../embeddings/oleObject106.bin"/><Relationship Id="rId23" Type="http://schemas.openxmlformats.org/officeDocument/2006/relationships/oleObject" Target="../embeddings/oleObject110.bin"/><Relationship Id="rId28" Type="http://schemas.openxmlformats.org/officeDocument/2006/relationships/image" Target="../media/image136.wmf"/><Relationship Id="rId36" Type="http://schemas.openxmlformats.org/officeDocument/2006/relationships/image" Target="../media/image140.png"/><Relationship Id="rId49" Type="http://schemas.openxmlformats.org/officeDocument/2006/relationships/image" Target="../media/image146.png"/><Relationship Id="rId57" Type="http://schemas.openxmlformats.org/officeDocument/2006/relationships/image" Target="../media/image150.png"/><Relationship Id="rId10" Type="http://schemas.openxmlformats.org/officeDocument/2006/relationships/image" Target="../media/image127.wmf"/><Relationship Id="rId31" Type="http://schemas.openxmlformats.org/officeDocument/2006/relationships/oleObject" Target="../embeddings/oleObject114.bin"/><Relationship Id="rId44" Type="http://schemas.openxmlformats.org/officeDocument/2006/relationships/oleObject" Target="../embeddings/oleObject121.bin"/><Relationship Id="rId52" Type="http://schemas.openxmlformats.org/officeDocument/2006/relationships/oleObject" Target="../embeddings/oleObject125.bin"/><Relationship Id="rId60" Type="http://schemas.openxmlformats.org/officeDocument/2006/relationships/oleObject" Target="../embeddings/oleObject129.bin"/><Relationship Id="rId65" Type="http://schemas.openxmlformats.org/officeDocument/2006/relationships/image" Target="../media/image154.png"/><Relationship Id="rId73" Type="http://schemas.openxmlformats.org/officeDocument/2006/relationships/image" Target="../media/image158.png"/><Relationship Id="rId78" Type="http://schemas.openxmlformats.org/officeDocument/2006/relationships/oleObject" Target="../embeddings/oleObject138.bin"/><Relationship Id="rId81" Type="http://schemas.openxmlformats.org/officeDocument/2006/relationships/image" Target="../media/image162.png"/><Relationship Id="rId4" Type="http://schemas.openxmlformats.org/officeDocument/2006/relationships/image" Target="../media/image124.png"/><Relationship Id="rId9" Type="http://schemas.openxmlformats.org/officeDocument/2006/relationships/oleObject" Target="../embeddings/oleObject103.bin"/><Relationship Id="rId13" Type="http://schemas.openxmlformats.org/officeDocument/2006/relationships/oleObject" Target="../embeddings/oleObject105.bin"/><Relationship Id="rId18" Type="http://schemas.openxmlformats.org/officeDocument/2006/relationships/image" Target="../media/image131.wmf"/><Relationship Id="rId39" Type="http://schemas.openxmlformats.org/officeDocument/2006/relationships/oleObject" Target="../embeddings/oleObject118.bin"/><Relationship Id="rId34" Type="http://schemas.openxmlformats.org/officeDocument/2006/relationships/image" Target="../media/image139.png"/><Relationship Id="rId50" Type="http://schemas.openxmlformats.org/officeDocument/2006/relationships/oleObject" Target="../embeddings/oleObject124.bin"/><Relationship Id="rId55" Type="http://schemas.openxmlformats.org/officeDocument/2006/relationships/image" Target="../media/image149.png"/><Relationship Id="rId76" Type="http://schemas.openxmlformats.org/officeDocument/2006/relationships/oleObject" Target="../embeddings/oleObject137.bin"/><Relationship Id="rId7" Type="http://schemas.openxmlformats.org/officeDocument/2006/relationships/oleObject" Target="../embeddings/oleObject102.bin"/><Relationship Id="rId71" Type="http://schemas.openxmlformats.org/officeDocument/2006/relationships/image" Target="../media/image157.png"/><Relationship Id="rId2" Type="http://schemas.openxmlformats.org/officeDocument/2006/relationships/image" Target="../media/image5.png"/><Relationship Id="rId29" Type="http://schemas.openxmlformats.org/officeDocument/2006/relationships/oleObject" Target="../embeddings/oleObject113.bin"/><Relationship Id="rId24" Type="http://schemas.openxmlformats.org/officeDocument/2006/relationships/image" Target="../media/image134.wmf"/><Relationship Id="rId40" Type="http://schemas.openxmlformats.org/officeDocument/2006/relationships/oleObject" Target="../embeddings/oleObject119.bin"/><Relationship Id="rId45" Type="http://schemas.openxmlformats.org/officeDocument/2006/relationships/image" Target="../media/image144.emf"/><Relationship Id="rId66" Type="http://schemas.openxmlformats.org/officeDocument/2006/relationships/oleObject" Target="../embeddings/oleObject132.bin"/></Relationships>
</file>

<file path=ppt/slides/_rels/slide38.xml.rels><?xml version="1.0" encoding="UTF-8" standalone="yes"?>
<Relationships xmlns="http://schemas.openxmlformats.org/package/2006/relationships"><Relationship Id="rId8" Type="http://schemas.openxmlformats.org/officeDocument/2006/relationships/image" Target="../media/image166.wmf"/><Relationship Id="rId13" Type="http://schemas.openxmlformats.org/officeDocument/2006/relationships/oleObject" Target="../embeddings/oleObject146.bin"/><Relationship Id="rId18" Type="http://schemas.openxmlformats.org/officeDocument/2006/relationships/image" Target="../media/image171.png"/><Relationship Id="rId3" Type="http://schemas.openxmlformats.org/officeDocument/2006/relationships/oleObject" Target="../embeddings/oleObject141.bin"/><Relationship Id="rId21" Type="http://schemas.openxmlformats.org/officeDocument/2006/relationships/oleObject" Target="../embeddings/oleObject150.bin"/><Relationship Id="rId7" Type="http://schemas.openxmlformats.org/officeDocument/2006/relationships/oleObject" Target="../embeddings/oleObject143.bin"/><Relationship Id="rId12" Type="http://schemas.openxmlformats.org/officeDocument/2006/relationships/image" Target="../media/image168.wmf"/><Relationship Id="rId17" Type="http://schemas.openxmlformats.org/officeDocument/2006/relationships/oleObject" Target="../embeddings/oleObject148.bin"/><Relationship Id="rId2" Type="http://schemas.openxmlformats.org/officeDocument/2006/relationships/image" Target="../media/image5.png"/><Relationship Id="rId16" Type="http://schemas.openxmlformats.org/officeDocument/2006/relationships/image" Target="../media/image170.png"/><Relationship Id="rId20"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65.wmf"/><Relationship Id="rId11" Type="http://schemas.openxmlformats.org/officeDocument/2006/relationships/oleObject" Target="../embeddings/oleObject145.bin"/><Relationship Id="rId24" Type="http://schemas.openxmlformats.org/officeDocument/2006/relationships/image" Target="../media/image174.png"/><Relationship Id="rId5" Type="http://schemas.openxmlformats.org/officeDocument/2006/relationships/oleObject" Target="../embeddings/oleObject142.bin"/><Relationship Id="rId15" Type="http://schemas.openxmlformats.org/officeDocument/2006/relationships/oleObject" Target="../embeddings/oleObject147.bin"/><Relationship Id="rId23" Type="http://schemas.openxmlformats.org/officeDocument/2006/relationships/oleObject" Target="../embeddings/oleObject151.bin"/><Relationship Id="rId10" Type="http://schemas.openxmlformats.org/officeDocument/2006/relationships/image" Target="../media/image167.wmf"/><Relationship Id="rId19" Type="http://schemas.openxmlformats.org/officeDocument/2006/relationships/oleObject" Target="../embeddings/oleObject149.bin"/><Relationship Id="rId4" Type="http://schemas.openxmlformats.org/officeDocument/2006/relationships/image" Target="../media/image164.wmf"/><Relationship Id="rId9" Type="http://schemas.openxmlformats.org/officeDocument/2006/relationships/oleObject" Target="../embeddings/oleObject144.bin"/><Relationship Id="rId14" Type="http://schemas.openxmlformats.org/officeDocument/2006/relationships/image" Target="../media/image169.png"/><Relationship Id="rId22" Type="http://schemas.openxmlformats.org/officeDocument/2006/relationships/image" Target="../media/image173.png"/></Relationships>
</file>

<file path=ppt/slides/_rels/slide39.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oleObject" Target="../embeddings/oleObject152.bin"/><Relationship Id="rId7" Type="http://schemas.openxmlformats.org/officeDocument/2006/relationships/oleObject" Target="../embeddings/oleObject154.bin"/><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76.wmf"/><Relationship Id="rId5" Type="http://schemas.openxmlformats.org/officeDocument/2006/relationships/oleObject" Target="../embeddings/oleObject153.bin"/><Relationship Id="rId10" Type="http://schemas.openxmlformats.org/officeDocument/2006/relationships/image" Target="../media/image178.wmf"/><Relationship Id="rId4" Type="http://schemas.openxmlformats.org/officeDocument/2006/relationships/image" Target="../media/image175.wmf"/><Relationship Id="rId9" Type="http://schemas.openxmlformats.org/officeDocument/2006/relationships/oleObject" Target="../embeddings/oleObject155.bin"/></Relationships>
</file>

<file path=ppt/slides/_rels/slide4.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10.bin"/><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15.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w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8.bin"/><Relationship Id="rId14" Type="http://schemas.openxmlformats.org/officeDocument/2006/relationships/image" Target="../media/image16.wmf"/></Relationships>
</file>

<file path=ppt/slides/_rels/slide40.x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oleObject" Target="../embeddings/oleObject161.bin"/><Relationship Id="rId18" Type="http://schemas.openxmlformats.org/officeDocument/2006/relationships/image" Target="../media/image186.wmf"/><Relationship Id="rId3" Type="http://schemas.openxmlformats.org/officeDocument/2006/relationships/oleObject" Target="../embeddings/oleObject156.bin"/><Relationship Id="rId7" Type="http://schemas.openxmlformats.org/officeDocument/2006/relationships/oleObject" Target="../embeddings/oleObject158.bin"/><Relationship Id="rId12" Type="http://schemas.openxmlformats.org/officeDocument/2006/relationships/image" Target="../media/image183.wmf"/><Relationship Id="rId17" Type="http://schemas.openxmlformats.org/officeDocument/2006/relationships/oleObject" Target="../embeddings/oleObject163.bin"/><Relationship Id="rId2" Type="http://schemas.openxmlformats.org/officeDocument/2006/relationships/image" Target="../media/image5.png"/><Relationship Id="rId16" Type="http://schemas.openxmlformats.org/officeDocument/2006/relationships/image" Target="../media/image185.wmf"/><Relationship Id="rId1" Type="http://schemas.openxmlformats.org/officeDocument/2006/relationships/slideLayout" Target="../slideLayouts/slideLayout6.xml"/><Relationship Id="rId6" Type="http://schemas.openxmlformats.org/officeDocument/2006/relationships/image" Target="../media/image180.wmf"/><Relationship Id="rId11" Type="http://schemas.openxmlformats.org/officeDocument/2006/relationships/oleObject" Target="../embeddings/oleObject160.bin"/><Relationship Id="rId5" Type="http://schemas.openxmlformats.org/officeDocument/2006/relationships/oleObject" Target="../embeddings/oleObject157.bin"/><Relationship Id="rId15" Type="http://schemas.openxmlformats.org/officeDocument/2006/relationships/oleObject" Target="../embeddings/oleObject162.bin"/><Relationship Id="rId10" Type="http://schemas.openxmlformats.org/officeDocument/2006/relationships/image" Target="../media/image182.wmf"/><Relationship Id="rId4" Type="http://schemas.openxmlformats.org/officeDocument/2006/relationships/image" Target="../media/image179.png"/><Relationship Id="rId9" Type="http://schemas.openxmlformats.org/officeDocument/2006/relationships/oleObject" Target="../embeddings/oleObject159.bin"/><Relationship Id="rId14" Type="http://schemas.openxmlformats.org/officeDocument/2006/relationships/image" Target="../media/image184.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66.bin"/><Relationship Id="rId13" Type="http://schemas.openxmlformats.org/officeDocument/2006/relationships/image" Target="../media/image192.wmf"/><Relationship Id="rId3" Type="http://schemas.openxmlformats.org/officeDocument/2006/relationships/image" Target="../media/image187.png"/><Relationship Id="rId7" Type="http://schemas.openxmlformats.org/officeDocument/2006/relationships/image" Target="../media/image189.wmf"/><Relationship Id="rId12" Type="http://schemas.openxmlformats.org/officeDocument/2006/relationships/oleObject" Target="../embeddings/oleObject168.bin"/><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oleObject" Target="../embeddings/oleObject165.bin"/><Relationship Id="rId11" Type="http://schemas.openxmlformats.org/officeDocument/2006/relationships/image" Target="../media/image191.wmf"/><Relationship Id="rId5" Type="http://schemas.openxmlformats.org/officeDocument/2006/relationships/image" Target="../media/image188.wmf"/><Relationship Id="rId15" Type="http://schemas.openxmlformats.org/officeDocument/2006/relationships/image" Target="../media/image193.wmf"/><Relationship Id="rId10" Type="http://schemas.openxmlformats.org/officeDocument/2006/relationships/oleObject" Target="../embeddings/oleObject167.bin"/><Relationship Id="rId4" Type="http://schemas.openxmlformats.org/officeDocument/2006/relationships/oleObject" Target="../embeddings/oleObject164.bin"/><Relationship Id="rId9" Type="http://schemas.openxmlformats.org/officeDocument/2006/relationships/image" Target="../media/image190.wmf"/><Relationship Id="rId14" Type="http://schemas.openxmlformats.org/officeDocument/2006/relationships/oleObject" Target="../embeddings/oleObject169.bin"/></Relationships>
</file>

<file path=ppt/slides/_rels/slide42.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86.wm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oleObject" Target="../embeddings/oleObject171.bin"/><Relationship Id="rId5" Type="http://schemas.openxmlformats.org/officeDocument/2006/relationships/image" Target="../media/image195.wmf"/><Relationship Id="rId4" Type="http://schemas.openxmlformats.org/officeDocument/2006/relationships/oleObject" Target="../embeddings/oleObject170.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74.bin"/><Relationship Id="rId13" Type="http://schemas.openxmlformats.org/officeDocument/2006/relationships/image" Target="../media/image201.wmf"/><Relationship Id="rId3" Type="http://schemas.openxmlformats.org/officeDocument/2006/relationships/image" Target="../media/image196.png"/><Relationship Id="rId7" Type="http://schemas.openxmlformats.org/officeDocument/2006/relationships/image" Target="../media/image198.wmf"/><Relationship Id="rId12" Type="http://schemas.openxmlformats.org/officeDocument/2006/relationships/oleObject" Target="../embeddings/oleObject176.bin"/><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oleObject" Target="../embeddings/oleObject173.bin"/><Relationship Id="rId11" Type="http://schemas.openxmlformats.org/officeDocument/2006/relationships/image" Target="../media/image200.wmf"/><Relationship Id="rId5" Type="http://schemas.openxmlformats.org/officeDocument/2006/relationships/image" Target="../media/image197.wmf"/><Relationship Id="rId10" Type="http://schemas.openxmlformats.org/officeDocument/2006/relationships/oleObject" Target="../embeddings/oleObject175.bin"/><Relationship Id="rId4" Type="http://schemas.openxmlformats.org/officeDocument/2006/relationships/oleObject" Target="../embeddings/oleObject172.bin"/><Relationship Id="rId9" Type="http://schemas.openxmlformats.org/officeDocument/2006/relationships/image" Target="../media/image199.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79.bin"/><Relationship Id="rId3" Type="http://schemas.openxmlformats.org/officeDocument/2006/relationships/image" Target="../media/image202.png"/><Relationship Id="rId7" Type="http://schemas.openxmlformats.org/officeDocument/2006/relationships/image" Target="../media/image204.wm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oleObject" Target="../embeddings/oleObject178.bin"/><Relationship Id="rId11" Type="http://schemas.openxmlformats.org/officeDocument/2006/relationships/image" Target="../media/image206.wmf"/><Relationship Id="rId5" Type="http://schemas.openxmlformats.org/officeDocument/2006/relationships/image" Target="../media/image203.wmf"/><Relationship Id="rId10" Type="http://schemas.openxmlformats.org/officeDocument/2006/relationships/oleObject" Target="../embeddings/oleObject180.bin"/><Relationship Id="rId4" Type="http://schemas.openxmlformats.org/officeDocument/2006/relationships/oleObject" Target="../embeddings/oleObject177.bin"/><Relationship Id="rId9" Type="http://schemas.openxmlformats.org/officeDocument/2006/relationships/image" Target="../media/image205.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83.bin"/><Relationship Id="rId13" Type="http://schemas.openxmlformats.org/officeDocument/2006/relationships/image" Target="../media/image212.wmf"/><Relationship Id="rId18" Type="http://schemas.openxmlformats.org/officeDocument/2006/relationships/image" Target="../media/image215.wmf"/><Relationship Id="rId3" Type="http://schemas.openxmlformats.org/officeDocument/2006/relationships/oleObject" Target="../embeddings/oleObject181.bin"/><Relationship Id="rId21" Type="http://schemas.openxmlformats.org/officeDocument/2006/relationships/image" Target="../media/image217.wmf"/><Relationship Id="rId7" Type="http://schemas.openxmlformats.org/officeDocument/2006/relationships/image" Target="../media/image209.jpeg"/><Relationship Id="rId12" Type="http://schemas.openxmlformats.org/officeDocument/2006/relationships/oleObject" Target="../embeddings/oleObject185.bin"/><Relationship Id="rId17" Type="http://schemas.openxmlformats.org/officeDocument/2006/relationships/oleObject" Target="../embeddings/oleObject187.bin"/><Relationship Id="rId2" Type="http://schemas.openxmlformats.org/officeDocument/2006/relationships/image" Target="../media/image5.png"/><Relationship Id="rId16" Type="http://schemas.openxmlformats.org/officeDocument/2006/relationships/image" Target="../media/image214.jpeg"/><Relationship Id="rId20" Type="http://schemas.openxmlformats.org/officeDocument/2006/relationships/oleObject" Target="../embeddings/oleObject188.bin"/><Relationship Id="rId1" Type="http://schemas.openxmlformats.org/officeDocument/2006/relationships/slideLayout" Target="../slideLayouts/slideLayout6.xml"/><Relationship Id="rId6" Type="http://schemas.openxmlformats.org/officeDocument/2006/relationships/image" Target="../media/image208.wmf"/><Relationship Id="rId11" Type="http://schemas.openxmlformats.org/officeDocument/2006/relationships/image" Target="../media/image211.wmf"/><Relationship Id="rId24" Type="http://schemas.openxmlformats.org/officeDocument/2006/relationships/image" Target="../media/image219.wmf"/><Relationship Id="rId5" Type="http://schemas.openxmlformats.org/officeDocument/2006/relationships/oleObject" Target="../embeddings/oleObject182.bin"/><Relationship Id="rId15" Type="http://schemas.openxmlformats.org/officeDocument/2006/relationships/image" Target="../media/image213.wmf"/><Relationship Id="rId23" Type="http://schemas.openxmlformats.org/officeDocument/2006/relationships/oleObject" Target="../embeddings/oleObject189.bin"/><Relationship Id="rId10" Type="http://schemas.openxmlformats.org/officeDocument/2006/relationships/oleObject" Target="../embeddings/oleObject184.bin"/><Relationship Id="rId19" Type="http://schemas.openxmlformats.org/officeDocument/2006/relationships/image" Target="../media/image216.jpeg"/><Relationship Id="rId4" Type="http://schemas.openxmlformats.org/officeDocument/2006/relationships/image" Target="../media/image207.wmf"/><Relationship Id="rId9" Type="http://schemas.openxmlformats.org/officeDocument/2006/relationships/image" Target="../media/image210.wmf"/><Relationship Id="rId14" Type="http://schemas.openxmlformats.org/officeDocument/2006/relationships/oleObject" Target="../embeddings/oleObject186.bin"/><Relationship Id="rId22" Type="http://schemas.openxmlformats.org/officeDocument/2006/relationships/image" Target="../media/image218.jpeg"/></Relationships>
</file>

<file path=ppt/slides/_rels/slide46.xml.rels><?xml version="1.0" encoding="UTF-8" standalone="yes"?>
<Relationships xmlns="http://schemas.openxmlformats.org/package/2006/relationships"><Relationship Id="rId8" Type="http://schemas.openxmlformats.org/officeDocument/2006/relationships/image" Target="../media/image222.wmf"/><Relationship Id="rId13" Type="http://schemas.openxmlformats.org/officeDocument/2006/relationships/oleObject" Target="../embeddings/oleObject195.bin"/><Relationship Id="rId18" Type="http://schemas.openxmlformats.org/officeDocument/2006/relationships/image" Target="../media/image227.png"/><Relationship Id="rId26" Type="http://schemas.openxmlformats.org/officeDocument/2006/relationships/image" Target="../media/image231.png"/><Relationship Id="rId3" Type="http://schemas.openxmlformats.org/officeDocument/2006/relationships/oleObject" Target="../embeddings/oleObject190.bin"/><Relationship Id="rId21" Type="http://schemas.openxmlformats.org/officeDocument/2006/relationships/oleObject" Target="../embeddings/oleObject199.bin"/><Relationship Id="rId7" Type="http://schemas.openxmlformats.org/officeDocument/2006/relationships/oleObject" Target="../embeddings/oleObject192.bin"/><Relationship Id="rId12" Type="http://schemas.openxmlformats.org/officeDocument/2006/relationships/image" Target="../media/image224.png"/><Relationship Id="rId17" Type="http://schemas.openxmlformats.org/officeDocument/2006/relationships/oleObject" Target="../embeddings/oleObject197.bin"/><Relationship Id="rId25" Type="http://schemas.openxmlformats.org/officeDocument/2006/relationships/oleObject" Target="../embeddings/oleObject201.bin"/><Relationship Id="rId2" Type="http://schemas.openxmlformats.org/officeDocument/2006/relationships/image" Target="../media/image5.png"/><Relationship Id="rId16" Type="http://schemas.openxmlformats.org/officeDocument/2006/relationships/image" Target="../media/image226.png"/><Relationship Id="rId20" Type="http://schemas.openxmlformats.org/officeDocument/2006/relationships/image" Target="../media/image228.png"/><Relationship Id="rId29" Type="http://schemas.openxmlformats.org/officeDocument/2006/relationships/oleObject" Target="../embeddings/oleObject203.bin"/><Relationship Id="rId1" Type="http://schemas.openxmlformats.org/officeDocument/2006/relationships/slideLayout" Target="../slideLayouts/slideLayout2.xml"/><Relationship Id="rId6" Type="http://schemas.openxmlformats.org/officeDocument/2006/relationships/image" Target="../media/image221.wmf"/><Relationship Id="rId11" Type="http://schemas.openxmlformats.org/officeDocument/2006/relationships/oleObject" Target="../embeddings/oleObject194.bin"/><Relationship Id="rId24" Type="http://schemas.openxmlformats.org/officeDocument/2006/relationships/image" Target="../media/image230.png"/><Relationship Id="rId5" Type="http://schemas.openxmlformats.org/officeDocument/2006/relationships/oleObject" Target="../embeddings/oleObject191.bin"/><Relationship Id="rId15" Type="http://schemas.openxmlformats.org/officeDocument/2006/relationships/oleObject" Target="../embeddings/oleObject196.bin"/><Relationship Id="rId23" Type="http://schemas.openxmlformats.org/officeDocument/2006/relationships/oleObject" Target="../embeddings/oleObject200.bin"/><Relationship Id="rId28" Type="http://schemas.openxmlformats.org/officeDocument/2006/relationships/image" Target="../media/image232.wmf"/><Relationship Id="rId10" Type="http://schemas.openxmlformats.org/officeDocument/2006/relationships/image" Target="../media/image223.wmf"/><Relationship Id="rId19" Type="http://schemas.openxmlformats.org/officeDocument/2006/relationships/oleObject" Target="../embeddings/oleObject198.bin"/><Relationship Id="rId4" Type="http://schemas.openxmlformats.org/officeDocument/2006/relationships/image" Target="../media/image220.wmf"/><Relationship Id="rId9" Type="http://schemas.openxmlformats.org/officeDocument/2006/relationships/oleObject" Target="../embeddings/oleObject193.bin"/><Relationship Id="rId14" Type="http://schemas.openxmlformats.org/officeDocument/2006/relationships/image" Target="../media/image225.png"/><Relationship Id="rId22" Type="http://schemas.openxmlformats.org/officeDocument/2006/relationships/image" Target="../media/image229.png"/><Relationship Id="rId27" Type="http://schemas.openxmlformats.org/officeDocument/2006/relationships/oleObject" Target="../embeddings/oleObject202.bin"/><Relationship Id="rId30" Type="http://schemas.openxmlformats.org/officeDocument/2006/relationships/image" Target="../media/image233.wmf"/></Relationships>
</file>

<file path=ppt/slides/_rels/slide47.xml.rels><?xml version="1.0" encoding="UTF-8" standalone="yes"?>
<Relationships xmlns="http://schemas.openxmlformats.org/package/2006/relationships"><Relationship Id="rId13" Type="http://schemas.openxmlformats.org/officeDocument/2006/relationships/oleObject" Target="../embeddings/oleObject209.bin"/><Relationship Id="rId18" Type="http://schemas.openxmlformats.org/officeDocument/2006/relationships/image" Target="../media/image241.wmf"/><Relationship Id="rId26" Type="http://schemas.openxmlformats.org/officeDocument/2006/relationships/image" Target="../media/image245.png"/><Relationship Id="rId39" Type="http://schemas.openxmlformats.org/officeDocument/2006/relationships/image" Target="../media/image251.png"/><Relationship Id="rId21" Type="http://schemas.openxmlformats.org/officeDocument/2006/relationships/oleObject" Target="../embeddings/oleObject213.bin"/><Relationship Id="rId34" Type="http://schemas.openxmlformats.org/officeDocument/2006/relationships/image" Target="../media/image249.png"/><Relationship Id="rId42" Type="http://schemas.openxmlformats.org/officeDocument/2006/relationships/image" Target="../media/image252.png"/><Relationship Id="rId7" Type="http://schemas.openxmlformats.org/officeDocument/2006/relationships/oleObject" Target="../embeddings/oleObject206.bin"/><Relationship Id="rId2" Type="http://schemas.openxmlformats.org/officeDocument/2006/relationships/image" Target="../media/image5.png"/><Relationship Id="rId16" Type="http://schemas.openxmlformats.org/officeDocument/2006/relationships/image" Target="../media/image240.wmf"/><Relationship Id="rId20" Type="http://schemas.openxmlformats.org/officeDocument/2006/relationships/image" Target="../media/image242.wmf"/><Relationship Id="rId29" Type="http://schemas.openxmlformats.org/officeDocument/2006/relationships/oleObject" Target="../embeddings/oleObject217.bin"/><Relationship Id="rId41" Type="http://schemas.openxmlformats.org/officeDocument/2006/relationships/oleObject" Target="../embeddings/oleObject224.bin"/><Relationship Id="rId1" Type="http://schemas.openxmlformats.org/officeDocument/2006/relationships/slideLayout" Target="../slideLayouts/slideLayout2.xml"/><Relationship Id="rId6" Type="http://schemas.openxmlformats.org/officeDocument/2006/relationships/image" Target="../media/image235.wmf"/><Relationship Id="rId11" Type="http://schemas.openxmlformats.org/officeDocument/2006/relationships/oleObject" Target="../embeddings/oleObject208.bin"/><Relationship Id="rId24" Type="http://schemas.openxmlformats.org/officeDocument/2006/relationships/image" Target="../media/image244.wmf"/><Relationship Id="rId32" Type="http://schemas.openxmlformats.org/officeDocument/2006/relationships/image" Target="../media/image248.png"/><Relationship Id="rId37" Type="http://schemas.openxmlformats.org/officeDocument/2006/relationships/image" Target="../media/image250.png"/><Relationship Id="rId40" Type="http://schemas.openxmlformats.org/officeDocument/2006/relationships/oleObject" Target="../embeddings/oleObject223.bin"/><Relationship Id="rId5" Type="http://schemas.openxmlformats.org/officeDocument/2006/relationships/oleObject" Target="../embeddings/oleObject205.bin"/><Relationship Id="rId15" Type="http://schemas.openxmlformats.org/officeDocument/2006/relationships/oleObject" Target="../embeddings/oleObject210.bin"/><Relationship Id="rId23" Type="http://schemas.openxmlformats.org/officeDocument/2006/relationships/oleObject" Target="../embeddings/oleObject214.bin"/><Relationship Id="rId28" Type="http://schemas.openxmlformats.org/officeDocument/2006/relationships/image" Target="../media/image246.png"/><Relationship Id="rId36" Type="http://schemas.openxmlformats.org/officeDocument/2006/relationships/oleObject" Target="../embeddings/oleObject221.bin"/><Relationship Id="rId10" Type="http://schemas.openxmlformats.org/officeDocument/2006/relationships/image" Target="../media/image237.wmf"/><Relationship Id="rId19" Type="http://schemas.openxmlformats.org/officeDocument/2006/relationships/oleObject" Target="../embeddings/oleObject212.bin"/><Relationship Id="rId31" Type="http://schemas.openxmlformats.org/officeDocument/2006/relationships/oleObject" Target="../embeddings/oleObject218.bin"/><Relationship Id="rId44" Type="http://schemas.openxmlformats.org/officeDocument/2006/relationships/image" Target="../media/image253.png"/><Relationship Id="rId4" Type="http://schemas.openxmlformats.org/officeDocument/2006/relationships/image" Target="../media/image234.png"/><Relationship Id="rId9" Type="http://schemas.openxmlformats.org/officeDocument/2006/relationships/oleObject" Target="../embeddings/oleObject207.bin"/><Relationship Id="rId14" Type="http://schemas.openxmlformats.org/officeDocument/2006/relationships/image" Target="../media/image239.wmf"/><Relationship Id="rId22" Type="http://schemas.openxmlformats.org/officeDocument/2006/relationships/image" Target="../media/image243.wmf"/><Relationship Id="rId27" Type="http://schemas.openxmlformats.org/officeDocument/2006/relationships/oleObject" Target="../embeddings/oleObject216.bin"/><Relationship Id="rId30" Type="http://schemas.openxmlformats.org/officeDocument/2006/relationships/image" Target="../media/image247.png"/><Relationship Id="rId35" Type="http://schemas.openxmlformats.org/officeDocument/2006/relationships/oleObject" Target="../embeddings/oleObject220.bin"/><Relationship Id="rId43" Type="http://schemas.openxmlformats.org/officeDocument/2006/relationships/oleObject" Target="../embeddings/oleObject225.bin"/><Relationship Id="rId8" Type="http://schemas.openxmlformats.org/officeDocument/2006/relationships/image" Target="../media/image236.wmf"/><Relationship Id="rId3" Type="http://schemas.openxmlformats.org/officeDocument/2006/relationships/oleObject" Target="../embeddings/oleObject204.bin"/><Relationship Id="rId12" Type="http://schemas.openxmlformats.org/officeDocument/2006/relationships/image" Target="../media/image238.wmf"/><Relationship Id="rId17" Type="http://schemas.openxmlformats.org/officeDocument/2006/relationships/oleObject" Target="../embeddings/oleObject211.bin"/><Relationship Id="rId25" Type="http://schemas.openxmlformats.org/officeDocument/2006/relationships/oleObject" Target="../embeddings/oleObject215.bin"/><Relationship Id="rId33" Type="http://schemas.openxmlformats.org/officeDocument/2006/relationships/oleObject" Target="../embeddings/oleObject219.bin"/><Relationship Id="rId38" Type="http://schemas.openxmlformats.org/officeDocument/2006/relationships/oleObject" Target="../embeddings/oleObject222.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26.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4.wmf"/></Relationships>
</file>

<file path=ppt/slides/_rels/slide49.xml.rels><?xml version="1.0" encoding="UTF-8" standalone="yes"?>
<Relationships xmlns="http://schemas.openxmlformats.org/package/2006/relationships"><Relationship Id="rId8" Type="http://schemas.openxmlformats.org/officeDocument/2006/relationships/image" Target="../media/image257.wmf"/><Relationship Id="rId13" Type="http://schemas.openxmlformats.org/officeDocument/2006/relationships/oleObject" Target="../embeddings/oleObject232.bin"/><Relationship Id="rId18" Type="http://schemas.openxmlformats.org/officeDocument/2006/relationships/image" Target="../media/image262.wmf"/><Relationship Id="rId26" Type="http://schemas.openxmlformats.org/officeDocument/2006/relationships/image" Target="../media/image266.png"/><Relationship Id="rId3" Type="http://schemas.openxmlformats.org/officeDocument/2006/relationships/oleObject" Target="../embeddings/oleObject227.bin"/><Relationship Id="rId21" Type="http://schemas.openxmlformats.org/officeDocument/2006/relationships/oleObject" Target="../embeddings/oleObject236.bin"/><Relationship Id="rId7" Type="http://schemas.openxmlformats.org/officeDocument/2006/relationships/oleObject" Target="../embeddings/oleObject229.bin"/><Relationship Id="rId12" Type="http://schemas.openxmlformats.org/officeDocument/2006/relationships/image" Target="../media/image259.wmf"/><Relationship Id="rId17" Type="http://schemas.openxmlformats.org/officeDocument/2006/relationships/oleObject" Target="../embeddings/oleObject234.bin"/><Relationship Id="rId25" Type="http://schemas.openxmlformats.org/officeDocument/2006/relationships/oleObject" Target="../embeddings/oleObject238.bin"/><Relationship Id="rId2" Type="http://schemas.openxmlformats.org/officeDocument/2006/relationships/image" Target="../media/image5.png"/><Relationship Id="rId16" Type="http://schemas.openxmlformats.org/officeDocument/2006/relationships/image" Target="../media/image261.wmf"/><Relationship Id="rId20" Type="http://schemas.openxmlformats.org/officeDocument/2006/relationships/image" Target="../media/image263.wmf"/><Relationship Id="rId1" Type="http://schemas.openxmlformats.org/officeDocument/2006/relationships/slideLayout" Target="../slideLayouts/slideLayout2.xml"/><Relationship Id="rId6" Type="http://schemas.openxmlformats.org/officeDocument/2006/relationships/image" Target="../media/image256.wmf"/><Relationship Id="rId11" Type="http://schemas.openxmlformats.org/officeDocument/2006/relationships/oleObject" Target="../embeddings/oleObject231.bin"/><Relationship Id="rId24" Type="http://schemas.openxmlformats.org/officeDocument/2006/relationships/image" Target="../media/image265.wmf"/><Relationship Id="rId5" Type="http://schemas.openxmlformats.org/officeDocument/2006/relationships/oleObject" Target="../embeddings/oleObject228.bin"/><Relationship Id="rId15" Type="http://schemas.openxmlformats.org/officeDocument/2006/relationships/oleObject" Target="../embeddings/oleObject233.bin"/><Relationship Id="rId23" Type="http://schemas.openxmlformats.org/officeDocument/2006/relationships/oleObject" Target="../embeddings/oleObject237.bin"/><Relationship Id="rId10" Type="http://schemas.openxmlformats.org/officeDocument/2006/relationships/image" Target="../media/image258.wmf"/><Relationship Id="rId19" Type="http://schemas.openxmlformats.org/officeDocument/2006/relationships/oleObject" Target="../embeddings/oleObject235.bin"/><Relationship Id="rId4" Type="http://schemas.openxmlformats.org/officeDocument/2006/relationships/image" Target="../media/image255.wmf"/><Relationship Id="rId9" Type="http://schemas.openxmlformats.org/officeDocument/2006/relationships/oleObject" Target="../embeddings/oleObject230.bin"/><Relationship Id="rId14" Type="http://schemas.openxmlformats.org/officeDocument/2006/relationships/image" Target="../media/image260.wmf"/><Relationship Id="rId22" Type="http://schemas.openxmlformats.org/officeDocument/2006/relationships/image" Target="../media/image264.wmf"/></Relationships>
</file>

<file path=ppt/slides/_rels/slide5.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21.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4.bin"/><Relationship Id="rId14" Type="http://schemas.openxmlformats.org/officeDocument/2006/relationships/image" Target="../media/image22.wmf"/></Relationships>
</file>

<file path=ppt/slides/_rels/slide50.xml.rels><?xml version="1.0" encoding="UTF-8" standalone="yes"?>
<Relationships xmlns="http://schemas.openxmlformats.org/package/2006/relationships"><Relationship Id="rId13" Type="http://schemas.openxmlformats.org/officeDocument/2006/relationships/oleObject" Target="../embeddings/oleObject244.bin"/><Relationship Id="rId18" Type="http://schemas.openxmlformats.org/officeDocument/2006/relationships/image" Target="../media/image274.png"/><Relationship Id="rId26" Type="http://schemas.openxmlformats.org/officeDocument/2006/relationships/oleObject" Target="../embeddings/oleObject251.bin"/><Relationship Id="rId39" Type="http://schemas.openxmlformats.org/officeDocument/2006/relationships/image" Target="../media/image282.png"/><Relationship Id="rId21" Type="http://schemas.openxmlformats.org/officeDocument/2006/relationships/oleObject" Target="../embeddings/oleObject248.bin"/><Relationship Id="rId34" Type="http://schemas.openxmlformats.org/officeDocument/2006/relationships/oleObject" Target="../embeddings/oleObject256.bin"/><Relationship Id="rId7" Type="http://schemas.openxmlformats.org/officeDocument/2006/relationships/oleObject" Target="../embeddings/oleObject241.bin"/><Relationship Id="rId2" Type="http://schemas.openxmlformats.org/officeDocument/2006/relationships/image" Target="../media/image5.png"/><Relationship Id="rId16" Type="http://schemas.openxmlformats.org/officeDocument/2006/relationships/image" Target="../media/image273.png"/><Relationship Id="rId20" Type="http://schemas.openxmlformats.org/officeDocument/2006/relationships/image" Target="../media/image275.png"/><Relationship Id="rId29" Type="http://schemas.openxmlformats.org/officeDocument/2006/relationships/oleObject" Target="../embeddings/oleObject253.bin"/><Relationship Id="rId41"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268.png"/><Relationship Id="rId11" Type="http://schemas.openxmlformats.org/officeDocument/2006/relationships/oleObject" Target="../embeddings/oleObject243.bin"/><Relationship Id="rId24" Type="http://schemas.openxmlformats.org/officeDocument/2006/relationships/oleObject" Target="../embeddings/oleObject250.bin"/><Relationship Id="rId32" Type="http://schemas.openxmlformats.org/officeDocument/2006/relationships/oleObject" Target="../embeddings/oleObject255.bin"/><Relationship Id="rId37" Type="http://schemas.openxmlformats.org/officeDocument/2006/relationships/oleObject" Target="../embeddings/oleObject258.bin"/><Relationship Id="rId40" Type="http://schemas.openxmlformats.org/officeDocument/2006/relationships/oleObject" Target="../embeddings/oleObject260.bin"/><Relationship Id="rId5" Type="http://schemas.openxmlformats.org/officeDocument/2006/relationships/oleObject" Target="../embeddings/oleObject240.bin"/><Relationship Id="rId15" Type="http://schemas.openxmlformats.org/officeDocument/2006/relationships/oleObject" Target="../embeddings/oleObject245.bin"/><Relationship Id="rId23" Type="http://schemas.openxmlformats.org/officeDocument/2006/relationships/image" Target="../media/image276.png"/><Relationship Id="rId28" Type="http://schemas.openxmlformats.org/officeDocument/2006/relationships/image" Target="../media/image278.png"/><Relationship Id="rId36" Type="http://schemas.openxmlformats.org/officeDocument/2006/relationships/image" Target="../media/image281.png"/><Relationship Id="rId10" Type="http://schemas.openxmlformats.org/officeDocument/2006/relationships/image" Target="../media/image270.wmf"/><Relationship Id="rId19" Type="http://schemas.openxmlformats.org/officeDocument/2006/relationships/oleObject" Target="../embeddings/oleObject247.bin"/><Relationship Id="rId31" Type="http://schemas.openxmlformats.org/officeDocument/2006/relationships/oleObject" Target="../embeddings/oleObject254.bin"/><Relationship Id="rId4" Type="http://schemas.openxmlformats.org/officeDocument/2006/relationships/image" Target="../media/image267.wmf"/><Relationship Id="rId9" Type="http://schemas.openxmlformats.org/officeDocument/2006/relationships/oleObject" Target="../embeddings/oleObject242.bin"/><Relationship Id="rId14" Type="http://schemas.openxmlformats.org/officeDocument/2006/relationships/image" Target="../media/image272.png"/><Relationship Id="rId22" Type="http://schemas.openxmlformats.org/officeDocument/2006/relationships/oleObject" Target="../embeddings/oleObject249.bin"/><Relationship Id="rId27" Type="http://schemas.openxmlformats.org/officeDocument/2006/relationships/oleObject" Target="../embeddings/oleObject252.bin"/><Relationship Id="rId30" Type="http://schemas.openxmlformats.org/officeDocument/2006/relationships/image" Target="../media/image279.png"/><Relationship Id="rId35" Type="http://schemas.openxmlformats.org/officeDocument/2006/relationships/oleObject" Target="../embeddings/oleObject257.bin"/><Relationship Id="rId8" Type="http://schemas.openxmlformats.org/officeDocument/2006/relationships/image" Target="../media/image269.wmf"/><Relationship Id="rId3" Type="http://schemas.openxmlformats.org/officeDocument/2006/relationships/oleObject" Target="../embeddings/oleObject239.bin"/><Relationship Id="rId12" Type="http://schemas.openxmlformats.org/officeDocument/2006/relationships/image" Target="../media/image271.wmf"/><Relationship Id="rId17" Type="http://schemas.openxmlformats.org/officeDocument/2006/relationships/oleObject" Target="../embeddings/oleObject246.bin"/><Relationship Id="rId25" Type="http://schemas.openxmlformats.org/officeDocument/2006/relationships/image" Target="../media/image277.png"/><Relationship Id="rId33" Type="http://schemas.openxmlformats.org/officeDocument/2006/relationships/image" Target="../media/image280.png"/><Relationship Id="rId38" Type="http://schemas.openxmlformats.org/officeDocument/2006/relationships/oleObject" Target="../embeddings/oleObject259.bin"/></Relationships>
</file>

<file path=ppt/slides/_rels/slide51.xml.rels><?xml version="1.0" encoding="UTF-8" standalone="yes"?>
<Relationships xmlns="http://schemas.openxmlformats.org/package/2006/relationships"><Relationship Id="rId8" Type="http://schemas.openxmlformats.org/officeDocument/2006/relationships/image" Target="../media/image286.wmf"/><Relationship Id="rId3" Type="http://schemas.openxmlformats.org/officeDocument/2006/relationships/oleObject" Target="../embeddings/oleObject261.bin"/><Relationship Id="rId7" Type="http://schemas.openxmlformats.org/officeDocument/2006/relationships/oleObject" Target="../embeddings/oleObject263.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85.wmf"/><Relationship Id="rId5" Type="http://schemas.openxmlformats.org/officeDocument/2006/relationships/oleObject" Target="../embeddings/oleObject262.bin"/><Relationship Id="rId10" Type="http://schemas.openxmlformats.org/officeDocument/2006/relationships/image" Target="../media/image287.wmf"/><Relationship Id="rId4" Type="http://schemas.openxmlformats.org/officeDocument/2006/relationships/image" Target="../media/image284.wmf"/><Relationship Id="rId9" Type="http://schemas.openxmlformats.org/officeDocument/2006/relationships/oleObject" Target="../embeddings/oleObject264.bin"/></Relationships>
</file>

<file path=ppt/slides/_rels/slide52.xml.rels><?xml version="1.0" encoding="UTF-8" standalone="yes"?>
<Relationships xmlns="http://schemas.openxmlformats.org/package/2006/relationships"><Relationship Id="rId8" Type="http://schemas.openxmlformats.org/officeDocument/2006/relationships/image" Target="../media/image290.wmf"/><Relationship Id="rId3" Type="http://schemas.openxmlformats.org/officeDocument/2006/relationships/oleObject" Target="../embeddings/oleObject265.bin"/><Relationship Id="rId7" Type="http://schemas.openxmlformats.org/officeDocument/2006/relationships/oleObject" Target="../embeddings/oleObject267.bin"/><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89.wmf"/><Relationship Id="rId5" Type="http://schemas.openxmlformats.org/officeDocument/2006/relationships/oleObject" Target="../embeddings/oleObject266.bin"/><Relationship Id="rId10" Type="http://schemas.openxmlformats.org/officeDocument/2006/relationships/image" Target="../media/image291.wmf"/><Relationship Id="rId4" Type="http://schemas.openxmlformats.org/officeDocument/2006/relationships/image" Target="../media/image288.wmf"/><Relationship Id="rId9" Type="http://schemas.openxmlformats.org/officeDocument/2006/relationships/oleObject" Target="../embeddings/oleObject268.bin"/></Relationships>
</file>

<file path=ppt/slides/_rels/slide53.xml.rels><?xml version="1.0" encoding="UTF-8" standalone="yes"?>
<Relationships xmlns="http://schemas.openxmlformats.org/package/2006/relationships"><Relationship Id="rId8" Type="http://schemas.openxmlformats.org/officeDocument/2006/relationships/image" Target="../media/image294.wmf"/><Relationship Id="rId3" Type="http://schemas.openxmlformats.org/officeDocument/2006/relationships/oleObject" Target="../embeddings/oleObject269.bin"/><Relationship Id="rId7" Type="http://schemas.openxmlformats.org/officeDocument/2006/relationships/oleObject" Target="../embeddings/oleObject271.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3.wmf"/><Relationship Id="rId5" Type="http://schemas.openxmlformats.org/officeDocument/2006/relationships/oleObject" Target="../embeddings/oleObject270.bin"/><Relationship Id="rId10" Type="http://schemas.openxmlformats.org/officeDocument/2006/relationships/image" Target="../media/image295.wmf"/><Relationship Id="rId4" Type="http://schemas.openxmlformats.org/officeDocument/2006/relationships/image" Target="../media/image292.wmf"/><Relationship Id="rId9" Type="http://schemas.openxmlformats.org/officeDocument/2006/relationships/oleObject" Target="../embeddings/oleObject272.bin"/></Relationships>
</file>

<file path=ppt/slides/_rels/slide54.xml.rels><?xml version="1.0" encoding="UTF-8" standalone="yes"?>
<Relationships xmlns="http://schemas.openxmlformats.org/package/2006/relationships"><Relationship Id="rId13" Type="http://schemas.openxmlformats.org/officeDocument/2006/relationships/oleObject" Target="../embeddings/oleObject276.bin"/><Relationship Id="rId18" Type="http://schemas.openxmlformats.org/officeDocument/2006/relationships/image" Target="../media/image301.png"/><Relationship Id="rId26" Type="http://schemas.openxmlformats.org/officeDocument/2006/relationships/image" Target="../media/image305.png"/><Relationship Id="rId21" Type="http://schemas.openxmlformats.org/officeDocument/2006/relationships/oleObject" Target="../embeddings/oleObject280.bin"/><Relationship Id="rId34" Type="http://schemas.openxmlformats.org/officeDocument/2006/relationships/oleObject" Target="../embeddings/oleObject287.bin"/><Relationship Id="rId7" Type="http://schemas.openxmlformats.org/officeDocument/2006/relationships/oleObject" Target="../embeddings/oleObject273.bin"/><Relationship Id="rId12" Type="http://schemas.openxmlformats.org/officeDocument/2006/relationships/image" Target="../media/image298.png"/><Relationship Id="rId17" Type="http://schemas.openxmlformats.org/officeDocument/2006/relationships/oleObject" Target="../embeddings/oleObject278.bin"/><Relationship Id="rId25" Type="http://schemas.openxmlformats.org/officeDocument/2006/relationships/oleObject" Target="../embeddings/oleObject282.bin"/><Relationship Id="rId33" Type="http://schemas.openxmlformats.org/officeDocument/2006/relationships/image" Target="../media/image308.png"/><Relationship Id="rId2" Type="http://schemas.openxmlformats.org/officeDocument/2006/relationships/image" Target="../media/image5.png"/><Relationship Id="rId16" Type="http://schemas.openxmlformats.org/officeDocument/2006/relationships/image" Target="../media/image300.png"/><Relationship Id="rId20" Type="http://schemas.openxmlformats.org/officeDocument/2006/relationships/image" Target="../media/image302.png"/><Relationship Id="rId29"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295.wmf"/><Relationship Id="rId11" Type="http://schemas.openxmlformats.org/officeDocument/2006/relationships/oleObject" Target="../embeddings/oleObject275.bin"/><Relationship Id="rId24" Type="http://schemas.openxmlformats.org/officeDocument/2006/relationships/image" Target="../media/image304.png"/><Relationship Id="rId32" Type="http://schemas.openxmlformats.org/officeDocument/2006/relationships/oleObject" Target="../embeddings/oleObject286.bin"/><Relationship Id="rId37" Type="http://schemas.openxmlformats.org/officeDocument/2006/relationships/image" Target="../media/image310.png"/><Relationship Id="rId5" Type="http://schemas.openxmlformats.org/officeDocument/2006/relationships/oleObject" Target="../embeddings/oleObject272.bin"/><Relationship Id="rId15" Type="http://schemas.openxmlformats.org/officeDocument/2006/relationships/oleObject" Target="../embeddings/oleObject277.bin"/><Relationship Id="rId23" Type="http://schemas.openxmlformats.org/officeDocument/2006/relationships/oleObject" Target="../embeddings/oleObject281.bin"/><Relationship Id="rId28" Type="http://schemas.openxmlformats.org/officeDocument/2006/relationships/oleObject" Target="../embeddings/oleObject284.bin"/><Relationship Id="rId36" Type="http://schemas.openxmlformats.org/officeDocument/2006/relationships/oleObject" Target="../embeddings/oleObject288.bin"/><Relationship Id="rId10" Type="http://schemas.openxmlformats.org/officeDocument/2006/relationships/image" Target="../media/image297.png"/><Relationship Id="rId19" Type="http://schemas.openxmlformats.org/officeDocument/2006/relationships/oleObject" Target="../embeddings/oleObject279.bin"/><Relationship Id="rId31" Type="http://schemas.openxmlformats.org/officeDocument/2006/relationships/image" Target="../media/image307.png"/><Relationship Id="rId4" Type="http://schemas.openxmlformats.org/officeDocument/2006/relationships/image" Target="../media/image294.wmf"/><Relationship Id="rId9" Type="http://schemas.openxmlformats.org/officeDocument/2006/relationships/oleObject" Target="../embeddings/oleObject274.bin"/><Relationship Id="rId14" Type="http://schemas.openxmlformats.org/officeDocument/2006/relationships/image" Target="../media/image299.png"/><Relationship Id="rId22" Type="http://schemas.openxmlformats.org/officeDocument/2006/relationships/image" Target="../media/image303.png"/><Relationship Id="rId27" Type="http://schemas.openxmlformats.org/officeDocument/2006/relationships/oleObject" Target="../embeddings/oleObject283.bin"/><Relationship Id="rId30" Type="http://schemas.openxmlformats.org/officeDocument/2006/relationships/oleObject" Target="../embeddings/oleObject285.bin"/><Relationship Id="rId35" Type="http://schemas.openxmlformats.org/officeDocument/2006/relationships/image" Target="../media/image309.png"/><Relationship Id="rId8" Type="http://schemas.openxmlformats.org/officeDocument/2006/relationships/image" Target="../media/image296.png"/><Relationship Id="rId3" Type="http://schemas.openxmlformats.org/officeDocument/2006/relationships/oleObject" Target="../embeddings/oleObject271.bin"/></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13.wmf"/><Relationship Id="rId3" Type="http://schemas.openxmlformats.org/officeDocument/2006/relationships/oleObject" Target="../embeddings/oleObject289.bin"/><Relationship Id="rId7" Type="http://schemas.openxmlformats.org/officeDocument/2006/relationships/oleObject" Target="../embeddings/oleObject291.bin"/><Relationship Id="rId12" Type="http://schemas.openxmlformats.org/officeDocument/2006/relationships/image" Target="../media/image315.e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12.wmf"/><Relationship Id="rId11" Type="http://schemas.openxmlformats.org/officeDocument/2006/relationships/oleObject" Target="../embeddings/oleObject293.bin"/><Relationship Id="rId5" Type="http://schemas.openxmlformats.org/officeDocument/2006/relationships/oleObject" Target="../embeddings/oleObject290.bin"/><Relationship Id="rId10" Type="http://schemas.openxmlformats.org/officeDocument/2006/relationships/image" Target="../media/image314.wmf"/><Relationship Id="rId4" Type="http://schemas.openxmlformats.org/officeDocument/2006/relationships/image" Target="../media/image311.wmf"/><Relationship Id="rId9" Type="http://schemas.openxmlformats.org/officeDocument/2006/relationships/oleObject" Target="../embeddings/oleObject292.bin"/></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318.wmf"/><Relationship Id="rId13" Type="http://schemas.openxmlformats.org/officeDocument/2006/relationships/oleObject" Target="../embeddings/oleObject299.bin"/><Relationship Id="rId18" Type="http://schemas.openxmlformats.org/officeDocument/2006/relationships/image" Target="../media/image323.wmf"/><Relationship Id="rId26" Type="http://schemas.openxmlformats.org/officeDocument/2006/relationships/oleObject" Target="../embeddings/oleObject306.bin"/><Relationship Id="rId3" Type="http://schemas.openxmlformats.org/officeDocument/2006/relationships/oleObject" Target="../embeddings/oleObject294.bin"/><Relationship Id="rId21" Type="http://schemas.openxmlformats.org/officeDocument/2006/relationships/oleObject" Target="../embeddings/oleObject303.bin"/><Relationship Id="rId7" Type="http://schemas.openxmlformats.org/officeDocument/2006/relationships/oleObject" Target="../embeddings/oleObject296.bin"/><Relationship Id="rId12" Type="http://schemas.openxmlformats.org/officeDocument/2006/relationships/image" Target="../media/image320.wmf"/><Relationship Id="rId17" Type="http://schemas.openxmlformats.org/officeDocument/2006/relationships/oleObject" Target="../embeddings/oleObject301.bin"/><Relationship Id="rId25" Type="http://schemas.openxmlformats.org/officeDocument/2006/relationships/image" Target="../media/image326.wmf"/><Relationship Id="rId2" Type="http://schemas.openxmlformats.org/officeDocument/2006/relationships/image" Target="../media/image5.png"/><Relationship Id="rId16" Type="http://schemas.openxmlformats.org/officeDocument/2006/relationships/image" Target="../media/image322.wmf"/><Relationship Id="rId20" Type="http://schemas.openxmlformats.org/officeDocument/2006/relationships/image" Target="../media/image324.wmf"/><Relationship Id="rId29" Type="http://schemas.openxmlformats.org/officeDocument/2006/relationships/image" Target="../media/image328.wmf"/><Relationship Id="rId1" Type="http://schemas.openxmlformats.org/officeDocument/2006/relationships/slideLayout" Target="../slideLayouts/slideLayout2.xml"/><Relationship Id="rId6" Type="http://schemas.openxmlformats.org/officeDocument/2006/relationships/image" Target="../media/image317.wmf"/><Relationship Id="rId11" Type="http://schemas.openxmlformats.org/officeDocument/2006/relationships/oleObject" Target="../embeddings/oleObject298.bin"/><Relationship Id="rId24" Type="http://schemas.openxmlformats.org/officeDocument/2006/relationships/oleObject" Target="../embeddings/oleObject305.bin"/><Relationship Id="rId5" Type="http://schemas.openxmlformats.org/officeDocument/2006/relationships/oleObject" Target="../embeddings/oleObject295.bin"/><Relationship Id="rId15" Type="http://schemas.openxmlformats.org/officeDocument/2006/relationships/oleObject" Target="../embeddings/oleObject300.bin"/><Relationship Id="rId23" Type="http://schemas.openxmlformats.org/officeDocument/2006/relationships/image" Target="../media/image325.wmf"/><Relationship Id="rId28" Type="http://schemas.openxmlformats.org/officeDocument/2006/relationships/oleObject" Target="../embeddings/oleObject307.bin"/><Relationship Id="rId10" Type="http://schemas.openxmlformats.org/officeDocument/2006/relationships/image" Target="../media/image319.wmf"/><Relationship Id="rId19" Type="http://schemas.openxmlformats.org/officeDocument/2006/relationships/oleObject" Target="../embeddings/oleObject302.bin"/><Relationship Id="rId4" Type="http://schemas.openxmlformats.org/officeDocument/2006/relationships/image" Target="../media/image316.wmf"/><Relationship Id="rId9" Type="http://schemas.openxmlformats.org/officeDocument/2006/relationships/oleObject" Target="../embeddings/oleObject297.bin"/><Relationship Id="rId14" Type="http://schemas.openxmlformats.org/officeDocument/2006/relationships/image" Target="../media/image321.wmf"/><Relationship Id="rId22" Type="http://schemas.openxmlformats.org/officeDocument/2006/relationships/oleObject" Target="../embeddings/oleObject304.bin"/><Relationship Id="rId27" Type="http://schemas.openxmlformats.org/officeDocument/2006/relationships/image" Target="../media/image327.wmf"/></Relationships>
</file>

<file path=ppt/slides/_rels/slide6.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27.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4.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20.bin"/></Relationships>
</file>

<file path=ppt/slides/_rels/slide60.xml.rels><?xml version="1.0" encoding="UTF-8" standalone="yes"?>
<Relationships xmlns="http://schemas.openxmlformats.org/package/2006/relationships"><Relationship Id="rId8" Type="http://schemas.openxmlformats.org/officeDocument/2006/relationships/image" Target="../media/image320.wmf"/><Relationship Id="rId13" Type="http://schemas.openxmlformats.org/officeDocument/2006/relationships/oleObject" Target="../embeddings/oleObject313.bin"/><Relationship Id="rId18" Type="http://schemas.openxmlformats.org/officeDocument/2006/relationships/oleObject" Target="../embeddings/oleObject316.bin"/><Relationship Id="rId3" Type="http://schemas.openxmlformats.org/officeDocument/2006/relationships/oleObject" Target="../embeddings/oleObject308.bin"/><Relationship Id="rId21" Type="http://schemas.openxmlformats.org/officeDocument/2006/relationships/image" Target="../media/image330.wmf"/><Relationship Id="rId7" Type="http://schemas.openxmlformats.org/officeDocument/2006/relationships/oleObject" Target="../embeddings/oleObject310.bin"/><Relationship Id="rId12" Type="http://schemas.openxmlformats.org/officeDocument/2006/relationships/image" Target="../media/image322.wmf"/><Relationship Id="rId17" Type="http://schemas.openxmlformats.org/officeDocument/2006/relationships/oleObject" Target="../embeddings/oleObject315.bin"/><Relationship Id="rId25" Type="http://schemas.openxmlformats.org/officeDocument/2006/relationships/image" Target="../media/image332.wmf"/><Relationship Id="rId2" Type="http://schemas.openxmlformats.org/officeDocument/2006/relationships/image" Target="../media/image5.png"/><Relationship Id="rId16" Type="http://schemas.openxmlformats.org/officeDocument/2006/relationships/image" Target="../media/image317.wmf"/><Relationship Id="rId20" Type="http://schemas.openxmlformats.org/officeDocument/2006/relationships/oleObject" Target="../embeddings/oleObject317.bin"/><Relationship Id="rId1" Type="http://schemas.openxmlformats.org/officeDocument/2006/relationships/slideLayout" Target="../slideLayouts/slideLayout2.xml"/><Relationship Id="rId6" Type="http://schemas.openxmlformats.org/officeDocument/2006/relationships/image" Target="../media/image319.wmf"/><Relationship Id="rId11" Type="http://schemas.openxmlformats.org/officeDocument/2006/relationships/oleObject" Target="../embeddings/oleObject312.bin"/><Relationship Id="rId24" Type="http://schemas.openxmlformats.org/officeDocument/2006/relationships/oleObject" Target="../embeddings/oleObject319.bin"/><Relationship Id="rId5" Type="http://schemas.openxmlformats.org/officeDocument/2006/relationships/oleObject" Target="../embeddings/oleObject309.bin"/><Relationship Id="rId15" Type="http://schemas.openxmlformats.org/officeDocument/2006/relationships/oleObject" Target="../embeddings/oleObject314.bin"/><Relationship Id="rId23" Type="http://schemas.openxmlformats.org/officeDocument/2006/relationships/image" Target="../media/image331.wmf"/><Relationship Id="rId10" Type="http://schemas.openxmlformats.org/officeDocument/2006/relationships/image" Target="../media/image321.wmf"/><Relationship Id="rId19" Type="http://schemas.openxmlformats.org/officeDocument/2006/relationships/image" Target="../media/image325.wmf"/><Relationship Id="rId4" Type="http://schemas.openxmlformats.org/officeDocument/2006/relationships/image" Target="../media/image329.wmf"/><Relationship Id="rId9" Type="http://schemas.openxmlformats.org/officeDocument/2006/relationships/oleObject" Target="../embeddings/oleObject311.bin"/><Relationship Id="rId14" Type="http://schemas.openxmlformats.org/officeDocument/2006/relationships/image" Target="../media/image323.wmf"/><Relationship Id="rId22" Type="http://schemas.openxmlformats.org/officeDocument/2006/relationships/oleObject" Target="../embeddings/oleObject318.bin"/></Relationships>
</file>

<file path=ppt/slides/_rels/slide61.xml.rels><?xml version="1.0" encoding="UTF-8" standalone="yes"?>
<Relationships xmlns="http://schemas.openxmlformats.org/package/2006/relationships"><Relationship Id="rId8" Type="http://schemas.openxmlformats.org/officeDocument/2006/relationships/image" Target="../media/image320.wmf"/><Relationship Id="rId13" Type="http://schemas.openxmlformats.org/officeDocument/2006/relationships/oleObject" Target="../embeddings/oleObject318.bin"/><Relationship Id="rId18" Type="http://schemas.openxmlformats.org/officeDocument/2006/relationships/oleObject" Target="../embeddings/oleObject326.bin"/><Relationship Id="rId26" Type="http://schemas.openxmlformats.org/officeDocument/2006/relationships/image" Target="../media/image317.wmf"/><Relationship Id="rId3" Type="http://schemas.openxmlformats.org/officeDocument/2006/relationships/oleObject" Target="../embeddings/oleObject320.bin"/><Relationship Id="rId21" Type="http://schemas.openxmlformats.org/officeDocument/2006/relationships/oleObject" Target="../embeddings/oleObject328.bin"/><Relationship Id="rId7" Type="http://schemas.openxmlformats.org/officeDocument/2006/relationships/oleObject" Target="../embeddings/oleObject322.bin"/><Relationship Id="rId12" Type="http://schemas.openxmlformats.org/officeDocument/2006/relationships/image" Target="../media/image334.wmf"/><Relationship Id="rId17" Type="http://schemas.openxmlformats.org/officeDocument/2006/relationships/oleObject" Target="../embeddings/oleObject325.bin"/><Relationship Id="rId25" Type="http://schemas.openxmlformats.org/officeDocument/2006/relationships/oleObject" Target="../embeddings/oleObject330.bin"/><Relationship Id="rId2" Type="http://schemas.openxmlformats.org/officeDocument/2006/relationships/image" Target="../media/image5.png"/><Relationship Id="rId16" Type="http://schemas.openxmlformats.org/officeDocument/2006/relationships/image" Target="../media/image335.wmf"/><Relationship Id="rId20" Type="http://schemas.openxmlformats.org/officeDocument/2006/relationships/image" Target="../media/image321.wmf"/><Relationship Id="rId1" Type="http://schemas.openxmlformats.org/officeDocument/2006/relationships/slideLayout" Target="../slideLayouts/slideLayout2.xml"/><Relationship Id="rId6" Type="http://schemas.openxmlformats.org/officeDocument/2006/relationships/image" Target="../media/image319.wmf"/><Relationship Id="rId11" Type="http://schemas.openxmlformats.org/officeDocument/2006/relationships/oleObject" Target="../embeddings/oleObject323.bin"/><Relationship Id="rId24" Type="http://schemas.openxmlformats.org/officeDocument/2006/relationships/image" Target="../media/image323.wmf"/><Relationship Id="rId5" Type="http://schemas.openxmlformats.org/officeDocument/2006/relationships/oleObject" Target="../embeddings/oleObject321.bin"/><Relationship Id="rId15" Type="http://schemas.openxmlformats.org/officeDocument/2006/relationships/oleObject" Target="../embeddings/oleObject324.bin"/><Relationship Id="rId23" Type="http://schemas.openxmlformats.org/officeDocument/2006/relationships/oleObject" Target="../embeddings/oleObject329.bin"/><Relationship Id="rId10" Type="http://schemas.openxmlformats.org/officeDocument/2006/relationships/image" Target="../media/image325.wmf"/><Relationship Id="rId19" Type="http://schemas.openxmlformats.org/officeDocument/2006/relationships/oleObject" Target="../embeddings/oleObject327.bin"/><Relationship Id="rId4" Type="http://schemas.openxmlformats.org/officeDocument/2006/relationships/image" Target="../media/image333.wmf"/><Relationship Id="rId9" Type="http://schemas.openxmlformats.org/officeDocument/2006/relationships/oleObject" Target="../embeddings/oleObject316.bin"/><Relationship Id="rId14" Type="http://schemas.openxmlformats.org/officeDocument/2006/relationships/image" Target="../media/image331.wmf"/><Relationship Id="rId22" Type="http://schemas.openxmlformats.org/officeDocument/2006/relationships/image" Target="../media/image322.wmf"/></Relationships>
</file>

<file path=ppt/slides/_rels/slide62.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339.wmf"/><Relationship Id="rId3" Type="http://schemas.openxmlformats.org/officeDocument/2006/relationships/oleObject" Target="../embeddings/oleObject331.bin"/><Relationship Id="rId7" Type="http://schemas.openxmlformats.org/officeDocument/2006/relationships/oleObject" Target="../embeddings/oleObject333.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38.wmf"/><Relationship Id="rId5" Type="http://schemas.openxmlformats.org/officeDocument/2006/relationships/oleObject" Target="../embeddings/oleObject332.bin"/><Relationship Id="rId4" Type="http://schemas.openxmlformats.org/officeDocument/2006/relationships/image" Target="../media/image337.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34.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41.wmf"/><Relationship Id="rId5" Type="http://schemas.openxmlformats.org/officeDocument/2006/relationships/oleObject" Target="../embeddings/oleObject335.bin"/><Relationship Id="rId4" Type="http://schemas.openxmlformats.org/officeDocument/2006/relationships/image" Target="../media/image340.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36.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42.emf"/></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45.wmf"/><Relationship Id="rId3" Type="http://schemas.openxmlformats.org/officeDocument/2006/relationships/oleObject" Target="../embeddings/oleObject337.bin"/><Relationship Id="rId7" Type="http://schemas.openxmlformats.org/officeDocument/2006/relationships/oleObject" Target="../embeddings/oleObject339.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44.wmf"/><Relationship Id="rId5" Type="http://schemas.openxmlformats.org/officeDocument/2006/relationships/oleObject" Target="../embeddings/oleObject338.bin"/><Relationship Id="rId4" Type="http://schemas.openxmlformats.org/officeDocument/2006/relationships/image" Target="../media/image343.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40.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46.wmf"/></Relationships>
</file>

<file path=ppt/slides/_rels/slide69.xml.rels><?xml version="1.0" encoding="UTF-8" standalone="yes"?>
<Relationships xmlns="http://schemas.openxmlformats.org/package/2006/relationships"><Relationship Id="rId3" Type="http://schemas.openxmlformats.org/officeDocument/2006/relationships/image" Target="../media/image347.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48.wmf"/><Relationship Id="rId4" Type="http://schemas.openxmlformats.org/officeDocument/2006/relationships/oleObject" Target="../embeddings/oleObject341.bin"/></Relationships>
</file>

<file path=ppt/slides/_rels/slide7.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31.wmf"/><Relationship Id="rId2" Type="http://schemas.openxmlformats.org/officeDocument/2006/relationships/image" Target="../media/image5.png"/><Relationship Id="rId16" Type="http://schemas.openxmlformats.org/officeDocument/2006/relationships/image" Target="../media/image33.wmf"/><Relationship Id="rId1" Type="http://schemas.openxmlformats.org/officeDocument/2006/relationships/slideLayout" Target="../slideLayouts/slideLayout2.xml"/><Relationship Id="rId6" Type="http://schemas.openxmlformats.org/officeDocument/2006/relationships/image" Target="../media/image28.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30.wmf"/><Relationship Id="rId4" Type="http://schemas.openxmlformats.org/officeDocument/2006/relationships/image" Target="../media/image21.wmf"/><Relationship Id="rId9" Type="http://schemas.openxmlformats.org/officeDocument/2006/relationships/oleObject" Target="../embeddings/oleObject25.bin"/><Relationship Id="rId14" Type="http://schemas.openxmlformats.org/officeDocument/2006/relationships/image" Target="../media/image32.wmf"/></Relationships>
</file>

<file path=ppt/slides/_rels/slide70.xml.rels><?xml version="1.0" encoding="UTF-8" standalone="yes"?>
<Relationships xmlns="http://schemas.openxmlformats.org/package/2006/relationships"><Relationship Id="rId8" Type="http://schemas.openxmlformats.org/officeDocument/2006/relationships/image" Target="../media/image351.wmf"/><Relationship Id="rId3" Type="http://schemas.openxmlformats.org/officeDocument/2006/relationships/oleObject" Target="../embeddings/oleObject342.bin"/><Relationship Id="rId7" Type="http://schemas.openxmlformats.org/officeDocument/2006/relationships/oleObject" Target="../embeddings/oleObject344.bin"/><Relationship Id="rId12" Type="http://schemas.openxmlformats.org/officeDocument/2006/relationships/image" Target="../media/image353.wm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50.wmf"/><Relationship Id="rId11" Type="http://schemas.openxmlformats.org/officeDocument/2006/relationships/oleObject" Target="../embeddings/oleObject346.bin"/><Relationship Id="rId5" Type="http://schemas.openxmlformats.org/officeDocument/2006/relationships/oleObject" Target="../embeddings/oleObject343.bin"/><Relationship Id="rId10" Type="http://schemas.openxmlformats.org/officeDocument/2006/relationships/image" Target="../media/image352.wmf"/><Relationship Id="rId4" Type="http://schemas.openxmlformats.org/officeDocument/2006/relationships/image" Target="../media/image349.wmf"/><Relationship Id="rId9" Type="http://schemas.openxmlformats.org/officeDocument/2006/relationships/oleObject" Target="../embeddings/oleObject345.bin"/></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6" Type="http://schemas.openxmlformats.org/officeDocument/2006/relationships/image" Target="../media/image365.wmf"/><Relationship Id="rId21" Type="http://schemas.openxmlformats.org/officeDocument/2006/relationships/oleObject" Target="../embeddings/oleObject356.bin"/><Relationship Id="rId42" Type="http://schemas.openxmlformats.org/officeDocument/2006/relationships/image" Target="../media/image373.wmf"/><Relationship Id="rId47" Type="http://schemas.openxmlformats.org/officeDocument/2006/relationships/oleObject" Target="../embeddings/oleObject369.bin"/><Relationship Id="rId63" Type="http://schemas.openxmlformats.org/officeDocument/2006/relationships/oleObject" Target="../embeddings/oleObject377.bin"/><Relationship Id="rId68" Type="http://schemas.openxmlformats.org/officeDocument/2006/relationships/image" Target="../media/image386.png"/><Relationship Id="rId16" Type="http://schemas.openxmlformats.org/officeDocument/2006/relationships/image" Target="../media/image360.wmf"/><Relationship Id="rId11" Type="http://schemas.openxmlformats.org/officeDocument/2006/relationships/oleObject" Target="../embeddings/oleObject351.bin"/><Relationship Id="rId32" Type="http://schemas.openxmlformats.org/officeDocument/2006/relationships/image" Target="../media/image368.wmf"/><Relationship Id="rId37" Type="http://schemas.openxmlformats.org/officeDocument/2006/relationships/oleObject" Target="../embeddings/oleObject364.bin"/><Relationship Id="rId53" Type="http://schemas.openxmlformats.org/officeDocument/2006/relationships/oleObject" Target="../embeddings/oleObject372.bin"/><Relationship Id="rId58" Type="http://schemas.openxmlformats.org/officeDocument/2006/relationships/image" Target="../media/image381.png"/><Relationship Id="rId74" Type="http://schemas.openxmlformats.org/officeDocument/2006/relationships/image" Target="../media/image389.png"/><Relationship Id="rId79" Type="http://schemas.openxmlformats.org/officeDocument/2006/relationships/oleObject" Target="../embeddings/oleObject385.bin"/><Relationship Id="rId5" Type="http://schemas.openxmlformats.org/officeDocument/2006/relationships/oleObject" Target="../embeddings/oleObject348.bin"/><Relationship Id="rId61" Type="http://schemas.openxmlformats.org/officeDocument/2006/relationships/oleObject" Target="../embeddings/oleObject376.bin"/><Relationship Id="rId82" Type="http://schemas.openxmlformats.org/officeDocument/2006/relationships/image" Target="../media/image393.png"/><Relationship Id="rId19" Type="http://schemas.openxmlformats.org/officeDocument/2006/relationships/oleObject" Target="../embeddings/oleObject355.bin"/><Relationship Id="rId14" Type="http://schemas.openxmlformats.org/officeDocument/2006/relationships/image" Target="../media/image359.wmf"/><Relationship Id="rId22" Type="http://schemas.openxmlformats.org/officeDocument/2006/relationships/image" Target="../media/image363.wmf"/><Relationship Id="rId27" Type="http://schemas.openxmlformats.org/officeDocument/2006/relationships/oleObject" Target="../embeddings/oleObject359.bin"/><Relationship Id="rId30" Type="http://schemas.openxmlformats.org/officeDocument/2006/relationships/image" Target="../media/image367.wmf"/><Relationship Id="rId35" Type="http://schemas.openxmlformats.org/officeDocument/2006/relationships/oleObject" Target="../embeddings/oleObject363.bin"/><Relationship Id="rId43" Type="http://schemas.openxmlformats.org/officeDocument/2006/relationships/oleObject" Target="../embeddings/oleObject367.bin"/><Relationship Id="rId48" Type="http://schemas.openxmlformats.org/officeDocument/2006/relationships/image" Target="../media/image376.emf"/><Relationship Id="rId56" Type="http://schemas.openxmlformats.org/officeDocument/2006/relationships/image" Target="../media/image380.emf"/><Relationship Id="rId64" Type="http://schemas.openxmlformats.org/officeDocument/2006/relationships/image" Target="../media/image384.png"/><Relationship Id="rId69" Type="http://schemas.openxmlformats.org/officeDocument/2006/relationships/oleObject" Target="../embeddings/oleObject380.bin"/><Relationship Id="rId77" Type="http://schemas.openxmlformats.org/officeDocument/2006/relationships/oleObject" Target="../embeddings/oleObject384.bin"/><Relationship Id="rId8" Type="http://schemas.openxmlformats.org/officeDocument/2006/relationships/image" Target="../media/image356.wmf"/><Relationship Id="rId51" Type="http://schemas.openxmlformats.org/officeDocument/2006/relationships/oleObject" Target="../embeddings/oleObject371.bin"/><Relationship Id="rId72" Type="http://schemas.openxmlformats.org/officeDocument/2006/relationships/image" Target="../media/image388.png"/><Relationship Id="rId80" Type="http://schemas.openxmlformats.org/officeDocument/2006/relationships/image" Target="../media/image392.png"/><Relationship Id="rId3" Type="http://schemas.openxmlformats.org/officeDocument/2006/relationships/oleObject" Target="../embeddings/oleObject347.bin"/><Relationship Id="rId12" Type="http://schemas.openxmlformats.org/officeDocument/2006/relationships/image" Target="../media/image358.wmf"/><Relationship Id="rId17" Type="http://schemas.openxmlformats.org/officeDocument/2006/relationships/oleObject" Target="../embeddings/oleObject354.bin"/><Relationship Id="rId25" Type="http://schemas.openxmlformats.org/officeDocument/2006/relationships/oleObject" Target="../embeddings/oleObject358.bin"/><Relationship Id="rId33" Type="http://schemas.openxmlformats.org/officeDocument/2006/relationships/oleObject" Target="../embeddings/oleObject362.bin"/><Relationship Id="rId38" Type="http://schemas.openxmlformats.org/officeDocument/2006/relationships/image" Target="../media/image371.wmf"/><Relationship Id="rId46" Type="http://schemas.openxmlformats.org/officeDocument/2006/relationships/image" Target="../media/image375.wmf"/><Relationship Id="rId59" Type="http://schemas.openxmlformats.org/officeDocument/2006/relationships/oleObject" Target="../embeddings/oleObject375.bin"/><Relationship Id="rId67" Type="http://schemas.openxmlformats.org/officeDocument/2006/relationships/oleObject" Target="../embeddings/oleObject379.bin"/><Relationship Id="rId20" Type="http://schemas.openxmlformats.org/officeDocument/2006/relationships/image" Target="../media/image362.wmf"/><Relationship Id="rId41" Type="http://schemas.openxmlformats.org/officeDocument/2006/relationships/oleObject" Target="../embeddings/oleObject366.bin"/><Relationship Id="rId54" Type="http://schemas.openxmlformats.org/officeDocument/2006/relationships/image" Target="../media/image379.emf"/><Relationship Id="rId62" Type="http://schemas.openxmlformats.org/officeDocument/2006/relationships/image" Target="../media/image383.png"/><Relationship Id="rId70" Type="http://schemas.openxmlformats.org/officeDocument/2006/relationships/image" Target="../media/image387.png"/><Relationship Id="rId75" Type="http://schemas.openxmlformats.org/officeDocument/2006/relationships/oleObject" Target="../embeddings/oleObject383.bin"/><Relationship Id="rId1" Type="http://schemas.openxmlformats.org/officeDocument/2006/relationships/slideLayout" Target="../slideLayouts/slideLayout2.xml"/><Relationship Id="rId6" Type="http://schemas.openxmlformats.org/officeDocument/2006/relationships/image" Target="../media/image355.wmf"/><Relationship Id="rId15" Type="http://schemas.openxmlformats.org/officeDocument/2006/relationships/oleObject" Target="../embeddings/oleObject353.bin"/><Relationship Id="rId23" Type="http://schemas.openxmlformats.org/officeDocument/2006/relationships/oleObject" Target="../embeddings/oleObject357.bin"/><Relationship Id="rId28" Type="http://schemas.openxmlformats.org/officeDocument/2006/relationships/image" Target="../media/image366.wmf"/><Relationship Id="rId36" Type="http://schemas.openxmlformats.org/officeDocument/2006/relationships/image" Target="../media/image370.wmf"/><Relationship Id="rId49" Type="http://schemas.openxmlformats.org/officeDocument/2006/relationships/oleObject" Target="../embeddings/oleObject370.bin"/><Relationship Id="rId57" Type="http://schemas.openxmlformats.org/officeDocument/2006/relationships/oleObject" Target="../embeddings/oleObject374.bin"/><Relationship Id="rId10" Type="http://schemas.openxmlformats.org/officeDocument/2006/relationships/image" Target="../media/image357.wmf"/><Relationship Id="rId31" Type="http://schemas.openxmlformats.org/officeDocument/2006/relationships/oleObject" Target="../embeddings/oleObject361.bin"/><Relationship Id="rId44" Type="http://schemas.openxmlformats.org/officeDocument/2006/relationships/image" Target="../media/image374.wmf"/><Relationship Id="rId52" Type="http://schemas.openxmlformats.org/officeDocument/2006/relationships/image" Target="../media/image378.emf"/><Relationship Id="rId60" Type="http://schemas.openxmlformats.org/officeDocument/2006/relationships/image" Target="../media/image382.png"/><Relationship Id="rId65" Type="http://schemas.openxmlformats.org/officeDocument/2006/relationships/oleObject" Target="../embeddings/oleObject378.bin"/><Relationship Id="rId73" Type="http://schemas.openxmlformats.org/officeDocument/2006/relationships/oleObject" Target="../embeddings/oleObject382.bin"/><Relationship Id="rId78" Type="http://schemas.openxmlformats.org/officeDocument/2006/relationships/image" Target="../media/image391.png"/><Relationship Id="rId81" Type="http://schemas.openxmlformats.org/officeDocument/2006/relationships/oleObject" Target="../embeddings/oleObject386.bin"/><Relationship Id="rId4" Type="http://schemas.openxmlformats.org/officeDocument/2006/relationships/image" Target="../media/image354.wmf"/><Relationship Id="rId9" Type="http://schemas.openxmlformats.org/officeDocument/2006/relationships/oleObject" Target="../embeddings/oleObject350.bin"/><Relationship Id="rId13" Type="http://schemas.openxmlformats.org/officeDocument/2006/relationships/oleObject" Target="../embeddings/oleObject352.bin"/><Relationship Id="rId18" Type="http://schemas.openxmlformats.org/officeDocument/2006/relationships/image" Target="../media/image361.wmf"/><Relationship Id="rId39" Type="http://schemas.openxmlformats.org/officeDocument/2006/relationships/oleObject" Target="../embeddings/oleObject365.bin"/><Relationship Id="rId34" Type="http://schemas.openxmlformats.org/officeDocument/2006/relationships/image" Target="../media/image369.wmf"/><Relationship Id="rId50" Type="http://schemas.openxmlformats.org/officeDocument/2006/relationships/image" Target="../media/image377.emf"/><Relationship Id="rId55" Type="http://schemas.openxmlformats.org/officeDocument/2006/relationships/oleObject" Target="../embeddings/oleObject373.bin"/><Relationship Id="rId76" Type="http://schemas.openxmlformats.org/officeDocument/2006/relationships/image" Target="../media/image390.png"/><Relationship Id="rId7" Type="http://schemas.openxmlformats.org/officeDocument/2006/relationships/oleObject" Target="../embeddings/oleObject349.bin"/><Relationship Id="rId71" Type="http://schemas.openxmlformats.org/officeDocument/2006/relationships/oleObject" Target="../embeddings/oleObject381.bin"/><Relationship Id="rId2" Type="http://schemas.openxmlformats.org/officeDocument/2006/relationships/image" Target="../media/image5.png"/><Relationship Id="rId29" Type="http://schemas.openxmlformats.org/officeDocument/2006/relationships/oleObject" Target="../embeddings/oleObject360.bin"/><Relationship Id="rId24" Type="http://schemas.openxmlformats.org/officeDocument/2006/relationships/image" Target="../media/image364.wmf"/><Relationship Id="rId40" Type="http://schemas.openxmlformats.org/officeDocument/2006/relationships/image" Target="../media/image372.wmf"/><Relationship Id="rId45" Type="http://schemas.openxmlformats.org/officeDocument/2006/relationships/oleObject" Target="../embeddings/oleObject368.bin"/><Relationship Id="rId66" Type="http://schemas.openxmlformats.org/officeDocument/2006/relationships/image" Target="../media/image385.png"/></Relationships>
</file>

<file path=ppt/slides/_rels/slide73.xml.rels><?xml version="1.0" encoding="UTF-8" standalone="yes"?>
<Relationships xmlns="http://schemas.openxmlformats.org/package/2006/relationships"><Relationship Id="rId13" Type="http://schemas.openxmlformats.org/officeDocument/2006/relationships/oleObject" Target="../embeddings/oleObject392.bin"/><Relationship Id="rId18" Type="http://schemas.openxmlformats.org/officeDocument/2006/relationships/image" Target="../media/image401.png"/><Relationship Id="rId26" Type="http://schemas.openxmlformats.org/officeDocument/2006/relationships/oleObject" Target="../embeddings/oleObject399.bin"/><Relationship Id="rId39" Type="http://schemas.openxmlformats.org/officeDocument/2006/relationships/image" Target="../media/image411.wmf"/><Relationship Id="rId21" Type="http://schemas.openxmlformats.org/officeDocument/2006/relationships/oleObject" Target="../embeddings/oleObject396.bin"/><Relationship Id="rId34" Type="http://schemas.openxmlformats.org/officeDocument/2006/relationships/oleObject" Target="../embeddings/oleObject403.bin"/><Relationship Id="rId7" Type="http://schemas.openxmlformats.org/officeDocument/2006/relationships/oleObject" Target="../embeddings/oleObject389.bin"/><Relationship Id="rId2" Type="http://schemas.openxmlformats.org/officeDocument/2006/relationships/image" Target="../media/image5.png"/><Relationship Id="rId16" Type="http://schemas.openxmlformats.org/officeDocument/2006/relationships/image" Target="../media/image400.png"/><Relationship Id="rId20" Type="http://schemas.openxmlformats.org/officeDocument/2006/relationships/image" Target="../media/image402.png"/><Relationship Id="rId29" Type="http://schemas.openxmlformats.org/officeDocument/2006/relationships/image" Target="../media/image406.wmf"/><Relationship Id="rId41" Type="http://schemas.openxmlformats.org/officeDocument/2006/relationships/image" Target="../media/image412.wmf"/><Relationship Id="rId1" Type="http://schemas.openxmlformats.org/officeDocument/2006/relationships/slideLayout" Target="../slideLayouts/slideLayout2.xml"/><Relationship Id="rId6" Type="http://schemas.openxmlformats.org/officeDocument/2006/relationships/image" Target="../media/image395.wmf"/><Relationship Id="rId11" Type="http://schemas.openxmlformats.org/officeDocument/2006/relationships/oleObject" Target="../embeddings/oleObject391.bin"/><Relationship Id="rId24" Type="http://schemas.openxmlformats.org/officeDocument/2006/relationships/image" Target="../media/image404.png"/><Relationship Id="rId32" Type="http://schemas.openxmlformats.org/officeDocument/2006/relationships/oleObject" Target="../embeddings/oleObject402.bin"/><Relationship Id="rId37" Type="http://schemas.openxmlformats.org/officeDocument/2006/relationships/image" Target="../media/image410.wmf"/><Relationship Id="rId40" Type="http://schemas.openxmlformats.org/officeDocument/2006/relationships/oleObject" Target="../embeddings/oleObject406.bin"/><Relationship Id="rId5" Type="http://schemas.openxmlformats.org/officeDocument/2006/relationships/oleObject" Target="../embeddings/oleObject388.bin"/><Relationship Id="rId15" Type="http://schemas.openxmlformats.org/officeDocument/2006/relationships/oleObject" Target="../embeddings/oleObject393.bin"/><Relationship Id="rId23" Type="http://schemas.openxmlformats.org/officeDocument/2006/relationships/oleObject" Target="../embeddings/oleObject397.bin"/><Relationship Id="rId28" Type="http://schemas.openxmlformats.org/officeDocument/2006/relationships/oleObject" Target="../embeddings/oleObject400.bin"/><Relationship Id="rId36" Type="http://schemas.openxmlformats.org/officeDocument/2006/relationships/oleObject" Target="../embeddings/oleObject404.bin"/><Relationship Id="rId10" Type="http://schemas.openxmlformats.org/officeDocument/2006/relationships/image" Target="../media/image397.png"/><Relationship Id="rId19" Type="http://schemas.openxmlformats.org/officeDocument/2006/relationships/oleObject" Target="../embeddings/oleObject395.bin"/><Relationship Id="rId31" Type="http://schemas.openxmlformats.org/officeDocument/2006/relationships/image" Target="../media/image407.wmf"/><Relationship Id="rId4" Type="http://schemas.openxmlformats.org/officeDocument/2006/relationships/image" Target="../media/image394.wmf"/><Relationship Id="rId9" Type="http://schemas.openxmlformats.org/officeDocument/2006/relationships/oleObject" Target="../embeddings/oleObject390.bin"/><Relationship Id="rId14" Type="http://schemas.openxmlformats.org/officeDocument/2006/relationships/image" Target="../media/image399.png"/><Relationship Id="rId22" Type="http://schemas.openxmlformats.org/officeDocument/2006/relationships/image" Target="../media/image403.png"/><Relationship Id="rId27" Type="http://schemas.openxmlformats.org/officeDocument/2006/relationships/image" Target="../media/image405.png"/><Relationship Id="rId30" Type="http://schemas.openxmlformats.org/officeDocument/2006/relationships/oleObject" Target="../embeddings/oleObject401.bin"/><Relationship Id="rId35" Type="http://schemas.openxmlformats.org/officeDocument/2006/relationships/image" Target="../media/image409.wmf"/><Relationship Id="rId8" Type="http://schemas.openxmlformats.org/officeDocument/2006/relationships/image" Target="../media/image396.png"/><Relationship Id="rId3" Type="http://schemas.openxmlformats.org/officeDocument/2006/relationships/oleObject" Target="../embeddings/oleObject387.bin"/><Relationship Id="rId12" Type="http://schemas.openxmlformats.org/officeDocument/2006/relationships/image" Target="../media/image398.png"/><Relationship Id="rId17" Type="http://schemas.openxmlformats.org/officeDocument/2006/relationships/oleObject" Target="../embeddings/oleObject394.bin"/><Relationship Id="rId25" Type="http://schemas.openxmlformats.org/officeDocument/2006/relationships/oleObject" Target="../embeddings/oleObject398.bin"/><Relationship Id="rId33" Type="http://schemas.openxmlformats.org/officeDocument/2006/relationships/image" Target="../media/image408.wmf"/><Relationship Id="rId38" Type="http://schemas.openxmlformats.org/officeDocument/2006/relationships/oleObject" Target="../embeddings/oleObject405.bin"/></Relationships>
</file>

<file path=ppt/slides/_rels/slide74.xml.rels><?xml version="1.0" encoding="UTF-8" standalone="yes"?>
<Relationships xmlns="http://schemas.openxmlformats.org/package/2006/relationships"><Relationship Id="rId13" Type="http://schemas.openxmlformats.org/officeDocument/2006/relationships/oleObject" Target="../embeddings/oleObject412.bin"/><Relationship Id="rId18" Type="http://schemas.openxmlformats.org/officeDocument/2006/relationships/image" Target="../media/image420.wmf"/><Relationship Id="rId26" Type="http://schemas.openxmlformats.org/officeDocument/2006/relationships/image" Target="../media/image424.png"/><Relationship Id="rId3" Type="http://schemas.openxmlformats.org/officeDocument/2006/relationships/oleObject" Target="../embeddings/oleObject407.bin"/><Relationship Id="rId21" Type="http://schemas.openxmlformats.org/officeDocument/2006/relationships/oleObject" Target="../embeddings/oleObject416.bin"/><Relationship Id="rId34" Type="http://schemas.openxmlformats.org/officeDocument/2006/relationships/image" Target="../media/image428.png"/><Relationship Id="rId7" Type="http://schemas.openxmlformats.org/officeDocument/2006/relationships/oleObject" Target="../embeddings/oleObject409.bin"/><Relationship Id="rId12" Type="http://schemas.openxmlformats.org/officeDocument/2006/relationships/image" Target="../media/image417.wmf"/><Relationship Id="rId17" Type="http://schemas.openxmlformats.org/officeDocument/2006/relationships/oleObject" Target="../embeddings/oleObject414.bin"/><Relationship Id="rId25" Type="http://schemas.openxmlformats.org/officeDocument/2006/relationships/oleObject" Target="../embeddings/oleObject418.bin"/><Relationship Id="rId33" Type="http://schemas.openxmlformats.org/officeDocument/2006/relationships/oleObject" Target="../embeddings/oleObject422.bin"/><Relationship Id="rId2" Type="http://schemas.openxmlformats.org/officeDocument/2006/relationships/image" Target="../media/image5.png"/><Relationship Id="rId16" Type="http://schemas.openxmlformats.org/officeDocument/2006/relationships/image" Target="../media/image419.wmf"/><Relationship Id="rId20" Type="http://schemas.openxmlformats.org/officeDocument/2006/relationships/image" Target="../media/image421.wmf"/><Relationship Id="rId29" Type="http://schemas.openxmlformats.org/officeDocument/2006/relationships/oleObject" Target="../embeddings/oleObject420.bin"/><Relationship Id="rId1" Type="http://schemas.openxmlformats.org/officeDocument/2006/relationships/slideLayout" Target="../slideLayouts/slideLayout2.xml"/><Relationship Id="rId6" Type="http://schemas.openxmlformats.org/officeDocument/2006/relationships/image" Target="../media/image414.wmf"/><Relationship Id="rId11" Type="http://schemas.openxmlformats.org/officeDocument/2006/relationships/oleObject" Target="../embeddings/oleObject411.bin"/><Relationship Id="rId24" Type="http://schemas.openxmlformats.org/officeDocument/2006/relationships/image" Target="../media/image423.png"/><Relationship Id="rId32" Type="http://schemas.openxmlformats.org/officeDocument/2006/relationships/image" Target="../media/image427.png"/><Relationship Id="rId5" Type="http://schemas.openxmlformats.org/officeDocument/2006/relationships/oleObject" Target="../embeddings/oleObject408.bin"/><Relationship Id="rId15" Type="http://schemas.openxmlformats.org/officeDocument/2006/relationships/oleObject" Target="../embeddings/oleObject413.bin"/><Relationship Id="rId23" Type="http://schemas.openxmlformats.org/officeDocument/2006/relationships/oleObject" Target="../embeddings/oleObject417.bin"/><Relationship Id="rId28" Type="http://schemas.openxmlformats.org/officeDocument/2006/relationships/image" Target="../media/image425.png"/><Relationship Id="rId36" Type="http://schemas.openxmlformats.org/officeDocument/2006/relationships/image" Target="../media/image429.png"/><Relationship Id="rId10" Type="http://schemas.openxmlformats.org/officeDocument/2006/relationships/image" Target="../media/image416.wmf"/><Relationship Id="rId19" Type="http://schemas.openxmlformats.org/officeDocument/2006/relationships/oleObject" Target="../embeddings/oleObject415.bin"/><Relationship Id="rId31" Type="http://schemas.openxmlformats.org/officeDocument/2006/relationships/oleObject" Target="../embeddings/oleObject421.bin"/><Relationship Id="rId4" Type="http://schemas.openxmlformats.org/officeDocument/2006/relationships/image" Target="../media/image413.wmf"/><Relationship Id="rId9" Type="http://schemas.openxmlformats.org/officeDocument/2006/relationships/oleObject" Target="../embeddings/oleObject410.bin"/><Relationship Id="rId14" Type="http://schemas.openxmlformats.org/officeDocument/2006/relationships/image" Target="../media/image418.wmf"/><Relationship Id="rId22" Type="http://schemas.openxmlformats.org/officeDocument/2006/relationships/image" Target="../media/image422.wmf"/><Relationship Id="rId27" Type="http://schemas.openxmlformats.org/officeDocument/2006/relationships/oleObject" Target="../embeddings/oleObject419.bin"/><Relationship Id="rId30" Type="http://schemas.openxmlformats.org/officeDocument/2006/relationships/image" Target="../media/image426.png"/><Relationship Id="rId35" Type="http://schemas.openxmlformats.org/officeDocument/2006/relationships/oleObject" Target="../embeddings/oleObject423.bin"/><Relationship Id="rId8" Type="http://schemas.openxmlformats.org/officeDocument/2006/relationships/image" Target="../media/image415.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24.bin"/><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431.png"/><Relationship Id="rId4" Type="http://schemas.openxmlformats.org/officeDocument/2006/relationships/image" Target="../media/image430.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425.bin"/><Relationship Id="rId7" Type="http://schemas.openxmlformats.org/officeDocument/2006/relationships/image" Target="../media/image418.wmf"/><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oleObject" Target="../embeddings/oleObject426.bin"/><Relationship Id="rId5" Type="http://schemas.openxmlformats.org/officeDocument/2006/relationships/image" Target="../media/image433.emf"/><Relationship Id="rId4" Type="http://schemas.openxmlformats.org/officeDocument/2006/relationships/image" Target="../media/image432.wmf"/></Relationships>
</file>

<file path=ppt/slides/_rels/slide77.xml.rels><?xml version="1.0" encoding="UTF-8" standalone="yes"?>
<Relationships xmlns="http://schemas.openxmlformats.org/package/2006/relationships"><Relationship Id="rId8" Type="http://schemas.openxmlformats.org/officeDocument/2006/relationships/image" Target="../media/image436.wmf"/><Relationship Id="rId3" Type="http://schemas.openxmlformats.org/officeDocument/2006/relationships/oleObject" Target="../embeddings/oleObject427.bin"/><Relationship Id="rId7" Type="http://schemas.openxmlformats.org/officeDocument/2006/relationships/oleObject" Target="../embeddings/oleObject429.bin"/><Relationship Id="rId12" Type="http://schemas.openxmlformats.org/officeDocument/2006/relationships/image" Target="../media/image438.wmf"/><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435.wmf"/><Relationship Id="rId11" Type="http://schemas.openxmlformats.org/officeDocument/2006/relationships/oleObject" Target="../embeddings/oleObject431.bin"/><Relationship Id="rId5" Type="http://schemas.openxmlformats.org/officeDocument/2006/relationships/oleObject" Target="../embeddings/oleObject428.bin"/><Relationship Id="rId10" Type="http://schemas.openxmlformats.org/officeDocument/2006/relationships/image" Target="../media/image437.wmf"/><Relationship Id="rId4" Type="http://schemas.openxmlformats.org/officeDocument/2006/relationships/image" Target="../media/image434.wmf"/><Relationship Id="rId9" Type="http://schemas.openxmlformats.org/officeDocument/2006/relationships/oleObject" Target="../embeddings/oleObject430.bin"/></Relationships>
</file>

<file path=ppt/slides/_rels/slide78.xml.rels><?xml version="1.0" encoding="UTF-8" standalone="yes"?>
<Relationships xmlns="http://schemas.openxmlformats.org/package/2006/relationships"><Relationship Id="rId8" Type="http://schemas.openxmlformats.org/officeDocument/2006/relationships/image" Target="../media/image441.wmf"/><Relationship Id="rId13" Type="http://schemas.openxmlformats.org/officeDocument/2006/relationships/oleObject" Target="../embeddings/oleObject437.bin"/><Relationship Id="rId3" Type="http://schemas.openxmlformats.org/officeDocument/2006/relationships/oleObject" Target="../embeddings/oleObject432.bin"/><Relationship Id="rId7" Type="http://schemas.openxmlformats.org/officeDocument/2006/relationships/oleObject" Target="../embeddings/oleObject434.bin"/><Relationship Id="rId12" Type="http://schemas.openxmlformats.org/officeDocument/2006/relationships/image" Target="../media/image443.wmf"/><Relationship Id="rId2" Type="http://schemas.openxmlformats.org/officeDocument/2006/relationships/image" Target="../media/image5.png"/><Relationship Id="rId16" Type="http://schemas.openxmlformats.org/officeDocument/2006/relationships/image" Target="../media/image445.wmf"/><Relationship Id="rId1" Type="http://schemas.openxmlformats.org/officeDocument/2006/relationships/slideLayout" Target="../slideLayouts/slideLayout6.xml"/><Relationship Id="rId6" Type="http://schemas.openxmlformats.org/officeDocument/2006/relationships/image" Target="../media/image440.wmf"/><Relationship Id="rId11" Type="http://schemas.openxmlformats.org/officeDocument/2006/relationships/oleObject" Target="../embeddings/oleObject436.bin"/><Relationship Id="rId5" Type="http://schemas.openxmlformats.org/officeDocument/2006/relationships/oleObject" Target="../embeddings/oleObject433.bin"/><Relationship Id="rId15" Type="http://schemas.openxmlformats.org/officeDocument/2006/relationships/oleObject" Target="../embeddings/oleObject438.bin"/><Relationship Id="rId10" Type="http://schemas.openxmlformats.org/officeDocument/2006/relationships/image" Target="../media/image442.wmf"/><Relationship Id="rId4" Type="http://schemas.openxmlformats.org/officeDocument/2006/relationships/image" Target="../media/image439.wmf"/><Relationship Id="rId9" Type="http://schemas.openxmlformats.org/officeDocument/2006/relationships/oleObject" Target="../embeddings/oleObject435.bin"/><Relationship Id="rId14" Type="http://schemas.openxmlformats.org/officeDocument/2006/relationships/image" Target="../media/image444.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441.bin"/><Relationship Id="rId13" Type="http://schemas.openxmlformats.org/officeDocument/2006/relationships/image" Target="../media/image451.wmf"/><Relationship Id="rId3" Type="http://schemas.openxmlformats.org/officeDocument/2006/relationships/oleObject" Target="../embeddings/oleObject439.bin"/><Relationship Id="rId7" Type="http://schemas.openxmlformats.org/officeDocument/2006/relationships/image" Target="../media/image448.wmf"/><Relationship Id="rId12" Type="http://schemas.openxmlformats.org/officeDocument/2006/relationships/oleObject" Target="../embeddings/oleObject443.bin"/><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oleObject" Target="../embeddings/oleObject440.bin"/><Relationship Id="rId11" Type="http://schemas.openxmlformats.org/officeDocument/2006/relationships/image" Target="../media/image450.wmf"/><Relationship Id="rId5" Type="http://schemas.openxmlformats.org/officeDocument/2006/relationships/image" Target="../media/image447.png"/><Relationship Id="rId10" Type="http://schemas.openxmlformats.org/officeDocument/2006/relationships/oleObject" Target="../embeddings/oleObject442.bin"/><Relationship Id="rId4" Type="http://schemas.openxmlformats.org/officeDocument/2006/relationships/image" Target="../media/image446.wmf"/><Relationship Id="rId9" Type="http://schemas.openxmlformats.org/officeDocument/2006/relationships/image" Target="../media/image449.wmf"/></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oleObject" Target="../embeddings/oleObject29.bin"/><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5.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oleObject" Target="../embeddings/oleObject30.bin"/><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38.png"/><Relationship Id="rId14" Type="http://schemas.openxmlformats.org/officeDocument/2006/relationships/image" Target="../media/image43.png"/></Relationships>
</file>

<file path=ppt/slides/_rels/slide80.xml.rels><?xml version="1.0" encoding="UTF-8" standalone="yes"?>
<Relationships xmlns="http://schemas.openxmlformats.org/package/2006/relationships"><Relationship Id="rId8" Type="http://schemas.openxmlformats.org/officeDocument/2006/relationships/image" Target="../media/image454.png"/><Relationship Id="rId3" Type="http://schemas.openxmlformats.org/officeDocument/2006/relationships/oleObject" Target="../embeddings/oleObject444.bin"/><Relationship Id="rId7" Type="http://schemas.openxmlformats.org/officeDocument/2006/relationships/image" Target="../media/image453.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452.wmf"/><Relationship Id="rId11" Type="http://schemas.openxmlformats.org/officeDocument/2006/relationships/image" Target="../media/image457.png"/><Relationship Id="rId5" Type="http://schemas.openxmlformats.org/officeDocument/2006/relationships/oleObject" Target="../embeddings/oleObject445.bin"/><Relationship Id="rId10" Type="http://schemas.openxmlformats.org/officeDocument/2006/relationships/image" Target="../media/image456.png"/><Relationship Id="rId4" Type="http://schemas.openxmlformats.org/officeDocument/2006/relationships/image" Target="../media/image446.wmf"/><Relationship Id="rId9" Type="http://schemas.openxmlformats.org/officeDocument/2006/relationships/image" Target="../media/image455.pn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446.bin"/><Relationship Id="rId7" Type="http://schemas.openxmlformats.org/officeDocument/2006/relationships/image" Target="../media/image461.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59.png"/><Relationship Id="rId4" Type="http://schemas.openxmlformats.org/officeDocument/2006/relationships/image" Target="../media/image458.w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449.bin"/><Relationship Id="rId3" Type="http://schemas.openxmlformats.org/officeDocument/2006/relationships/image" Target="../media/image462.png"/><Relationship Id="rId7" Type="http://schemas.openxmlformats.org/officeDocument/2006/relationships/image" Target="../media/image464.wmf"/><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oleObject" Target="../embeddings/oleObject448.bin"/><Relationship Id="rId5" Type="http://schemas.openxmlformats.org/officeDocument/2006/relationships/image" Target="../media/image463.wmf"/><Relationship Id="rId4" Type="http://schemas.openxmlformats.org/officeDocument/2006/relationships/oleObject" Target="../embeddings/oleObject447.bin"/><Relationship Id="rId9" Type="http://schemas.openxmlformats.org/officeDocument/2006/relationships/image" Target="../media/image465.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50.bin"/><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466.wmf"/></Relationships>
</file>

<file path=ppt/slides/_rels/slide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469.wmf"/><Relationship Id="rId13" Type="http://schemas.openxmlformats.org/officeDocument/2006/relationships/image" Target="../media/image472.png"/><Relationship Id="rId3" Type="http://schemas.openxmlformats.org/officeDocument/2006/relationships/oleObject" Target="../embeddings/oleObject451.bin"/><Relationship Id="rId7" Type="http://schemas.openxmlformats.org/officeDocument/2006/relationships/oleObject" Target="../embeddings/oleObject453.bin"/><Relationship Id="rId12" Type="http://schemas.openxmlformats.org/officeDocument/2006/relationships/image" Target="../media/image471.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68.wmf"/><Relationship Id="rId11" Type="http://schemas.openxmlformats.org/officeDocument/2006/relationships/oleObject" Target="../embeddings/oleObject455.bin"/><Relationship Id="rId5" Type="http://schemas.openxmlformats.org/officeDocument/2006/relationships/oleObject" Target="../embeddings/oleObject452.bin"/><Relationship Id="rId10" Type="http://schemas.openxmlformats.org/officeDocument/2006/relationships/image" Target="../media/image470.wmf"/><Relationship Id="rId4" Type="http://schemas.openxmlformats.org/officeDocument/2006/relationships/image" Target="../media/image467.wmf"/><Relationship Id="rId9" Type="http://schemas.openxmlformats.org/officeDocument/2006/relationships/oleObject" Target="../embeddings/oleObject454.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458.bin"/><Relationship Id="rId13" Type="http://schemas.openxmlformats.org/officeDocument/2006/relationships/image" Target="../media/image478.wmf"/><Relationship Id="rId3" Type="http://schemas.openxmlformats.org/officeDocument/2006/relationships/image" Target="../media/image473.jpeg"/><Relationship Id="rId7" Type="http://schemas.openxmlformats.org/officeDocument/2006/relationships/image" Target="../media/image475.wmf"/><Relationship Id="rId12" Type="http://schemas.openxmlformats.org/officeDocument/2006/relationships/oleObject" Target="../embeddings/oleObject460.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oleObject" Target="../embeddings/oleObject457.bin"/><Relationship Id="rId11" Type="http://schemas.openxmlformats.org/officeDocument/2006/relationships/image" Target="../media/image477.wmf"/><Relationship Id="rId5" Type="http://schemas.openxmlformats.org/officeDocument/2006/relationships/image" Target="../media/image474.wmf"/><Relationship Id="rId10" Type="http://schemas.openxmlformats.org/officeDocument/2006/relationships/oleObject" Target="../embeddings/oleObject459.bin"/><Relationship Id="rId4" Type="http://schemas.openxmlformats.org/officeDocument/2006/relationships/oleObject" Target="../embeddings/oleObject456.bin"/><Relationship Id="rId9" Type="http://schemas.openxmlformats.org/officeDocument/2006/relationships/image" Target="../media/image476.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61.bin"/><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480.jpeg"/><Relationship Id="rId4" Type="http://schemas.openxmlformats.org/officeDocument/2006/relationships/image" Target="../media/image479.wmf"/></Relationships>
</file>

<file path=ppt/slides/_rels/slide88.xml.rels><?xml version="1.0" encoding="UTF-8" standalone="yes"?>
<Relationships xmlns="http://schemas.openxmlformats.org/package/2006/relationships"><Relationship Id="rId8" Type="http://schemas.openxmlformats.org/officeDocument/2006/relationships/image" Target="../media/image483.wmf"/><Relationship Id="rId13" Type="http://schemas.openxmlformats.org/officeDocument/2006/relationships/oleObject" Target="../embeddings/oleObject467.bin"/><Relationship Id="rId3" Type="http://schemas.openxmlformats.org/officeDocument/2006/relationships/oleObject" Target="../embeddings/oleObject462.bin"/><Relationship Id="rId7" Type="http://schemas.openxmlformats.org/officeDocument/2006/relationships/oleObject" Target="../embeddings/oleObject464.bin"/><Relationship Id="rId12" Type="http://schemas.openxmlformats.org/officeDocument/2006/relationships/image" Target="../media/image485.wmf"/><Relationship Id="rId2" Type="http://schemas.openxmlformats.org/officeDocument/2006/relationships/image" Target="../media/image5.png"/><Relationship Id="rId16" Type="http://schemas.openxmlformats.org/officeDocument/2006/relationships/image" Target="../media/image487.wmf"/><Relationship Id="rId1" Type="http://schemas.openxmlformats.org/officeDocument/2006/relationships/slideLayout" Target="../slideLayouts/slideLayout2.xml"/><Relationship Id="rId6" Type="http://schemas.openxmlformats.org/officeDocument/2006/relationships/image" Target="../media/image482.wmf"/><Relationship Id="rId11" Type="http://schemas.openxmlformats.org/officeDocument/2006/relationships/oleObject" Target="../embeddings/oleObject466.bin"/><Relationship Id="rId5" Type="http://schemas.openxmlformats.org/officeDocument/2006/relationships/oleObject" Target="../embeddings/oleObject463.bin"/><Relationship Id="rId15" Type="http://schemas.openxmlformats.org/officeDocument/2006/relationships/oleObject" Target="../embeddings/oleObject468.bin"/><Relationship Id="rId10" Type="http://schemas.openxmlformats.org/officeDocument/2006/relationships/image" Target="../media/image484.wmf"/><Relationship Id="rId4" Type="http://schemas.openxmlformats.org/officeDocument/2006/relationships/image" Target="../media/image481.wmf"/><Relationship Id="rId9" Type="http://schemas.openxmlformats.org/officeDocument/2006/relationships/oleObject" Target="../embeddings/oleObject465.bin"/><Relationship Id="rId14" Type="http://schemas.openxmlformats.org/officeDocument/2006/relationships/image" Target="../media/image486.wmf"/></Relationships>
</file>

<file path=ppt/slides/_rels/slide89.xml.rels><?xml version="1.0" encoding="UTF-8" standalone="yes"?>
<Relationships xmlns="http://schemas.openxmlformats.org/package/2006/relationships"><Relationship Id="rId8" Type="http://schemas.openxmlformats.org/officeDocument/2006/relationships/image" Target="../media/image490.wmf"/><Relationship Id="rId3" Type="http://schemas.openxmlformats.org/officeDocument/2006/relationships/oleObject" Target="../embeddings/oleObject469.bin"/><Relationship Id="rId7" Type="http://schemas.openxmlformats.org/officeDocument/2006/relationships/oleObject" Target="../embeddings/oleObject471.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89.wmf"/><Relationship Id="rId11" Type="http://schemas.openxmlformats.org/officeDocument/2006/relationships/image" Target="../media/image492.jpeg"/><Relationship Id="rId5" Type="http://schemas.openxmlformats.org/officeDocument/2006/relationships/oleObject" Target="../embeddings/oleObject470.bin"/><Relationship Id="rId10" Type="http://schemas.openxmlformats.org/officeDocument/2006/relationships/image" Target="../media/image491.wmf"/><Relationship Id="rId4" Type="http://schemas.openxmlformats.org/officeDocument/2006/relationships/image" Target="../media/image488.wmf"/><Relationship Id="rId9" Type="http://schemas.openxmlformats.org/officeDocument/2006/relationships/oleObject" Target="../embeddings/oleObject472.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51.wmf"/></Relationships>
</file>

<file path=ppt/slides/_rels/slide90.xml.rels><?xml version="1.0" encoding="UTF-8" standalone="yes"?>
<Relationships xmlns="http://schemas.openxmlformats.org/package/2006/relationships"><Relationship Id="rId8" Type="http://schemas.openxmlformats.org/officeDocument/2006/relationships/image" Target="../media/image495.wmf"/><Relationship Id="rId13" Type="http://schemas.openxmlformats.org/officeDocument/2006/relationships/oleObject" Target="../embeddings/oleObject478.bin"/><Relationship Id="rId3" Type="http://schemas.openxmlformats.org/officeDocument/2006/relationships/oleObject" Target="../embeddings/oleObject473.bin"/><Relationship Id="rId7" Type="http://schemas.openxmlformats.org/officeDocument/2006/relationships/oleObject" Target="../embeddings/oleObject475.bin"/><Relationship Id="rId12" Type="http://schemas.openxmlformats.org/officeDocument/2006/relationships/image" Target="../media/image497.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94.wmf"/><Relationship Id="rId11" Type="http://schemas.openxmlformats.org/officeDocument/2006/relationships/oleObject" Target="../embeddings/oleObject477.bin"/><Relationship Id="rId5" Type="http://schemas.openxmlformats.org/officeDocument/2006/relationships/oleObject" Target="../embeddings/oleObject474.bin"/><Relationship Id="rId10" Type="http://schemas.openxmlformats.org/officeDocument/2006/relationships/image" Target="../media/image496.wmf"/><Relationship Id="rId4" Type="http://schemas.openxmlformats.org/officeDocument/2006/relationships/image" Target="../media/image493.wmf"/><Relationship Id="rId9" Type="http://schemas.openxmlformats.org/officeDocument/2006/relationships/oleObject" Target="../embeddings/oleObject476.bin"/><Relationship Id="rId14" Type="http://schemas.openxmlformats.org/officeDocument/2006/relationships/image" Target="../media/image498.wmf"/></Relationships>
</file>

<file path=ppt/slides/_rels/slide91.xml.rels><?xml version="1.0" encoding="UTF-8" standalone="yes"?>
<Relationships xmlns="http://schemas.openxmlformats.org/package/2006/relationships"><Relationship Id="rId8" Type="http://schemas.openxmlformats.org/officeDocument/2006/relationships/image" Target="../media/image501.wmf"/><Relationship Id="rId3" Type="http://schemas.openxmlformats.org/officeDocument/2006/relationships/oleObject" Target="../embeddings/oleObject479.bin"/><Relationship Id="rId7" Type="http://schemas.openxmlformats.org/officeDocument/2006/relationships/oleObject" Target="../embeddings/oleObject481.bin"/><Relationship Id="rId12" Type="http://schemas.openxmlformats.org/officeDocument/2006/relationships/image" Target="../media/image503.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00.wmf"/><Relationship Id="rId11" Type="http://schemas.openxmlformats.org/officeDocument/2006/relationships/oleObject" Target="../embeddings/oleObject483.bin"/><Relationship Id="rId5" Type="http://schemas.openxmlformats.org/officeDocument/2006/relationships/oleObject" Target="../embeddings/oleObject480.bin"/><Relationship Id="rId10" Type="http://schemas.openxmlformats.org/officeDocument/2006/relationships/image" Target="../media/image502.wmf"/><Relationship Id="rId4" Type="http://schemas.openxmlformats.org/officeDocument/2006/relationships/image" Target="../media/image499.wmf"/><Relationship Id="rId9" Type="http://schemas.openxmlformats.org/officeDocument/2006/relationships/oleObject" Target="../embeddings/oleObject482.bin"/></Relationships>
</file>

<file path=ppt/slides/_rels/slide92.xml.rels><?xml version="1.0" encoding="UTF-8" standalone="yes"?>
<Relationships xmlns="http://schemas.openxmlformats.org/package/2006/relationships"><Relationship Id="rId8" Type="http://schemas.openxmlformats.org/officeDocument/2006/relationships/image" Target="../media/image506.wmf"/><Relationship Id="rId3" Type="http://schemas.openxmlformats.org/officeDocument/2006/relationships/oleObject" Target="../embeddings/oleObject484.bin"/><Relationship Id="rId7" Type="http://schemas.openxmlformats.org/officeDocument/2006/relationships/oleObject" Target="../embeddings/oleObject486.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05.wmf"/><Relationship Id="rId5" Type="http://schemas.openxmlformats.org/officeDocument/2006/relationships/oleObject" Target="../embeddings/oleObject485.bin"/><Relationship Id="rId4" Type="http://schemas.openxmlformats.org/officeDocument/2006/relationships/image" Target="../media/image504.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487.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07.wmf"/></Relationships>
</file>

<file path=ppt/slides/_rels/slide94.xml.rels><?xml version="1.0" encoding="UTF-8" standalone="yes"?>
<Relationships xmlns="http://schemas.openxmlformats.org/package/2006/relationships"><Relationship Id="rId8" Type="http://schemas.openxmlformats.org/officeDocument/2006/relationships/image" Target="../media/image510.wmf"/><Relationship Id="rId3" Type="http://schemas.openxmlformats.org/officeDocument/2006/relationships/oleObject" Target="../embeddings/oleObject488.bin"/><Relationship Id="rId7" Type="http://schemas.openxmlformats.org/officeDocument/2006/relationships/oleObject" Target="../embeddings/oleObject490.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09.wmf"/><Relationship Id="rId5" Type="http://schemas.openxmlformats.org/officeDocument/2006/relationships/oleObject" Target="../embeddings/oleObject489.bin"/><Relationship Id="rId4" Type="http://schemas.openxmlformats.org/officeDocument/2006/relationships/image" Target="../media/image508.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488.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11.emf"/><Relationship Id="rId5" Type="http://schemas.openxmlformats.org/officeDocument/2006/relationships/oleObject" Target="../embeddings/oleObject491.bin"/><Relationship Id="rId4" Type="http://schemas.openxmlformats.org/officeDocument/2006/relationships/image" Target="../media/image508.wmf"/></Relationships>
</file>

<file path=ppt/slides/_rels/slide96.xml.rels><?xml version="1.0" encoding="UTF-8" standalone="yes"?>
<Relationships xmlns="http://schemas.openxmlformats.org/package/2006/relationships"><Relationship Id="rId8" Type="http://schemas.openxmlformats.org/officeDocument/2006/relationships/image" Target="../media/image513.wmf"/><Relationship Id="rId3" Type="http://schemas.openxmlformats.org/officeDocument/2006/relationships/oleObject" Target="../embeddings/oleObject492.bin"/><Relationship Id="rId7" Type="http://schemas.openxmlformats.org/officeDocument/2006/relationships/oleObject" Target="../embeddings/oleObject494.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06.wmf"/><Relationship Id="rId5" Type="http://schemas.openxmlformats.org/officeDocument/2006/relationships/oleObject" Target="../embeddings/oleObject493.bin"/><Relationship Id="rId4" Type="http://schemas.openxmlformats.org/officeDocument/2006/relationships/image" Target="../media/image512.wmf"/></Relationships>
</file>

<file path=ppt/slides/_rels/slide97.xml.rels><?xml version="1.0" encoding="UTF-8" standalone="yes"?>
<Relationships xmlns="http://schemas.openxmlformats.org/package/2006/relationships"><Relationship Id="rId8" Type="http://schemas.openxmlformats.org/officeDocument/2006/relationships/image" Target="../media/image516.wmf"/><Relationship Id="rId13" Type="http://schemas.openxmlformats.org/officeDocument/2006/relationships/oleObject" Target="../embeddings/oleObject500.bin"/><Relationship Id="rId3" Type="http://schemas.openxmlformats.org/officeDocument/2006/relationships/oleObject" Target="../embeddings/oleObject495.bin"/><Relationship Id="rId7" Type="http://schemas.openxmlformats.org/officeDocument/2006/relationships/oleObject" Target="../embeddings/oleObject497.bin"/><Relationship Id="rId12" Type="http://schemas.openxmlformats.org/officeDocument/2006/relationships/image" Target="../media/image518.wmf"/><Relationship Id="rId2" Type="http://schemas.openxmlformats.org/officeDocument/2006/relationships/image" Target="../media/image5.png"/><Relationship Id="rId16" Type="http://schemas.openxmlformats.org/officeDocument/2006/relationships/image" Target="../media/image519.wmf"/><Relationship Id="rId1" Type="http://schemas.openxmlformats.org/officeDocument/2006/relationships/slideLayout" Target="../slideLayouts/slideLayout2.xml"/><Relationship Id="rId6" Type="http://schemas.openxmlformats.org/officeDocument/2006/relationships/image" Target="../media/image515.wmf"/><Relationship Id="rId11" Type="http://schemas.openxmlformats.org/officeDocument/2006/relationships/oleObject" Target="../embeddings/oleObject499.bin"/><Relationship Id="rId5" Type="http://schemas.openxmlformats.org/officeDocument/2006/relationships/oleObject" Target="../embeddings/oleObject496.bin"/><Relationship Id="rId15" Type="http://schemas.openxmlformats.org/officeDocument/2006/relationships/oleObject" Target="../embeddings/oleObject502.bin"/><Relationship Id="rId10" Type="http://schemas.openxmlformats.org/officeDocument/2006/relationships/image" Target="../media/image517.wmf"/><Relationship Id="rId4" Type="http://schemas.openxmlformats.org/officeDocument/2006/relationships/image" Target="../media/image514.wmf"/><Relationship Id="rId9" Type="http://schemas.openxmlformats.org/officeDocument/2006/relationships/oleObject" Target="../embeddings/oleObject498.bin"/><Relationship Id="rId14" Type="http://schemas.openxmlformats.org/officeDocument/2006/relationships/oleObject" Target="../embeddings/oleObject501.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503.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20.wmf"/></Relationships>
</file>

<file path=ppt/slides/_rels/slide99.xml.rels><?xml version="1.0" encoding="UTF-8" standalone="yes"?>
<Relationships xmlns="http://schemas.openxmlformats.org/package/2006/relationships"><Relationship Id="rId8" Type="http://schemas.openxmlformats.org/officeDocument/2006/relationships/image" Target="../media/image516.wmf"/><Relationship Id="rId3" Type="http://schemas.openxmlformats.org/officeDocument/2006/relationships/oleObject" Target="../embeddings/oleObject504.bin"/><Relationship Id="rId7" Type="http://schemas.openxmlformats.org/officeDocument/2006/relationships/oleObject" Target="../embeddings/oleObject506.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14.wmf"/><Relationship Id="rId5" Type="http://schemas.openxmlformats.org/officeDocument/2006/relationships/oleObject" Target="../embeddings/oleObject505.bin"/><Relationship Id="rId10" Type="http://schemas.openxmlformats.org/officeDocument/2006/relationships/image" Target="../media/image517.wmf"/><Relationship Id="rId4" Type="http://schemas.openxmlformats.org/officeDocument/2006/relationships/image" Target="../media/image515.wmf"/><Relationship Id="rId9" Type="http://schemas.openxmlformats.org/officeDocument/2006/relationships/oleObject" Target="../embeddings/oleObject507.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146" name="标题 13"/>
          <p:cNvSpPr>
            <a:spLocks noGrp="1"/>
          </p:cNvSpPr>
          <p:nvPr>
            <p:ph type="title"/>
          </p:nvPr>
        </p:nvSpPr>
        <p:spPr>
          <a:xfrm>
            <a:off x="611505" y="2420620"/>
            <a:ext cx="8229600" cy="1143000"/>
          </a:xfrm>
        </p:spPr>
        <p:txBody>
          <a:bodyPr vert="horz" wrap="square" lIns="91440" tIns="45720" rIns="91440" bIns="45720" anchor="ctr" anchorCtr="0"/>
          <a:lstStyle/>
          <a:p>
            <a:pPr eaLnBrk="1" hangingPunct="1"/>
            <a:r>
              <a:rPr lang="zh-CN" altLang="en-US" sz="4000" b="1" dirty="0">
                <a:solidFill>
                  <a:srgbClr val="B0E1E6"/>
                </a:solidFill>
                <a:latin typeface="微软雅黑" panose="020B0503020204020204" charset="-122"/>
                <a:ea typeface="微软雅黑" panose="020B0503020204020204" charset="-122"/>
                <a:cs typeface="微软雅黑" panose="020B0503020204020204" charset="-122"/>
              </a:rPr>
              <a:t>第五章  线性系统的频域特性分析</a:t>
            </a:r>
          </a:p>
        </p:txBody>
      </p:sp>
      <p:pic>
        <p:nvPicPr>
          <p:cNvPr id="35" name="图片 34"/>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383" y="20714"/>
            <a:ext cx="1376227" cy="1330532"/>
          </a:xfrm>
          <a:prstGeom prst="rect">
            <a:avLst/>
          </a:prstGeom>
        </p:spPr>
      </p:pic>
      <p:sp>
        <p:nvSpPr>
          <p:cNvPr id="4099" name="副标题 2"/>
          <p:cNvSpPr>
            <a:spLocks noGrp="1"/>
          </p:cNvSpPr>
          <p:nvPr>
            <p:ph type="subTitle" idx="1"/>
          </p:nvPr>
        </p:nvSpPr>
        <p:spPr>
          <a:xfrm>
            <a:off x="1842770" y="3625850"/>
            <a:ext cx="5459095" cy="535940"/>
          </a:xfrm>
        </p:spPr>
        <p:txBody>
          <a:bodyPr vert="horz" wrap="square" lIns="68580" tIns="34290" rIns="68580" bIns="34290" anchor="t" anchorCtr="0"/>
          <a:lstStyle/>
          <a:p>
            <a:pPr marL="0" indent="0" algn="ctr" eaLnBrk="1" hangingPunct="1">
              <a:buClrTx/>
              <a:buSzTx/>
              <a:buNone/>
            </a:pPr>
            <a:r>
              <a:rPr kumimoji="1" lang="zh-CN" altLang="en-US" sz="3000" b="1" kern="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杨  文</a:t>
            </a:r>
            <a:r>
              <a:rPr kumimoji="1" lang="en-US" altLang="zh-CN" sz="3000" b="1" kern="1200" dirty="0">
                <a:solidFill>
                  <a:srgbClr val="0000FF"/>
                </a:solidFill>
                <a:latin typeface="微软雅黑" panose="020B0503020204020204" pitchFamily="34" charset="-122"/>
                <a:ea typeface="微软雅黑" panose="020B0503020204020204" pitchFamily="34" charset="-122"/>
                <a:cs typeface="宋体" panose="02010600030101010101" pitchFamily="2" charset="-122"/>
              </a:rPr>
              <a:t> </a:t>
            </a:r>
            <a:r>
              <a:rPr kumimoji="1" lang="zh-CN" altLang="en-US" b="1" kern="1200" dirty="0">
                <a:solidFill>
                  <a:srgbClr val="0000FF"/>
                </a:solidFill>
                <a:latin typeface="微软雅黑" panose="020B0503020204020204" pitchFamily="34" charset="-122"/>
                <a:ea typeface="微软雅黑" panose="020B0503020204020204" pitchFamily="34" charset="-122"/>
                <a:cs typeface="宋体" panose="02010600030101010101" pitchFamily="2" charset="-122"/>
              </a:rPr>
              <a:t> </a:t>
            </a:r>
          </a:p>
          <a:p>
            <a:pPr eaLnBrk="1" hangingPunct="1">
              <a:buClrTx/>
              <a:buSzTx/>
            </a:pPr>
            <a:endParaRPr kumimoji="1" lang="zh-CN" altLang="en-US" b="1" kern="1200" dirty="0">
              <a:solidFill>
                <a:schemeClr val="tx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100" name="Text Box 4"/>
          <p:cNvSpPr txBox="1"/>
          <p:nvPr/>
        </p:nvSpPr>
        <p:spPr>
          <a:xfrm>
            <a:off x="3069193" y="4508659"/>
            <a:ext cx="4232672" cy="9271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buFontTx/>
              <a:buNone/>
            </a:pPr>
            <a:r>
              <a:rPr kumimoji="0" lang="zh-CN" altLang="en-US" sz="1600" b="1" dirty="0">
                <a:solidFill>
                  <a:srgbClr val="B0E1E6"/>
                </a:solidFill>
                <a:uFillTx/>
                <a:latin typeface="Times New Roman" panose="02020603050405020304" pitchFamily="18" charset="0"/>
                <a:ea typeface="微软雅黑" panose="020B0503020204020204" pitchFamily="34" charset="-122"/>
                <a:cs typeface="+mn-cs"/>
              </a:rPr>
              <a:t>电话：</a:t>
            </a:r>
            <a:r>
              <a:rPr lang="zh-CN" altLang="en-US" sz="1500" b="1" dirty="0">
                <a:solidFill>
                  <a:srgbClr val="C00000"/>
                </a:solidFill>
                <a:latin typeface="Times New Roman" panose="02020603050405020304" pitchFamily="18" charset="0"/>
                <a:ea typeface="微软雅黑" panose="020B0503020204020204" pitchFamily="34" charset="-122"/>
              </a:rPr>
              <a:t>     </a:t>
            </a:r>
            <a:r>
              <a:rPr lang="en-US" altLang="zh-CN" sz="1600" b="1" dirty="0">
                <a:solidFill>
                  <a:schemeClr val="bg1"/>
                </a:solidFill>
                <a:latin typeface="Times New Roman" panose="02020603050405020304" pitchFamily="18" charset="0"/>
                <a:ea typeface="微软雅黑" panose="020B0503020204020204" pitchFamily="34" charset="-122"/>
                <a:cs typeface="Arial" panose="020B0604020202020204" pitchFamily="34" charset="0"/>
              </a:rPr>
              <a:t>15901792968</a:t>
            </a:r>
          </a:p>
          <a:p>
            <a:pPr marL="0" lvl="0" indent="0" eaLnBrk="1" hangingPunct="1">
              <a:buFontTx/>
              <a:buNone/>
            </a:pPr>
            <a:r>
              <a:rPr kumimoji="0" lang="zh-CN" altLang="en-US" sz="1600" b="1" dirty="0">
                <a:solidFill>
                  <a:srgbClr val="B0E1E6"/>
                </a:solidFill>
                <a:uFillTx/>
                <a:latin typeface="Times New Roman" panose="02020603050405020304" pitchFamily="18" charset="0"/>
                <a:ea typeface="微软雅黑" panose="020B0503020204020204" pitchFamily="34" charset="-122"/>
                <a:cs typeface="+mn-cs"/>
              </a:rPr>
              <a:t>办公室：</a:t>
            </a:r>
            <a:r>
              <a:rPr lang="zh-CN" altLang="en-US" sz="1500" b="1" dirty="0">
                <a:solidFill>
                  <a:srgbClr val="C00000"/>
                </a:solidFill>
                <a:latin typeface="Times New Roman" panose="02020603050405020304" pitchFamily="18" charset="0"/>
                <a:ea typeface="微软雅黑" panose="020B0503020204020204" pitchFamily="34" charset="-122"/>
                <a:cs typeface="Arial" panose="020B0604020202020204" pitchFamily="34" charset="0"/>
              </a:rPr>
              <a:t>  </a:t>
            </a:r>
            <a:r>
              <a:rPr lang="zh-CN" altLang="en-US" sz="1600" b="1" dirty="0">
                <a:solidFill>
                  <a:schemeClr val="bg1"/>
                </a:solidFill>
                <a:latin typeface="Times New Roman" panose="02020603050405020304" pitchFamily="18" charset="0"/>
                <a:ea typeface="微软雅黑" panose="020B0503020204020204" pitchFamily="34" charset="-122"/>
                <a:cs typeface="Arial" panose="020B0604020202020204" pitchFamily="34" charset="0"/>
              </a:rPr>
              <a:t>实验</a:t>
            </a:r>
            <a:r>
              <a:rPr lang="en-US" altLang="zh-CN" sz="1600" b="1" dirty="0">
                <a:solidFill>
                  <a:schemeClr val="bg1"/>
                </a:solidFill>
                <a:latin typeface="Times New Roman" panose="02020603050405020304" pitchFamily="18" charset="0"/>
                <a:ea typeface="微软雅黑" panose="020B0503020204020204" pitchFamily="34" charset="-122"/>
                <a:cs typeface="Arial" panose="020B0604020202020204" pitchFamily="34" charset="0"/>
              </a:rPr>
              <a:t>19</a:t>
            </a:r>
            <a:r>
              <a:rPr lang="zh-CN" altLang="en-US" sz="1600" b="1" dirty="0">
                <a:solidFill>
                  <a:schemeClr val="bg1"/>
                </a:solidFill>
                <a:latin typeface="Times New Roman" panose="02020603050405020304" pitchFamily="18" charset="0"/>
                <a:ea typeface="微软雅黑" panose="020B0503020204020204" pitchFamily="34" charset="-122"/>
                <a:cs typeface="Arial" panose="020B0604020202020204" pitchFamily="34" charset="0"/>
              </a:rPr>
              <a:t>楼</a:t>
            </a:r>
            <a:r>
              <a:rPr lang="en-US" altLang="zh-CN" sz="1600" b="1" dirty="0">
                <a:solidFill>
                  <a:schemeClr val="bg1"/>
                </a:solidFill>
                <a:latin typeface="Times New Roman" panose="02020603050405020304" pitchFamily="18" charset="0"/>
                <a:ea typeface="微软雅黑" panose="020B0503020204020204" pitchFamily="34" charset="-122"/>
                <a:cs typeface="Arial" panose="020B0604020202020204" pitchFamily="34" charset="0"/>
              </a:rPr>
              <a:t>903</a:t>
            </a:r>
            <a:r>
              <a:rPr lang="zh-CN" altLang="en-US" sz="1600" b="1" dirty="0">
                <a:solidFill>
                  <a:schemeClr val="bg1"/>
                </a:solidFill>
                <a:latin typeface="Times New Roman" panose="02020603050405020304" pitchFamily="18" charset="0"/>
                <a:ea typeface="微软雅黑" panose="020B0503020204020204" pitchFamily="34" charset="-122"/>
                <a:cs typeface="Arial" panose="020B0604020202020204" pitchFamily="34" charset="0"/>
              </a:rPr>
              <a:t>室</a:t>
            </a:r>
          </a:p>
          <a:p>
            <a:pPr marL="0" lvl="0" indent="0" eaLnBrk="1" hangingPunct="1">
              <a:buFontTx/>
              <a:buNone/>
            </a:pPr>
            <a:r>
              <a:rPr kumimoji="0" lang="zh-CN" altLang="en-US" sz="1600" b="1" dirty="0">
                <a:solidFill>
                  <a:srgbClr val="B0E1E6"/>
                </a:solidFill>
                <a:uFillTx/>
                <a:latin typeface="Times New Roman" panose="02020603050405020304" pitchFamily="18" charset="0"/>
                <a:ea typeface="微软雅黑" panose="020B0503020204020204" pitchFamily="34" charset="-122"/>
                <a:cs typeface="+mn-cs"/>
              </a:rPr>
              <a:t>E-mail:</a:t>
            </a:r>
            <a:r>
              <a:rPr lang="zh-CN" altLang="en-US" sz="1500" b="1" dirty="0">
                <a:solidFill>
                  <a:srgbClr val="C00000"/>
                </a:solidFill>
                <a:latin typeface="Times New Roman" panose="02020603050405020304" pitchFamily="18" charset="0"/>
                <a:ea typeface="微软雅黑" panose="020B0503020204020204" pitchFamily="34" charset="-122"/>
                <a:cs typeface="Arial" panose="020B0604020202020204" pitchFamily="34" charset="0"/>
              </a:rPr>
              <a:t> </a:t>
            </a:r>
            <a:r>
              <a:rPr lang="en-US" altLang="zh-CN" sz="1500" b="1" dirty="0">
                <a:solidFill>
                  <a:srgbClr val="C00000"/>
                </a:solidFill>
                <a:latin typeface="Times New Roman" panose="02020603050405020304" pitchFamily="18" charset="0"/>
                <a:ea typeface="微软雅黑" panose="020B0503020204020204" pitchFamily="34" charset="-122"/>
                <a:cs typeface="Arial" panose="020B0604020202020204" pitchFamily="34" charset="0"/>
              </a:rPr>
              <a:t>   </a:t>
            </a:r>
            <a:r>
              <a:rPr lang="en-US" altLang="zh-CN" sz="1600" b="1" dirty="0">
                <a:solidFill>
                  <a:schemeClr val="bg1"/>
                </a:solidFill>
                <a:latin typeface="Times New Roman" panose="02020603050405020304" pitchFamily="18" charset="0"/>
                <a:ea typeface="微软雅黑" panose="020B0503020204020204" pitchFamily="34" charset="-122"/>
                <a:cs typeface="Arial" panose="020B0604020202020204" pitchFamily="34" charset="0"/>
              </a:rPr>
              <a:t> </a:t>
            </a:r>
            <a:r>
              <a:rPr lang="en-US" altLang="zh-CN" sz="1600" b="1" u="sng" dirty="0">
                <a:solidFill>
                  <a:schemeClr val="bg1"/>
                </a:solidFill>
                <a:latin typeface="Times New Roman" panose="02020603050405020304" pitchFamily="18" charset="0"/>
                <a:ea typeface="微软雅黑" panose="020B0503020204020204" pitchFamily="34" charset="-122"/>
                <a:cs typeface="Arial" panose="020B0604020202020204" pitchFamily="34" charset="0"/>
              </a:rPr>
              <a:t>weny@ecust.edu.cn</a:t>
            </a:r>
          </a:p>
        </p:txBody>
      </p:sp>
    </p:spTree>
  </p:cSld>
  <p:clrMapOvr>
    <a:masterClrMapping/>
  </p:clrMapOvr>
  <p:transition>
    <p:pull dir="d"/>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338" name="灯片编号占位符 4"/>
          <p:cNvSpPr txBox="1">
            <a:spLocks noGrp="1"/>
          </p:cNvSpPr>
          <p:nvPr>
            <p:ph type="sldNum" sz="quarter" idx="4"/>
          </p:nvPr>
        </p:nvSpPr>
        <p:spPr>
          <a:xfrm>
            <a:off x="3124200" y="6356350"/>
            <a:ext cx="2895600" cy="365125"/>
          </a:xfrm>
          <a:noFill/>
          <a:ln>
            <a:noFill/>
          </a:ln>
        </p:spPr>
        <p:txBody>
          <a:bodyPr anchor="ctr" anchorCtr="0"/>
          <a:lstStyle/>
          <a:p>
            <a:pPr marL="0" indent="0" algn="ctr" eaLnBrk="1" hangingPunct="1">
              <a:spcBef>
                <a:spcPct val="0"/>
              </a:spcBef>
              <a:buFontTx/>
              <a:buNone/>
            </a:pPr>
            <a:fld id="{9A0DB2DC-4C9A-4742-B13C-FB6460FD3503}" type="slidenum">
              <a:rPr lang="en-US" altLang="zh-CN" sz="1200" dirty="0">
                <a:solidFill>
                  <a:srgbClr val="898989"/>
                </a:solidFill>
              </a:rPr>
              <a:t>10</a:t>
            </a:fld>
            <a:endParaRPr lang="en-US" altLang="zh-CN" sz="1200" dirty="0">
              <a:solidFill>
                <a:srgbClr val="898989"/>
              </a:solidFill>
            </a:endParaRPr>
          </a:p>
        </p:txBody>
      </p:sp>
      <p:sp>
        <p:nvSpPr>
          <p:cNvPr id="14339" name="TextBox 8"/>
          <p:cNvSpPr txBox="1"/>
          <p:nvPr/>
        </p:nvSpPr>
        <p:spPr>
          <a:xfrm>
            <a:off x="2000250" y="714375"/>
            <a:ext cx="668178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不同频率的谐波输入下的输出响应的相位之差：</a:t>
            </a:r>
          </a:p>
        </p:txBody>
      </p:sp>
      <p:graphicFrame>
        <p:nvGraphicFramePr>
          <p:cNvPr id="14340" name="Object 3"/>
          <p:cNvGraphicFramePr>
            <a:graphicFrameLocks noChangeAspect="1"/>
          </p:cNvGraphicFramePr>
          <p:nvPr/>
        </p:nvGraphicFramePr>
        <p:xfrm>
          <a:off x="4351338" y="1428750"/>
          <a:ext cx="2006600" cy="342900"/>
        </p:xfrm>
        <a:graphic>
          <a:graphicData uri="http://schemas.openxmlformats.org/presentationml/2006/ole">
            <mc:AlternateContent xmlns:mc="http://schemas.openxmlformats.org/markup-compatibility/2006">
              <mc:Choice xmlns:v="urn:schemas-microsoft-com:vml" Requires="v">
                <p:oleObj r:id="rId3" imgW="2006600" imgH="342900" progId="Equation.3">
                  <p:embed/>
                </p:oleObj>
              </mc:Choice>
              <mc:Fallback>
                <p:oleObj r:id="rId3" imgW="2006600" imgH="342900" progId="Equation.3">
                  <p:embed/>
                  <p:pic>
                    <p:nvPicPr>
                      <p:cNvPr id="0" name="图片 3094"/>
                      <p:cNvPicPr/>
                      <p:nvPr/>
                    </p:nvPicPr>
                    <p:blipFill>
                      <a:blip r:embed="rId4"/>
                      <a:stretch>
                        <a:fillRect/>
                      </a:stretch>
                    </p:blipFill>
                    <p:spPr>
                      <a:xfrm>
                        <a:off x="4351338" y="1428750"/>
                        <a:ext cx="2006600" cy="342900"/>
                      </a:xfrm>
                      <a:prstGeom prst="rect">
                        <a:avLst/>
                      </a:prstGeom>
                      <a:noFill/>
                      <a:ln w="38100">
                        <a:noFill/>
                        <a:miter/>
                      </a:ln>
                    </p:spPr>
                  </p:pic>
                </p:oleObj>
              </mc:Fallback>
            </mc:AlternateContent>
          </a:graphicData>
        </a:graphic>
      </p:graphicFrame>
      <p:sp>
        <p:nvSpPr>
          <p:cNvPr id="14341" name="TextBox 10"/>
          <p:cNvSpPr txBox="1"/>
          <p:nvPr/>
        </p:nvSpPr>
        <p:spPr>
          <a:xfrm>
            <a:off x="2071688" y="1857375"/>
            <a:ext cx="1731962" cy="5826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ea typeface="微软雅黑" panose="020B0503020204020204" pitchFamily="34" charset="-122"/>
              </a:rPr>
              <a:t>为</a:t>
            </a:r>
            <a:r>
              <a:rPr lang="zh-CN" altLang="en-US" sz="2400" b="1" dirty="0">
                <a:solidFill>
                  <a:srgbClr val="C00000"/>
                </a:solidFill>
                <a:ea typeface="微软雅黑" panose="020B0503020204020204" pitchFamily="34" charset="-122"/>
              </a:rPr>
              <a:t>相频特性</a:t>
            </a:r>
          </a:p>
        </p:txBody>
      </p:sp>
      <p:sp>
        <p:nvSpPr>
          <p:cNvPr id="12" name="TextBox 11"/>
          <p:cNvSpPr txBox="1"/>
          <p:nvPr/>
        </p:nvSpPr>
        <p:spPr>
          <a:xfrm>
            <a:off x="1143000" y="2500313"/>
            <a:ext cx="2659063"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称指数表达形式，</a:t>
            </a:r>
          </a:p>
        </p:txBody>
      </p:sp>
      <p:graphicFrame>
        <p:nvGraphicFramePr>
          <p:cNvPr id="13" name="Object 4"/>
          <p:cNvGraphicFramePr>
            <a:graphicFrameLocks noChangeAspect="1"/>
          </p:cNvGraphicFramePr>
          <p:nvPr/>
        </p:nvGraphicFramePr>
        <p:xfrm>
          <a:off x="4572000" y="2428875"/>
          <a:ext cx="2514600" cy="431800"/>
        </p:xfrm>
        <a:graphic>
          <a:graphicData uri="http://schemas.openxmlformats.org/presentationml/2006/ole">
            <mc:AlternateContent xmlns:mc="http://schemas.openxmlformats.org/markup-compatibility/2006">
              <mc:Choice xmlns:v="urn:schemas-microsoft-com:vml" Requires="v">
                <p:oleObj r:id="rId5" imgW="2514600" imgH="431800" progId="Equation.3">
                  <p:embed/>
                </p:oleObj>
              </mc:Choice>
              <mc:Fallback>
                <p:oleObj r:id="rId5" imgW="2514600" imgH="431800" progId="Equation.3">
                  <p:embed/>
                  <p:pic>
                    <p:nvPicPr>
                      <p:cNvPr id="0" name="图片 3097"/>
                      <p:cNvPicPr/>
                      <p:nvPr/>
                    </p:nvPicPr>
                    <p:blipFill>
                      <a:blip r:embed="rId6"/>
                      <a:stretch>
                        <a:fillRect/>
                      </a:stretch>
                    </p:blipFill>
                    <p:spPr>
                      <a:xfrm>
                        <a:off x="4572000" y="2428875"/>
                        <a:ext cx="2514600" cy="431800"/>
                      </a:xfrm>
                      <a:prstGeom prst="rect">
                        <a:avLst/>
                      </a:prstGeom>
                      <a:noFill/>
                      <a:ln w="38100">
                        <a:noFill/>
                        <a:miter/>
                      </a:ln>
                    </p:spPr>
                  </p:pic>
                </p:oleObj>
              </mc:Fallback>
            </mc:AlternateContent>
          </a:graphicData>
        </a:graphic>
      </p:graphicFrame>
      <p:sp>
        <p:nvSpPr>
          <p:cNvPr id="14" name="TextBox 13"/>
          <p:cNvSpPr txBox="1"/>
          <p:nvPr/>
        </p:nvSpPr>
        <p:spPr>
          <a:xfrm>
            <a:off x="1143000" y="3071813"/>
            <a:ext cx="4143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为系统的</a:t>
            </a:r>
            <a:r>
              <a:rPr lang="zh-CN" altLang="en-US" sz="2400" b="1" dirty="0">
                <a:solidFill>
                  <a:srgbClr val="C00000"/>
                </a:solidFill>
                <a:ea typeface="微软雅黑" panose="020B0503020204020204" pitchFamily="34" charset="-122"/>
              </a:rPr>
              <a:t>频率特性函数</a:t>
            </a:r>
            <a:r>
              <a:rPr lang="zh-CN" altLang="en-US" sz="2400" b="1" dirty="0">
                <a:ea typeface="微软雅黑" panose="020B0503020204020204" pitchFamily="34" charset="-122"/>
              </a:rPr>
              <a:t>。</a:t>
            </a:r>
          </a:p>
        </p:txBody>
      </p:sp>
      <p:sp>
        <p:nvSpPr>
          <p:cNvPr id="15" name="TextBox 14"/>
          <p:cNvSpPr txBox="1"/>
          <p:nvPr/>
        </p:nvSpPr>
        <p:spPr>
          <a:xfrm>
            <a:off x="909638" y="3571875"/>
            <a:ext cx="644842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系统的频率响应</a:t>
            </a:r>
            <a:r>
              <a:rPr lang="en-US" altLang="zh-CN" sz="2400" b="1" dirty="0">
                <a:ea typeface="微软雅黑" panose="020B0503020204020204" pitchFamily="34" charset="-122"/>
              </a:rPr>
              <a:t>G(j</a:t>
            </a:r>
            <a:r>
              <a:rPr lang="el-GR" altLang="zh-CN" sz="2400" b="1" dirty="0">
                <a:ea typeface="微软雅黑" panose="020B0503020204020204" pitchFamily="34" charset="-122"/>
              </a:rPr>
              <a:t>ω</a:t>
            </a:r>
            <a:r>
              <a:rPr lang="en-US" altLang="zh-CN" sz="2400" b="1" dirty="0">
                <a:ea typeface="微软雅黑" panose="020B0503020204020204" pitchFamily="34" charset="-122"/>
              </a:rPr>
              <a:t>)</a:t>
            </a:r>
            <a:r>
              <a:rPr lang="zh-CN" altLang="en-US" sz="2400" b="1" dirty="0">
                <a:ea typeface="微软雅黑" panose="020B0503020204020204" pitchFamily="34" charset="-122"/>
              </a:rPr>
              <a:t>由系统地传递函数求得：</a:t>
            </a:r>
          </a:p>
        </p:txBody>
      </p:sp>
      <p:graphicFrame>
        <p:nvGraphicFramePr>
          <p:cNvPr id="16" name="Object 5"/>
          <p:cNvGraphicFramePr>
            <a:graphicFrameLocks noChangeAspect="1"/>
          </p:cNvGraphicFramePr>
          <p:nvPr/>
        </p:nvGraphicFramePr>
        <p:xfrm>
          <a:off x="3597275" y="4244975"/>
          <a:ext cx="2260600" cy="469900"/>
        </p:xfrm>
        <a:graphic>
          <a:graphicData uri="http://schemas.openxmlformats.org/presentationml/2006/ole">
            <mc:AlternateContent xmlns:mc="http://schemas.openxmlformats.org/markup-compatibility/2006">
              <mc:Choice xmlns:v="urn:schemas-microsoft-com:vml" Requires="v">
                <p:oleObj r:id="rId7" imgW="2260600" imgH="469900" progId="Equation.3">
                  <p:embed/>
                </p:oleObj>
              </mc:Choice>
              <mc:Fallback>
                <p:oleObj r:id="rId7" imgW="2260600" imgH="469900" progId="Equation.3">
                  <p:embed/>
                  <p:pic>
                    <p:nvPicPr>
                      <p:cNvPr id="0" name="图片 3095"/>
                      <p:cNvPicPr/>
                      <p:nvPr/>
                    </p:nvPicPr>
                    <p:blipFill>
                      <a:blip r:embed="rId8"/>
                      <a:stretch>
                        <a:fillRect/>
                      </a:stretch>
                    </p:blipFill>
                    <p:spPr>
                      <a:xfrm>
                        <a:off x="3597275" y="4244975"/>
                        <a:ext cx="2260600" cy="469900"/>
                      </a:xfrm>
                      <a:prstGeom prst="rect">
                        <a:avLst/>
                      </a:prstGeom>
                      <a:noFill/>
                      <a:ln w="38100">
                        <a:noFill/>
                        <a:miter/>
                      </a:ln>
                    </p:spPr>
                  </p:pic>
                </p:oleObj>
              </mc:Fallback>
            </mc:AlternateContent>
          </a:graphicData>
        </a:graphic>
      </p:graphicFrame>
      <p:sp>
        <p:nvSpPr>
          <p:cNvPr id="17" name="TextBox 16"/>
          <p:cNvSpPr txBox="1"/>
          <p:nvPr/>
        </p:nvSpPr>
        <p:spPr>
          <a:xfrm>
            <a:off x="1000125" y="4714875"/>
            <a:ext cx="7715250" cy="17541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ea typeface="微软雅黑" panose="020B0503020204020204" pitchFamily="34" charset="-122"/>
              </a:rPr>
              <a:t>         由此得出，将</a:t>
            </a:r>
            <a:r>
              <a:rPr lang="en-US" altLang="zh-CN" sz="2400" b="1" dirty="0">
                <a:ea typeface="微软雅黑" panose="020B0503020204020204" pitchFamily="34" charset="-122"/>
              </a:rPr>
              <a:t>s</a:t>
            </a:r>
            <a:r>
              <a:rPr lang="zh-CN" altLang="en-US" sz="2400" b="1" dirty="0">
                <a:ea typeface="微软雅黑" panose="020B0503020204020204" pitchFamily="34" charset="-122"/>
              </a:rPr>
              <a:t>平面上的复变量</a:t>
            </a:r>
            <a:r>
              <a:rPr lang="en-US" altLang="zh-CN" sz="2400" b="1" dirty="0">
                <a:ea typeface="微软雅黑" panose="020B0503020204020204" pitchFamily="34" charset="-122"/>
              </a:rPr>
              <a:t>s=</a:t>
            </a:r>
            <a:r>
              <a:rPr lang="el-GR" altLang="zh-CN" sz="2400" b="1" dirty="0">
                <a:ea typeface="微软雅黑" panose="020B0503020204020204" pitchFamily="34" charset="-122"/>
              </a:rPr>
              <a:t>σ</a:t>
            </a:r>
            <a:r>
              <a:rPr lang="en-US" altLang="zh-CN" sz="2400" b="1" dirty="0">
                <a:ea typeface="微软雅黑" panose="020B0503020204020204" pitchFamily="34" charset="-122"/>
              </a:rPr>
              <a:t>+j</a:t>
            </a:r>
            <a:r>
              <a:rPr lang="el-GR" altLang="zh-CN" sz="2400" b="1" dirty="0">
                <a:ea typeface="微软雅黑" panose="020B0503020204020204" pitchFamily="34" charset="-122"/>
              </a:rPr>
              <a:t>ω</a:t>
            </a:r>
            <a:r>
              <a:rPr lang="zh-CN" altLang="en-US" sz="2400" b="1" dirty="0">
                <a:ea typeface="微软雅黑" panose="020B0503020204020204" pitchFamily="34" charset="-122"/>
              </a:rPr>
              <a:t>的取值范围限定在虚轴上，既</a:t>
            </a:r>
            <a:r>
              <a:rPr lang="el-GR" altLang="zh-CN" sz="2400" b="1" dirty="0">
                <a:ea typeface="微软雅黑" panose="020B0503020204020204" pitchFamily="34" charset="-122"/>
              </a:rPr>
              <a:t>σ</a:t>
            </a:r>
            <a:r>
              <a:rPr lang="en-US" altLang="zh-CN" sz="2400" b="1" dirty="0">
                <a:ea typeface="微软雅黑" panose="020B0503020204020204" pitchFamily="34" charset="-122"/>
              </a:rPr>
              <a:t>=0</a:t>
            </a:r>
            <a:r>
              <a:rPr lang="zh-CN" altLang="en-US" sz="2400" b="1" dirty="0">
                <a:ea typeface="微软雅黑" panose="020B0503020204020204" pitchFamily="34" charset="-122"/>
              </a:rPr>
              <a:t>，</a:t>
            </a:r>
            <a:r>
              <a:rPr lang="en-US" altLang="zh-CN" sz="2400" b="1" dirty="0">
                <a:ea typeface="微软雅黑" panose="020B0503020204020204" pitchFamily="34" charset="-122"/>
              </a:rPr>
              <a:t>s=j</a:t>
            </a:r>
            <a:r>
              <a:rPr lang="el-GR" altLang="zh-CN" sz="2400" b="1" dirty="0">
                <a:ea typeface="微软雅黑" panose="020B0503020204020204" pitchFamily="34" charset="-122"/>
              </a:rPr>
              <a:t>ω</a:t>
            </a:r>
            <a:r>
              <a:rPr lang="zh-CN" altLang="en-US" sz="2400" b="1" dirty="0">
                <a:ea typeface="微软雅黑" panose="020B0503020204020204" pitchFamily="34" charset="-122"/>
              </a:rPr>
              <a:t>时所得到的传递函数</a:t>
            </a:r>
            <a:r>
              <a:rPr lang="en-US" altLang="zh-CN" sz="2400" b="1" dirty="0">
                <a:ea typeface="微软雅黑" panose="020B0503020204020204" pitchFamily="34" charset="-122"/>
              </a:rPr>
              <a:t>G(j</a:t>
            </a:r>
            <a:r>
              <a:rPr lang="el-GR" altLang="zh-CN" sz="2400" b="1" dirty="0">
                <a:ea typeface="微软雅黑" panose="020B0503020204020204" pitchFamily="34" charset="-122"/>
              </a:rPr>
              <a:t>ω</a:t>
            </a:r>
            <a:r>
              <a:rPr lang="en-US" altLang="zh-CN" sz="2400" b="1" dirty="0">
                <a:ea typeface="微软雅黑" panose="020B0503020204020204" pitchFamily="34" charset="-122"/>
              </a:rPr>
              <a:t>)</a:t>
            </a:r>
            <a:r>
              <a:rPr lang="zh-CN" altLang="en-US" sz="2400" b="1" dirty="0">
                <a:ea typeface="微软雅黑" panose="020B0503020204020204" pitchFamily="34" charset="-122"/>
              </a:rPr>
              <a:t>便是系统的频率响应。</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6498" name="标题 1"/>
          <p:cNvSpPr>
            <a:spLocks noGrp="1"/>
          </p:cNvSpPr>
          <p:nvPr>
            <p:ph type="title"/>
          </p:nvPr>
        </p:nvSpPr>
        <p:spPr>
          <a:xfrm>
            <a:off x="1428750" y="274638"/>
            <a:ext cx="7258050" cy="1143000"/>
          </a:xfrm>
        </p:spPr>
        <p:txBody>
          <a:bodyPr vert="horz" wrap="square" lIns="91440" tIns="45720" rIns="91440" bIns="45720" anchor="ctr" anchorCtr="0"/>
          <a:lstStyle/>
          <a:p>
            <a:pPr eaLnBrk="1" hangingPunct="1"/>
            <a:r>
              <a:rPr lang="en-US" altLang="zh-CN" sz="2400" b="1" dirty="0">
                <a:solidFill>
                  <a:srgbClr val="990033"/>
                </a:solidFill>
              </a:rPr>
              <a:t>4.5.4</a:t>
            </a:r>
            <a:r>
              <a:rPr lang="zh-CN" altLang="en-US" sz="2400" b="1" dirty="0">
                <a:solidFill>
                  <a:srgbClr val="990033"/>
                </a:solidFill>
              </a:rPr>
              <a:t>  奈奎斯特稳定性判据在伯德图中的表示形式</a:t>
            </a:r>
            <a:r>
              <a:rPr lang="en-US" altLang="zh-CN" sz="2400" b="1" dirty="0">
                <a:solidFill>
                  <a:srgbClr val="990033"/>
                </a:solidFill>
              </a:rPr>
              <a:t>   </a:t>
            </a:r>
            <a:endParaRPr lang="zh-CN" altLang="en-US" sz="2400" b="1" dirty="0">
              <a:solidFill>
                <a:srgbClr val="990033"/>
              </a:solidFill>
            </a:endParaRPr>
          </a:p>
        </p:txBody>
      </p:sp>
      <p:sp>
        <p:nvSpPr>
          <p:cNvPr id="106499" name="TextBox 3"/>
          <p:cNvSpPr txBox="1"/>
          <p:nvPr/>
        </p:nvSpPr>
        <p:spPr>
          <a:xfrm>
            <a:off x="2143125" y="1428750"/>
            <a:ext cx="608330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开环系统的奈奎斯特图和其伯德图有如下对应关系：</a:t>
            </a:r>
          </a:p>
        </p:txBody>
      </p:sp>
      <p:sp>
        <p:nvSpPr>
          <p:cNvPr id="5" name="TextBox 4"/>
          <p:cNvSpPr txBox="1"/>
          <p:nvPr/>
        </p:nvSpPr>
        <p:spPr>
          <a:xfrm>
            <a:off x="928688" y="2286000"/>
            <a:ext cx="6723063" cy="400050"/>
          </a:xfrm>
          <a:prstGeom prst="rect">
            <a:avLst/>
          </a:prstGeom>
          <a:noFill/>
          <a:effectLst>
            <a:outerShdw blurRad="50800" dist="38100" dir="10800000" algn="r" rotWithShape="0">
              <a:prstClr val="black">
                <a:alpha val="40000"/>
              </a:prstClr>
            </a:outerShdw>
          </a:effectLst>
        </p:spPr>
        <p:txBody>
          <a:bodyPr wrap="none">
            <a:spAutoFit/>
          </a:bodyPr>
          <a:lstStyle/>
          <a:p>
            <a:pPr marR="0" defTabSz="914400" eaLnBrk="1" hangingPunct="1">
              <a:buClrTx/>
              <a:buSzTx/>
              <a:buFontTx/>
              <a:buNone/>
              <a:defRPr/>
            </a:pPr>
            <a:r>
              <a:rPr kumimoji="0" lang="en-US" altLang="zh-CN" sz="2000" b="1" kern="1200" cap="none" spc="0" normalizeH="0" baseline="0" noProof="0" dirty="0">
                <a:solidFill>
                  <a:srgbClr val="990033"/>
                </a:solidFill>
                <a:latin typeface="Arial" panose="020B0604020202020204" pitchFamily="34" charset="0"/>
                <a:ea typeface="微软雅黑" panose="020B0503020204020204" pitchFamily="34" charset="-122"/>
                <a:cs typeface="+mn-cs"/>
              </a:rPr>
              <a:t>(1) </a:t>
            </a:r>
            <a:r>
              <a:rPr kumimoji="0" lang="zh-CN" altLang="en-US" sz="2000" b="1" kern="1200" cap="none" spc="0" normalizeH="0" baseline="0" noProof="0" dirty="0">
                <a:solidFill>
                  <a:srgbClr val="990033"/>
                </a:solidFill>
                <a:latin typeface="Arial" panose="020B0604020202020204" pitchFamily="34" charset="0"/>
                <a:ea typeface="微软雅黑" panose="020B0503020204020204" pitchFamily="34" charset="-122"/>
                <a:cs typeface="+mn-cs"/>
              </a:rPr>
              <a:t>奈奎斯特图上的单位圆对应于伯德图上的零分贝线；</a:t>
            </a:r>
          </a:p>
        </p:txBody>
      </p:sp>
      <p:sp>
        <p:nvSpPr>
          <p:cNvPr id="6" name="TextBox 5"/>
          <p:cNvSpPr txBox="1"/>
          <p:nvPr/>
        </p:nvSpPr>
        <p:spPr>
          <a:xfrm>
            <a:off x="928688" y="2928938"/>
            <a:ext cx="7016750" cy="400050"/>
          </a:xfrm>
          <a:prstGeom prst="rect">
            <a:avLst/>
          </a:prstGeom>
          <a:noFill/>
          <a:effectLst>
            <a:outerShdw blurRad="50800" dist="38100" dir="10800000" algn="r" rotWithShape="0">
              <a:prstClr val="black">
                <a:alpha val="40000"/>
              </a:prstClr>
            </a:outerShdw>
          </a:effectLst>
        </p:spPr>
        <p:txBody>
          <a:bodyPr wrap="none">
            <a:spAutoFit/>
          </a:bodyPr>
          <a:lstStyle/>
          <a:p>
            <a:pPr marR="0" defTabSz="914400" eaLnBrk="1" hangingPunct="1">
              <a:buClrTx/>
              <a:buSzTx/>
              <a:buFontTx/>
              <a:buNone/>
              <a:defRPr/>
            </a:pPr>
            <a:r>
              <a:rPr kumimoji="0" lang="en-US" altLang="zh-CN" sz="2000" b="1" kern="1200" cap="none" spc="0" normalizeH="0" baseline="0" noProof="0" dirty="0">
                <a:solidFill>
                  <a:srgbClr val="990033"/>
                </a:solidFill>
                <a:latin typeface="Arial" panose="020B0604020202020204" pitchFamily="34" charset="0"/>
                <a:ea typeface="微软雅黑" panose="020B0503020204020204" pitchFamily="34" charset="-122"/>
                <a:cs typeface="+mn-cs"/>
              </a:rPr>
              <a:t>(2) </a:t>
            </a:r>
            <a:r>
              <a:rPr kumimoji="0" lang="zh-CN" altLang="en-US" sz="2000" b="1" kern="1200" cap="none" spc="0" normalizeH="0" baseline="0" noProof="0" dirty="0">
                <a:solidFill>
                  <a:srgbClr val="990033"/>
                </a:solidFill>
                <a:latin typeface="Arial" panose="020B0604020202020204" pitchFamily="34" charset="0"/>
                <a:ea typeface="微软雅黑" panose="020B0503020204020204" pitchFamily="34" charset="-122"/>
                <a:cs typeface="+mn-cs"/>
              </a:rPr>
              <a:t>奈奎斯特图上的负实轴对应于伯德图上的</a:t>
            </a:r>
            <a:r>
              <a:rPr kumimoji="0" lang="en-US" altLang="zh-CN" sz="2000" b="1" kern="1200" cap="none" spc="0" normalizeH="0" baseline="0" noProof="0" dirty="0">
                <a:solidFill>
                  <a:srgbClr val="990033"/>
                </a:solidFill>
                <a:latin typeface="Arial" panose="020B0604020202020204" pitchFamily="34" charset="0"/>
                <a:ea typeface="微软雅黑" panose="020B0503020204020204" pitchFamily="34" charset="-122"/>
                <a:cs typeface="+mn-cs"/>
              </a:rPr>
              <a:t>-180°</a:t>
            </a:r>
            <a:r>
              <a:rPr kumimoji="0" lang="zh-CN" altLang="en-US" sz="2000" b="1" kern="1200" cap="none" spc="0" normalizeH="0" baseline="0" noProof="0" dirty="0">
                <a:solidFill>
                  <a:srgbClr val="990033"/>
                </a:solidFill>
                <a:latin typeface="Arial" panose="020B0604020202020204" pitchFamily="34" charset="0"/>
                <a:ea typeface="微软雅黑" panose="020B0503020204020204" pitchFamily="34" charset="-122"/>
                <a:cs typeface="+mn-cs"/>
              </a:rPr>
              <a:t>相位线；</a:t>
            </a:r>
          </a:p>
        </p:txBody>
      </p:sp>
      <p:pic>
        <p:nvPicPr>
          <p:cNvPr id="1334274" name="Picture 2"/>
          <p:cNvPicPr>
            <a:picLocks noChangeAspect="1" noChangeArrowheads="1"/>
          </p:cNvPicPr>
          <p:nvPr/>
        </p:nvPicPr>
        <p:blipFill>
          <a:blip r:embed="rId3"/>
          <a:srcRect/>
          <a:stretch>
            <a:fillRect/>
          </a:stretch>
        </p:blipFill>
        <p:spPr bwMode="auto">
          <a:xfrm>
            <a:off x="857250" y="3500438"/>
            <a:ext cx="3048000" cy="3076575"/>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4143375" y="3600450"/>
            <a:ext cx="95885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FF0000"/>
                </a:solidFill>
                <a:latin typeface="Arial" panose="020B0604020202020204" pitchFamily="34" charset="0"/>
                <a:ea typeface="微软雅黑" panose="020B0503020204020204" pitchFamily="34" charset="-122"/>
              </a:rPr>
              <a:t>穿越点</a:t>
            </a:r>
          </a:p>
        </p:txBody>
      </p:sp>
      <p:graphicFrame>
        <p:nvGraphicFramePr>
          <p:cNvPr id="1335297" name="Object 1"/>
          <p:cNvGraphicFramePr>
            <a:graphicFrameLocks noChangeAspect="1"/>
          </p:cNvGraphicFramePr>
          <p:nvPr/>
        </p:nvGraphicFramePr>
        <p:xfrm>
          <a:off x="4643438" y="4000500"/>
          <a:ext cx="1009650" cy="522288"/>
        </p:xfrm>
        <a:graphic>
          <a:graphicData uri="http://schemas.openxmlformats.org/presentationml/2006/ole">
            <mc:AlternateContent xmlns:mc="http://schemas.openxmlformats.org/markup-compatibility/2006">
              <mc:Choice xmlns:v="urn:schemas-microsoft-com:vml" Requires="v">
                <p:oleObj r:id="rId4" imgW="444500" imgH="228600" progId="Equation.DSMT4">
                  <p:embed/>
                </p:oleObj>
              </mc:Choice>
              <mc:Fallback>
                <p:oleObj r:id="rId4" imgW="444500" imgH="228600" progId="Equation.DSMT4">
                  <p:embed/>
                  <p:pic>
                    <p:nvPicPr>
                      <p:cNvPr id="0" name="图片 3417"/>
                      <p:cNvPicPr/>
                      <p:nvPr/>
                    </p:nvPicPr>
                    <p:blipFill>
                      <a:blip r:embed="rId5"/>
                      <a:stretch>
                        <a:fillRect/>
                      </a:stretch>
                    </p:blipFill>
                    <p:spPr>
                      <a:xfrm>
                        <a:off x="4643438" y="4000500"/>
                        <a:ext cx="1009650" cy="522288"/>
                      </a:xfrm>
                      <a:prstGeom prst="rect">
                        <a:avLst/>
                      </a:prstGeom>
                      <a:noFill/>
                      <a:ln w="38100">
                        <a:noFill/>
                        <a:miter/>
                      </a:ln>
                    </p:spPr>
                  </p:pic>
                </p:oleObj>
              </mc:Fallback>
            </mc:AlternateContent>
          </a:graphicData>
        </a:graphic>
      </p:graphicFrame>
      <p:graphicFrame>
        <p:nvGraphicFramePr>
          <p:cNvPr id="1335298" name="Object 2"/>
          <p:cNvGraphicFramePr>
            <a:graphicFrameLocks noChangeAspect="1"/>
          </p:cNvGraphicFramePr>
          <p:nvPr/>
        </p:nvGraphicFramePr>
        <p:xfrm>
          <a:off x="4584700" y="4559300"/>
          <a:ext cx="3935413" cy="1058863"/>
        </p:xfrm>
        <a:graphic>
          <a:graphicData uri="http://schemas.openxmlformats.org/presentationml/2006/ole">
            <mc:AlternateContent xmlns:mc="http://schemas.openxmlformats.org/markup-compatibility/2006">
              <mc:Choice xmlns:v="urn:schemas-microsoft-com:vml" Requires="v">
                <p:oleObj r:id="rId6" imgW="1854200" imgH="495300" progId="Equation.DSMT4">
                  <p:embed/>
                </p:oleObj>
              </mc:Choice>
              <mc:Fallback>
                <p:oleObj r:id="rId6" imgW="1854200" imgH="495300" progId="Equation.DSMT4">
                  <p:embed/>
                  <p:pic>
                    <p:nvPicPr>
                      <p:cNvPr id="0" name="图片 3418"/>
                      <p:cNvPicPr/>
                      <p:nvPr/>
                    </p:nvPicPr>
                    <p:blipFill>
                      <a:blip r:embed="rId7"/>
                      <a:stretch>
                        <a:fillRect/>
                      </a:stretch>
                    </p:blipFill>
                    <p:spPr>
                      <a:xfrm>
                        <a:off x="4584700" y="4559300"/>
                        <a:ext cx="3935413" cy="1058863"/>
                      </a:xfrm>
                      <a:prstGeom prst="rect">
                        <a:avLst/>
                      </a:prstGeom>
                      <a:noFill/>
                      <a:ln w="38100">
                        <a:noFill/>
                        <a:miter/>
                      </a:ln>
                    </p:spPr>
                  </p:pic>
                </p:oleObj>
              </mc:Fallback>
            </mc:AlternateContent>
          </a:graphicData>
        </a:graphic>
      </p:graphicFrame>
      <p:graphicFrame>
        <p:nvGraphicFramePr>
          <p:cNvPr id="1335299" name="Object 3"/>
          <p:cNvGraphicFramePr>
            <a:graphicFrameLocks noChangeAspect="1"/>
          </p:cNvGraphicFramePr>
          <p:nvPr/>
        </p:nvGraphicFramePr>
        <p:xfrm>
          <a:off x="4572000" y="5715000"/>
          <a:ext cx="431800" cy="522288"/>
        </p:xfrm>
        <a:graphic>
          <a:graphicData uri="http://schemas.openxmlformats.org/presentationml/2006/ole">
            <mc:AlternateContent xmlns:mc="http://schemas.openxmlformats.org/markup-compatibility/2006">
              <mc:Choice xmlns:v="urn:schemas-microsoft-com:vml" Requires="v">
                <p:oleObj r:id="rId8" imgW="190500" imgH="228600" progId="Equation.DSMT4">
                  <p:embed/>
                </p:oleObj>
              </mc:Choice>
              <mc:Fallback>
                <p:oleObj r:id="rId8" imgW="190500" imgH="228600" progId="Equation.DSMT4">
                  <p:embed/>
                  <p:pic>
                    <p:nvPicPr>
                      <p:cNvPr id="0" name="图片 3420"/>
                      <p:cNvPicPr/>
                      <p:nvPr/>
                    </p:nvPicPr>
                    <p:blipFill>
                      <a:blip r:embed="rId9"/>
                      <a:stretch>
                        <a:fillRect/>
                      </a:stretch>
                    </p:blipFill>
                    <p:spPr>
                      <a:xfrm>
                        <a:off x="4572000" y="5715000"/>
                        <a:ext cx="431800" cy="522288"/>
                      </a:xfrm>
                      <a:prstGeom prst="rect">
                        <a:avLst/>
                      </a:prstGeom>
                      <a:noFill/>
                      <a:ln w="38100">
                        <a:noFill/>
                        <a:miter/>
                      </a:ln>
                    </p:spPr>
                  </p:pic>
                </p:oleObj>
              </mc:Fallback>
            </mc:AlternateContent>
          </a:graphicData>
        </a:graphic>
      </p:graphicFrame>
      <p:sp>
        <p:nvSpPr>
          <p:cNvPr id="12" name="矩形 11"/>
          <p:cNvSpPr/>
          <p:nvPr/>
        </p:nvSpPr>
        <p:spPr>
          <a:xfrm>
            <a:off x="5072063" y="5786438"/>
            <a:ext cx="1474787"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FF0000"/>
                </a:solidFill>
                <a:latin typeface="Arial" panose="020B0604020202020204" pitchFamily="34" charset="0"/>
                <a:ea typeface="微软雅黑" panose="020B0503020204020204" pitchFamily="34" charset="-122"/>
              </a:rPr>
              <a:t>为截止频率</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4274"/>
                                        </p:tgtEl>
                                        <p:attrNameLst>
                                          <p:attrName>style.visibility</p:attrName>
                                        </p:attrNameLst>
                                      </p:cBhvr>
                                      <p:to>
                                        <p:strVal val="visible"/>
                                      </p:to>
                                    </p:set>
                                    <p:anim calcmode="lin" valueType="num">
                                      <p:cBhvr additive="base">
                                        <p:cTn id="7" dur="500" fill="hold"/>
                                        <p:tgtEl>
                                          <p:spTgt spid="1334274"/>
                                        </p:tgtEl>
                                        <p:attrNameLst>
                                          <p:attrName>ppt_x</p:attrName>
                                        </p:attrNameLst>
                                      </p:cBhvr>
                                      <p:tavLst>
                                        <p:tav tm="0">
                                          <p:val>
                                            <p:strVal val="#ppt_x"/>
                                          </p:val>
                                        </p:tav>
                                        <p:tav tm="100000">
                                          <p:val>
                                            <p:strVal val="#ppt_x"/>
                                          </p:val>
                                        </p:tav>
                                      </p:tavLst>
                                    </p:anim>
                                    <p:anim calcmode="lin" valueType="num">
                                      <p:cBhvr additive="base">
                                        <p:cTn id="8" dur="500" fill="hold"/>
                                        <p:tgtEl>
                                          <p:spTgt spid="13342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335297"/>
                                        </p:tgtEl>
                                        <p:attrNameLst>
                                          <p:attrName>style.visibility</p:attrName>
                                        </p:attrNameLst>
                                      </p:cBhvr>
                                      <p:to>
                                        <p:strVal val="visible"/>
                                      </p:to>
                                    </p:set>
                                    <p:animEffect transition="in" filter="blinds(horizontal)">
                                      <p:cBhvr>
                                        <p:cTn id="28" dur="500"/>
                                        <p:tgtEl>
                                          <p:spTgt spid="1335297"/>
                                        </p:tgtEl>
                                      </p:cBhvr>
                                    </p:animEffect>
                                  </p:childTnLst>
                                </p:cTn>
                              </p:par>
                              <p:par>
                                <p:cTn id="29" presetID="3" presetClass="entr" presetSubtype="10" fill="hold" nodeType="withEffect">
                                  <p:stCondLst>
                                    <p:cond delay="0"/>
                                  </p:stCondLst>
                                  <p:childTnLst>
                                    <p:set>
                                      <p:cBhvr>
                                        <p:cTn id="30" dur="1" fill="hold">
                                          <p:stCondLst>
                                            <p:cond delay="0"/>
                                          </p:stCondLst>
                                        </p:cTn>
                                        <p:tgtEl>
                                          <p:spTgt spid="1335298"/>
                                        </p:tgtEl>
                                        <p:attrNameLst>
                                          <p:attrName>style.visibility</p:attrName>
                                        </p:attrNameLst>
                                      </p:cBhvr>
                                      <p:to>
                                        <p:strVal val="visible"/>
                                      </p:to>
                                    </p:set>
                                    <p:animEffect transition="in" filter="blinds(horizontal)">
                                      <p:cBhvr>
                                        <p:cTn id="31" dur="500"/>
                                        <p:tgtEl>
                                          <p:spTgt spid="133529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35299"/>
                                        </p:tgtEl>
                                        <p:attrNameLst>
                                          <p:attrName>style.visibility</p:attrName>
                                        </p:attrNameLst>
                                      </p:cBhvr>
                                      <p:to>
                                        <p:strVal val="visible"/>
                                      </p:to>
                                    </p:set>
                                    <p:animEffect transition="in" filter="blinds(horizontal)">
                                      <p:cBhvr>
                                        <p:cTn id="36" dur="500"/>
                                        <p:tgtEl>
                                          <p:spTgt spid="133529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7522" name="矩形 3"/>
          <p:cNvSpPr/>
          <p:nvPr/>
        </p:nvSpPr>
        <p:spPr>
          <a:xfrm>
            <a:off x="1928813" y="500063"/>
            <a:ext cx="6786562" cy="9556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对于复平面的负实轴和开环对数相频特性，当取频率为穿越频率</a:t>
            </a:r>
            <a:r>
              <a:rPr lang="el-GR" altLang="zh-CN" sz="2000" b="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000" b="1" baseline="-25000" dirty="0">
                <a:latin typeface="Times New Roman" panose="02020603050405020304" pitchFamily="18" charset="0"/>
                <a:ea typeface="微软雅黑" panose="020B0503020204020204" pitchFamily="34" charset="-122"/>
              </a:rPr>
              <a:t>g</a:t>
            </a:r>
            <a:r>
              <a:rPr lang="zh-CN" altLang="en-US" sz="2000" b="1" baseline="-25000" dirty="0">
                <a:latin typeface="Times New Roman" panose="02020603050405020304" pitchFamily="18" charset="0"/>
                <a:ea typeface="微软雅黑" panose="020B0503020204020204" pitchFamily="34" charset="-122"/>
              </a:rPr>
              <a:t> </a:t>
            </a:r>
            <a:r>
              <a:rPr lang="zh-CN" altLang="en-US" sz="2000" b="1" dirty="0">
                <a:latin typeface="Arial" panose="020B0604020202020204" pitchFamily="34" charset="0"/>
                <a:ea typeface="微软雅黑" panose="020B0503020204020204" pitchFamily="34" charset="-122"/>
              </a:rPr>
              <a:t>时</a:t>
            </a:r>
            <a:r>
              <a:rPr lang="en-US" altLang="zh-CN" sz="2000" b="1" dirty="0">
                <a:latin typeface="Arial" panose="020B0604020202020204" pitchFamily="34" charset="0"/>
                <a:ea typeface="微软雅黑" panose="020B0503020204020204" pitchFamily="34" charset="-122"/>
              </a:rPr>
              <a:t>,</a:t>
            </a:r>
            <a:endParaRPr lang="zh-CN" altLang="en-US" sz="2000" b="1" dirty="0">
              <a:latin typeface="Arial" panose="020B0604020202020204" pitchFamily="34" charset="0"/>
              <a:ea typeface="微软雅黑" panose="020B0503020204020204" pitchFamily="34" charset="-122"/>
            </a:endParaRPr>
          </a:p>
        </p:txBody>
      </p:sp>
      <p:graphicFrame>
        <p:nvGraphicFramePr>
          <p:cNvPr id="107523" name="Object 2"/>
          <p:cNvGraphicFramePr>
            <a:graphicFrameLocks noChangeAspect="1"/>
          </p:cNvGraphicFramePr>
          <p:nvPr/>
        </p:nvGraphicFramePr>
        <p:xfrm>
          <a:off x="3668713" y="1058863"/>
          <a:ext cx="4291012" cy="512762"/>
        </p:xfrm>
        <a:graphic>
          <a:graphicData uri="http://schemas.openxmlformats.org/presentationml/2006/ole">
            <mc:AlternateContent xmlns:mc="http://schemas.openxmlformats.org/markup-compatibility/2006">
              <mc:Choice xmlns:v="urn:schemas-microsoft-com:vml" Requires="v">
                <p:oleObj r:id="rId3" imgW="2019300" imgH="241300" progId="Equation.DSMT4">
                  <p:embed/>
                </p:oleObj>
              </mc:Choice>
              <mc:Fallback>
                <p:oleObj r:id="rId3" imgW="2019300" imgH="241300" progId="Equation.DSMT4">
                  <p:embed/>
                  <p:pic>
                    <p:nvPicPr>
                      <p:cNvPr id="0" name="图片 3419"/>
                      <p:cNvPicPr/>
                      <p:nvPr/>
                    </p:nvPicPr>
                    <p:blipFill>
                      <a:blip r:embed="rId4"/>
                      <a:stretch>
                        <a:fillRect/>
                      </a:stretch>
                    </p:blipFill>
                    <p:spPr>
                      <a:xfrm>
                        <a:off x="3668713" y="1058863"/>
                        <a:ext cx="4291012" cy="512762"/>
                      </a:xfrm>
                      <a:prstGeom prst="rect">
                        <a:avLst/>
                      </a:prstGeom>
                      <a:noFill/>
                      <a:ln w="38100">
                        <a:noFill/>
                        <a:miter/>
                      </a:ln>
                    </p:spPr>
                  </p:pic>
                </p:oleObj>
              </mc:Fallback>
            </mc:AlternateContent>
          </a:graphicData>
        </a:graphic>
      </p:graphicFrame>
      <p:pic>
        <p:nvPicPr>
          <p:cNvPr id="6" name="Picture 2"/>
          <p:cNvPicPr>
            <a:picLocks noChangeAspect="1" noChangeArrowheads="1"/>
          </p:cNvPicPr>
          <p:nvPr/>
        </p:nvPicPr>
        <p:blipFill>
          <a:blip r:embed="rId5"/>
          <a:srcRect/>
          <a:stretch>
            <a:fillRect/>
          </a:stretch>
        </p:blipFill>
        <p:spPr bwMode="auto">
          <a:xfrm>
            <a:off x="1238250" y="3567113"/>
            <a:ext cx="3048000" cy="30765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14375" y="2571750"/>
            <a:ext cx="7929563" cy="87075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1800" b="1" dirty="0">
                <a:latin typeface="Arial" panose="020B0604020202020204" pitchFamily="34" charset="0"/>
                <a:ea typeface="微软雅黑" panose="020B0503020204020204" pitchFamily="34" charset="-122"/>
              </a:rPr>
              <a:t>        在</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L(</a:t>
            </a:r>
            <a:r>
              <a:rPr lang="el-GR" altLang="zh-CN" sz="1800" b="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)&gt;0</a:t>
            </a:r>
            <a:r>
              <a:rPr lang="zh-CN" altLang="en-US" sz="1800" b="1" dirty="0">
                <a:latin typeface="Arial" panose="020B0604020202020204" pitchFamily="34" charset="0"/>
                <a:ea typeface="微软雅黑" panose="020B0503020204020204" pitchFamily="34" charset="-122"/>
              </a:rPr>
              <a:t>的频段内，随着</a:t>
            </a:r>
            <a:r>
              <a:rPr lang="el-GR" altLang="zh-CN" sz="1800" b="1" dirty="0">
                <a:latin typeface="Arial" panose="020B0604020202020204" pitchFamily="34" charset="0"/>
                <a:ea typeface="微软雅黑" panose="020B0503020204020204" pitchFamily="34" charset="-122"/>
              </a:rPr>
              <a:t>ω</a:t>
            </a:r>
            <a:r>
              <a:rPr lang="zh-CN" altLang="en-US" sz="1800" b="1" dirty="0">
                <a:latin typeface="Arial" panose="020B0604020202020204" pitchFamily="34" charset="0"/>
                <a:ea typeface="微软雅黑" panose="020B0503020204020204" pitchFamily="34" charset="-122"/>
              </a:rPr>
              <a:t>的增加，</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Bode</a:t>
            </a:r>
            <a:r>
              <a:rPr lang="zh-CN" altLang="en-US" sz="1800" b="1" dirty="0">
                <a:latin typeface="Arial" panose="020B0604020202020204" pitchFamily="34" charset="0"/>
                <a:ea typeface="微软雅黑" panose="020B0503020204020204" pitchFamily="34" charset="-122"/>
              </a:rPr>
              <a:t>图的相频特性由大于</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-180°</a:t>
            </a:r>
            <a:r>
              <a:rPr lang="zh-CN" altLang="en-US" sz="1800" b="1" dirty="0">
                <a:latin typeface="Arial" panose="020B0604020202020204" pitchFamily="34" charset="0"/>
                <a:ea typeface="微软雅黑" panose="020B0503020204020204" pitchFamily="34" charset="-122"/>
              </a:rPr>
              <a:t>的区域进入小于</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-180°</a:t>
            </a:r>
            <a:r>
              <a:rPr lang="zh-CN" altLang="en-US" sz="1800" b="1" dirty="0">
                <a:latin typeface="Arial" panose="020B0604020202020204" pitchFamily="34" charset="0"/>
                <a:ea typeface="微软雅黑" panose="020B0503020204020204" pitchFamily="34" charset="-122"/>
              </a:rPr>
              <a:t>的区域，相当于奈奎斯特曲线顺时针包围</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j0)</a:t>
            </a:r>
            <a:r>
              <a:rPr lang="zh-CN" altLang="en-US" sz="1800" b="1" dirty="0">
                <a:latin typeface="Arial" panose="020B0604020202020204" pitchFamily="34" charset="0"/>
                <a:ea typeface="微软雅黑" panose="020B0503020204020204" pitchFamily="34" charset="-122"/>
              </a:rPr>
              <a:t>点一圈。</a:t>
            </a:r>
            <a:endParaRPr lang="en-US" altLang="zh-CN" sz="1800" b="1" dirty="0">
              <a:latin typeface="Arial" panose="020B0604020202020204" pitchFamily="34" charset="0"/>
              <a:ea typeface="微软雅黑" panose="020B0503020204020204" pitchFamily="34" charset="-122"/>
            </a:endParaRPr>
          </a:p>
        </p:txBody>
      </p:sp>
      <p:sp>
        <p:nvSpPr>
          <p:cNvPr id="8" name="TextBox 7"/>
          <p:cNvSpPr txBox="1"/>
          <p:nvPr/>
        </p:nvSpPr>
        <p:spPr>
          <a:xfrm>
            <a:off x="1857375" y="2071688"/>
            <a:ext cx="6221413"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990033"/>
                </a:solidFill>
                <a:latin typeface="Arial" panose="020B0604020202020204" pitchFamily="34" charset="0"/>
                <a:ea typeface="微软雅黑" panose="020B0503020204020204" pitchFamily="34" charset="-122"/>
              </a:rPr>
              <a:t>伯德图对于奈奎斯特图包围</a:t>
            </a:r>
            <a:r>
              <a:rPr lang="en-US" altLang="zh-CN" sz="2400" b="1" dirty="0">
                <a:solidFill>
                  <a:srgbClr val="990033"/>
                </a:solidFill>
                <a:latin typeface="Arial" panose="020B0604020202020204" pitchFamily="34" charset="0"/>
                <a:ea typeface="微软雅黑" panose="020B0503020204020204" pitchFamily="34" charset="-122"/>
              </a:rPr>
              <a:t>(-1,j0)</a:t>
            </a:r>
            <a:r>
              <a:rPr lang="zh-CN" altLang="en-US" sz="2400" b="1" dirty="0">
                <a:solidFill>
                  <a:srgbClr val="990033"/>
                </a:solidFill>
                <a:latin typeface="Arial" panose="020B0604020202020204" pitchFamily="34" charset="0"/>
                <a:ea typeface="微软雅黑" panose="020B0503020204020204" pitchFamily="34" charset="-122"/>
              </a:rPr>
              <a:t>的等效表示</a:t>
            </a:r>
          </a:p>
        </p:txBody>
      </p:sp>
      <p:pic>
        <p:nvPicPr>
          <p:cNvPr id="1376259" name="Picture 3"/>
          <p:cNvPicPr>
            <a:picLocks noChangeAspect="1" noChangeArrowheads="1"/>
          </p:cNvPicPr>
          <p:nvPr/>
        </p:nvPicPr>
        <p:blipFill>
          <a:blip r:embed="rId6"/>
          <a:srcRect/>
          <a:stretch>
            <a:fillRect/>
          </a:stretch>
        </p:blipFill>
        <p:spPr bwMode="auto">
          <a:xfrm>
            <a:off x="4810125" y="3567113"/>
            <a:ext cx="3048000" cy="307657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376259"/>
                                        </p:tgtEl>
                                        <p:attrNameLst>
                                          <p:attrName>style.visibility</p:attrName>
                                        </p:attrNameLst>
                                      </p:cBhvr>
                                      <p:to>
                                        <p:strVal val="visible"/>
                                      </p:to>
                                    </p:set>
                                    <p:anim calcmode="lin" valueType="num">
                                      <p:cBhvr additive="base">
                                        <p:cTn id="24" dur="500" fill="hold"/>
                                        <p:tgtEl>
                                          <p:spTgt spid="1376259"/>
                                        </p:tgtEl>
                                        <p:attrNameLst>
                                          <p:attrName>ppt_x</p:attrName>
                                        </p:attrNameLst>
                                      </p:cBhvr>
                                      <p:tavLst>
                                        <p:tav tm="0">
                                          <p:val>
                                            <p:strVal val="#ppt_x"/>
                                          </p:val>
                                        </p:tav>
                                        <p:tav tm="100000">
                                          <p:val>
                                            <p:strVal val="#ppt_x"/>
                                          </p:val>
                                        </p:tav>
                                      </p:tavLst>
                                    </p:anim>
                                    <p:anim calcmode="lin" valueType="num">
                                      <p:cBhvr additive="base">
                                        <p:cTn id="25" dur="500" fill="hold"/>
                                        <p:tgtEl>
                                          <p:spTgt spid="1376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8546" name="标题 1"/>
          <p:cNvSpPr>
            <a:spLocks noGrp="1"/>
          </p:cNvSpPr>
          <p:nvPr>
            <p:ph type="title"/>
          </p:nvPr>
        </p:nvSpPr>
        <p:spPr/>
        <p:txBody>
          <a:bodyPr vert="horz" wrap="square" lIns="91440" tIns="45720" rIns="91440" bIns="45720" anchor="ctr" anchorCtr="0"/>
          <a:lstStyle/>
          <a:p>
            <a:pPr eaLnBrk="1" hangingPunct="1"/>
            <a:r>
              <a:rPr lang="zh-CN" altLang="en-US" sz="2400" b="1" dirty="0">
                <a:solidFill>
                  <a:srgbClr val="990033"/>
                </a:solidFill>
              </a:rPr>
              <a:t>正穿越与负穿越</a:t>
            </a:r>
          </a:p>
        </p:txBody>
      </p:sp>
      <p:pic>
        <p:nvPicPr>
          <p:cNvPr id="4" name="Picture 15"/>
          <p:cNvPicPr>
            <a:picLocks noChangeAspect="1" noChangeArrowheads="1"/>
          </p:cNvPicPr>
          <p:nvPr/>
        </p:nvPicPr>
        <p:blipFill>
          <a:blip r:embed="rId3"/>
          <a:srcRect/>
          <a:stretch>
            <a:fillRect/>
          </a:stretch>
        </p:blipFill>
        <p:spPr bwMode="auto">
          <a:xfrm>
            <a:off x="714375" y="2143125"/>
            <a:ext cx="3571875" cy="3076575"/>
          </a:xfrm>
          <a:prstGeom prst="rect">
            <a:avLst/>
          </a:prstGeom>
          <a:ln>
            <a:noFill/>
          </a:ln>
          <a:effectLst>
            <a:outerShdw blurRad="292100" dist="139700" dir="2700000" algn="tl" rotWithShape="0">
              <a:srgbClr val="333333">
                <a:alpha val="65000"/>
              </a:srgbClr>
            </a:outerShdw>
          </a:effectLst>
        </p:spPr>
      </p:pic>
      <p:pic>
        <p:nvPicPr>
          <p:cNvPr id="1378305" name="Picture 1"/>
          <p:cNvPicPr>
            <a:picLocks noChangeAspect="1" noChangeArrowheads="1"/>
          </p:cNvPicPr>
          <p:nvPr/>
        </p:nvPicPr>
        <p:blipFill>
          <a:blip r:embed="rId4"/>
          <a:srcRect/>
          <a:stretch>
            <a:fillRect/>
          </a:stretch>
        </p:blipFill>
        <p:spPr bwMode="auto">
          <a:xfrm>
            <a:off x="5214938" y="2000250"/>
            <a:ext cx="2990850" cy="33909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pull dir="rd"/>
  </p:transition>
</p:sld>
</file>

<file path=ppt/slides/slide10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9570" name="标题 1"/>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990033"/>
                </a:solidFill>
              </a:rPr>
              <a:t>奈奎斯特稳定性判据的伯德图表述</a:t>
            </a:r>
          </a:p>
        </p:txBody>
      </p:sp>
      <p:sp>
        <p:nvSpPr>
          <p:cNvPr id="109571" name="TextBox 3"/>
          <p:cNvSpPr txBox="1"/>
          <p:nvPr/>
        </p:nvSpPr>
        <p:spPr>
          <a:xfrm>
            <a:off x="642938" y="2071688"/>
            <a:ext cx="7929562" cy="28622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        如果系统的开环传递函数在右半</a:t>
            </a:r>
            <a:r>
              <a:rPr lang="en-US" altLang="zh-CN" sz="2000" b="1" dirty="0">
                <a:latin typeface="Arial" panose="020B0604020202020204" pitchFamily="34" charset="0"/>
                <a:ea typeface="微软雅黑" panose="020B0503020204020204" pitchFamily="34" charset="-122"/>
              </a:rPr>
              <a:t>s</a:t>
            </a:r>
            <a:r>
              <a:rPr lang="zh-CN" altLang="en-US" sz="2000" b="1" dirty="0">
                <a:latin typeface="Arial" panose="020B0604020202020204" pitchFamily="34" charset="0"/>
                <a:ea typeface="微软雅黑" panose="020B0503020204020204" pitchFamily="34" charset="-122"/>
              </a:rPr>
              <a:t>平面内有</a:t>
            </a:r>
            <a:r>
              <a:rPr lang="en-US" altLang="zh-CN" sz="2000" b="1" dirty="0">
                <a:latin typeface="Arial" panose="020B0604020202020204" pitchFamily="34" charset="0"/>
                <a:ea typeface="微软雅黑" panose="020B0503020204020204" pitchFamily="34" charset="-122"/>
              </a:rPr>
              <a:t>P</a:t>
            </a:r>
            <a:r>
              <a:rPr lang="zh-CN" altLang="en-US" sz="2000" b="1" dirty="0">
                <a:latin typeface="Arial" panose="020B0604020202020204" pitchFamily="34" charset="0"/>
                <a:ea typeface="微软雅黑" panose="020B0503020204020204" pitchFamily="34" charset="-122"/>
              </a:rPr>
              <a:t>个极点，在</a:t>
            </a:r>
            <a:r>
              <a:rPr lang="en-US" altLang="zh-CN" sz="2000" b="1" dirty="0">
                <a:latin typeface="Arial" panose="020B0604020202020204" pitchFamily="34" charset="0"/>
                <a:ea typeface="微软雅黑" panose="020B0503020204020204" pitchFamily="34" charset="-122"/>
              </a:rPr>
              <a:t>Bode</a:t>
            </a:r>
            <a:r>
              <a:rPr lang="zh-CN" altLang="en-US" sz="2000" b="1" dirty="0">
                <a:latin typeface="Arial" panose="020B0604020202020204" pitchFamily="34" charset="0"/>
                <a:ea typeface="微软雅黑" panose="020B0503020204020204" pitchFamily="34" charset="-122"/>
              </a:rPr>
              <a:t>上</a:t>
            </a:r>
            <a:r>
              <a:rPr lang="en-US" altLang="zh-CN" sz="2000" b="1" dirty="0">
                <a:latin typeface="Arial" panose="020B0604020202020204" pitchFamily="34" charset="0"/>
                <a:ea typeface="微软雅黑" panose="020B0503020204020204" pitchFamily="34" charset="-122"/>
              </a:rPr>
              <a:t>L(</a:t>
            </a:r>
            <a:r>
              <a:rPr lang="el-GR" altLang="zh-CN" sz="2000" b="1" dirty="0">
                <a:latin typeface="Arial" panose="020B0604020202020204" pitchFamily="34" charset="0"/>
                <a:ea typeface="微软雅黑" panose="020B0503020204020204" pitchFamily="34" charset="-122"/>
              </a:rPr>
              <a:t>ω</a:t>
            </a:r>
            <a:r>
              <a:rPr lang="en-US" altLang="zh-CN" sz="2000" b="1" dirty="0">
                <a:latin typeface="Arial" panose="020B0604020202020204" pitchFamily="34" charset="0"/>
                <a:ea typeface="微软雅黑" panose="020B0503020204020204" pitchFamily="34" charset="-122"/>
              </a:rPr>
              <a:t>)&gt;0</a:t>
            </a:r>
            <a:r>
              <a:rPr lang="zh-CN" altLang="en-US" sz="2000" b="1" dirty="0">
                <a:latin typeface="Arial" panose="020B0604020202020204" pitchFamily="34" charset="0"/>
                <a:ea typeface="微软雅黑" panose="020B0503020204020204" pitchFamily="34" charset="-122"/>
              </a:rPr>
              <a:t>的频段内，随着</a:t>
            </a:r>
            <a:r>
              <a:rPr lang="el-GR" altLang="zh-CN" sz="2000" b="1" dirty="0">
                <a:latin typeface="Arial" panose="020B0604020202020204" pitchFamily="34" charset="0"/>
                <a:ea typeface="微软雅黑" panose="020B0503020204020204" pitchFamily="34" charset="-122"/>
              </a:rPr>
              <a:t>ω</a:t>
            </a:r>
            <a:r>
              <a:rPr lang="zh-CN" altLang="en-US" sz="2000" b="1" dirty="0">
                <a:latin typeface="Arial" panose="020B0604020202020204" pitchFamily="34" charset="0"/>
                <a:ea typeface="微软雅黑" panose="020B0503020204020204" pitchFamily="34" charset="-122"/>
              </a:rPr>
              <a:t>的增加，</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Bode</a:t>
            </a:r>
            <a:r>
              <a:rPr lang="zh-CN" altLang="en-US" sz="2000" b="1" dirty="0">
                <a:latin typeface="Arial" panose="020B0604020202020204" pitchFamily="34" charset="0"/>
                <a:ea typeface="微软雅黑" panose="020B0503020204020204" pitchFamily="34" charset="-122"/>
              </a:rPr>
              <a:t>图的相频特性曲线对</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-180°</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相位线的正、负穿越次数差为</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P/2</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，则闭环系统稳定，否则系统不稳定，其在右半</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平面内的极点为：</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FontTx/>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Z=2N’+P</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        其中，</a:t>
            </a:r>
            <a:r>
              <a:rPr lang="en-US" altLang="zh-CN" sz="2000" b="1" dirty="0">
                <a:latin typeface="Arial" panose="020B0604020202020204" pitchFamily="34" charset="0"/>
                <a:ea typeface="微软雅黑" panose="020B0503020204020204" pitchFamily="34" charset="-122"/>
              </a:rPr>
              <a:t>N’</a:t>
            </a:r>
            <a:r>
              <a:rPr lang="zh-CN" altLang="en-US" sz="2000" b="1" dirty="0">
                <a:latin typeface="Arial" panose="020B0604020202020204" pitchFamily="34" charset="0"/>
                <a:ea typeface="微软雅黑" panose="020B0503020204020204" pitchFamily="34" charset="-122"/>
              </a:rPr>
              <a:t>为负穿越次数减去正穿越次数的差。</a:t>
            </a:r>
          </a:p>
        </p:txBody>
      </p:sp>
    </p:spTree>
  </p:cSld>
  <p:clrMapOvr>
    <a:masterClrMapping/>
  </p:clrMapOvr>
  <p:transition>
    <p:pull dir="rd"/>
  </p:transition>
</p:sld>
</file>

<file path=ppt/slides/slide10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0419" name="Text Box 3"/>
          <p:cNvSpPr txBox="1"/>
          <p:nvPr/>
        </p:nvSpPr>
        <p:spPr>
          <a:xfrm>
            <a:off x="266700" y="1109663"/>
            <a:ext cx="7519988" cy="4619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dirty="0">
                <a:latin typeface="Arial" panose="020B0604020202020204" pitchFamily="34" charset="0"/>
                <a:ea typeface="微软雅黑" panose="020B0503020204020204" pitchFamily="34" charset="-122"/>
              </a:rPr>
              <a:t>  </a:t>
            </a:r>
            <a:r>
              <a:rPr lang="zh-CN" altLang="en-US" sz="2400" dirty="0">
                <a:latin typeface="Arial" panose="020B0604020202020204" pitchFamily="34" charset="0"/>
                <a:ea typeface="微软雅黑" panose="020B0503020204020204" pitchFamily="34" charset="-122"/>
              </a:rPr>
              <a:t>若</a:t>
            </a:r>
            <a:r>
              <a:rPr lang="en-US" altLang="zh-CN" sz="2400" dirty="0">
                <a:solidFill>
                  <a:srgbClr val="FF0066"/>
                </a:solidFill>
                <a:latin typeface="Arial" panose="020B0604020202020204" pitchFamily="34" charset="0"/>
                <a:ea typeface="微软雅黑" panose="020B0503020204020204" pitchFamily="34" charset="-122"/>
              </a:rPr>
              <a:t>z=p-2N</a:t>
            </a:r>
            <a:r>
              <a:rPr lang="zh-CN" altLang="en-US" sz="2400" dirty="0">
                <a:latin typeface="Arial" panose="020B0604020202020204" pitchFamily="34" charset="0"/>
                <a:ea typeface="微软雅黑" panose="020B0503020204020204" pitchFamily="34" charset="-122"/>
              </a:rPr>
              <a:t>中</a:t>
            </a:r>
            <a:r>
              <a:rPr lang="en-US" altLang="zh-CN" sz="2400" dirty="0">
                <a:solidFill>
                  <a:srgbClr val="CC3300"/>
                </a:solidFill>
                <a:latin typeface="Arial" panose="020B0604020202020204" pitchFamily="34" charset="0"/>
                <a:ea typeface="微软雅黑" panose="020B0503020204020204" pitchFamily="34" charset="-122"/>
              </a:rPr>
              <a:t>p=0</a:t>
            </a:r>
            <a:r>
              <a:rPr lang="en-US" altLang="zh-CN" sz="2400" dirty="0">
                <a:latin typeface="Arial" panose="020B0604020202020204" pitchFamily="34" charset="0"/>
                <a:ea typeface="微软雅黑" panose="020B0503020204020204" pitchFamily="34" charset="-122"/>
              </a:rPr>
              <a:t>,</a:t>
            </a:r>
            <a:r>
              <a:rPr lang="zh-CN" altLang="en-US" sz="2400" dirty="0">
                <a:latin typeface="Arial" panose="020B0604020202020204" pitchFamily="34" charset="0"/>
                <a:ea typeface="微软雅黑" panose="020B0503020204020204" pitchFamily="34" charset="-122"/>
              </a:rPr>
              <a:t>则</a:t>
            </a:r>
            <a:r>
              <a:rPr lang="en-US" altLang="zh-CN" sz="2400" dirty="0">
                <a:latin typeface="Arial" panose="020B0604020202020204" pitchFamily="34" charset="0"/>
                <a:ea typeface="微软雅黑" panose="020B0503020204020204" pitchFamily="34" charset="-122"/>
              </a:rPr>
              <a:t>G(j</a:t>
            </a:r>
            <a:r>
              <a:rPr lang="en-US" altLang="zh-CN" sz="2400" dirty="0">
                <a:latin typeface="Arial" panose="020B0604020202020204" pitchFamily="34" charset="0"/>
                <a:ea typeface="微软雅黑" panose="020B0503020204020204" pitchFamily="34" charset="-122"/>
                <a:cs typeface="Times New Roman" panose="02020603050405020304" pitchFamily="18" charset="0"/>
              </a:rPr>
              <a:t>ω)</a:t>
            </a:r>
            <a:r>
              <a:rPr lang="zh-CN" altLang="en-US" sz="2400" dirty="0">
                <a:latin typeface="Arial" panose="020B0604020202020204" pitchFamily="34" charset="0"/>
                <a:ea typeface="微软雅黑" panose="020B0503020204020204" pitchFamily="34" charset="-122"/>
              </a:rPr>
              <a:t>过</a:t>
            </a:r>
            <a:r>
              <a:rPr lang="en-US" altLang="zh-CN" sz="2400" dirty="0">
                <a:solidFill>
                  <a:srgbClr val="FF0066"/>
                </a:solidFill>
                <a:latin typeface="Arial" panose="020B0604020202020204" pitchFamily="34" charset="0"/>
                <a:ea typeface="微软雅黑" panose="020B0503020204020204" pitchFamily="34" charset="-122"/>
              </a:rPr>
              <a:t>(-1,j0)</a:t>
            </a:r>
            <a:r>
              <a:rPr lang="zh-CN" altLang="en-US" sz="2400" dirty="0">
                <a:latin typeface="Arial" panose="020B0604020202020204" pitchFamily="34" charset="0"/>
                <a:ea typeface="微软雅黑" panose="020B0503020204020204" pitchFamily="34" charset="-122"/>
              </a:rPr>
              <a:t>点时，</a:t>
            </a:r>
          </a:p>
        </p:txBody>
      </p:sp>
      <p:sp>
        <p:nvSpPr>
          <p:cNvPr id="60420" name="Text Box 4"/>
          <p:cNvSpPr txBox="1"/>
          <p:nvPr/>
        </p:nvSpPr>
        <p:spPr>
          <a:xfrm>
            <a:off x="609600" y="1681163"/>
            <a:ext cx="4826000" cy="4619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dirty="0">
                <a:latin typeface="Arial" panose="020B0604020202020204" pitchFamily="34" charset="0"/>
                <a:ea typeface="微软雅黑" panose="020B0503020204020204" pitchFamily="34" charset="-122"/>
              </a:rPr>
              <a:t>系统</a:t>
            </a:r>
            <a:r>
              <a:rPr lang="zh-CN" altLang="en-US" sz="2400" dirty="0">
                <a:solidFill>
                  <a:srgbClr val="FF0066"/>
                </a:solidFill>
                <a:latin typeface="Arial" panose="020B0604020202020204" pitchFamily="34" charset="0"/>
                <a:ea typeface="微软雅黑" panose="020B0503020204020204" pitchFamily="34" charset="-122"/>
              </a:rPr>
              <a:t>临界稳定，</a:t>
            </a:r>
            <a:r>
              <a:rPr lang="zh-CN" altLang="en-US" sz="2400" dirty="0">
                <a:solidFill>
                  <a:schemeClr val="tx2"/>
                </a:solidFill>
                <a:latin typeface="Arial" panose="020B0604020202020204" pitchFamily="34" charset="0"/>
                <a:ea typeface="微软雅黑" panose="020B0503020204020204" pitchFamily="34" charset="-122"/>
              </a:rPr>
              <a:t>见下图：</a:t>
            </a:r>
          </a:p>
        </p:txBody>
      </p:sp>
      <p:sp>
        <p:nvSpPr>
          <p:cNvPr id="60421" name="Text Box 5"/>
          <p:cNvSpPr txBox="1"/>
          <p:nvPr/>
        </p:nvSpPr>
        <p:spPr>
          <a:xfrm>
            <a:off x="2255838" y="4824413"/>
            <a:ext cx="56292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dirty="0">
                <a:solidFill>
                  <a:srgbClr val="FF3300"/>
                </a:solidFill>
                <a:latin typeface="Arial" panose="020B0604020202020204" pitchFamily="34" charset="0"/>
                <a:ea typeface="微软雅黑" panose="020B0503020204020204" pitchFamily="34" charset="-122"/>
              </a:rPr>
              <a:t>G(j</a:t>
            </a:r>
            <a:r>
              <a:rPr lang="en-US" altLang="zh-CN" sz="2400" dirty="0">
                <a:solidFill>
                  <a:srgbClr val="FF3300"/>
                </a:solidFill>
                <a:latin typeface="Arial" panose="020B0604020202020204" pitchFamily="34" charset="0"/>
                <a:ea typeface="微软雅黑" panose="020B0503020204020204" pitchFamily="34" charset="-122"/>
                <a:cs typeface="Times New Roman" panose="02020603050405020304" pitchFamily="18" charset="0"/>
              </a:rPr>
              <a:t>ω)</a:t>
            </a:r>
            <a:r>
              <a:rPr lang="zh-CN" altLang="en-US" sz="2400" dirty="0">
                <a:latin typeface="Arial" panose="020B0604020202020204" pitchFamily="34" charset="0"/>
                <a:ea typeface="微软雅黑" panose="020B0503020204020204" pitchFamily="34" charset="-122"/>
              </a:rPr>
              <a:t>曲线过</a:t>
            </a:r>
            <a:r>
              <a:rPr lang="en-US" altLang="zh-CN" sz="2400" dirty="0">
                <a:solidFill>
                  <a:schemeClr val="tx2"/>
                </a:solidFill>
                <a:latin typeface="Arial" panose="020B0604020202020204" pitchFamily="34" charset="0"/>
                <a:ea typeface="微软雅黑" panose="020B0503020204020204" pitchFamily="34" charset="-122"/>
              </a:rPr>
              <a:t>(-1, j0)</a:t>
            </a:r>
            <a:r>
              <a:rPr lang="zh-CN" altLang="en-US" sz="2400" dirty="0">
                <a:latin typeface="Arial" panose="020B0604020202020204" pitchFamily="34" charset="0"/>
                <a:ea typeface="微软雅黑" panose="020B0503020204020204" pitchFamily="34" charset="-122"/>
              </a:rPr>
              <a:t>点时，   </a:t>
            </a:r>
          </a:p>
        </p:txBody>
      </p:sp>
      <p:grpSp>
        <p:nvGrpSpPr>
          <p:cNvPr id="2" name="Group 6"/>
          <p:cNvGrpSpPr/>
          <p:nvPr/>
        </p:nvGrpSpPr>
        <p:grpSpPr>
          <a:xfrm>
            <a:off x="1709738" y="5426075"/>
            <a:ext cx="2419350" cy="641350"/>
            <a:chOff x="593" y="2973"/>
            <a:chExt cx="1524" cy="404"/>
          </a:xfrm>
        </p:grpSpPr>
        <p:sp>
          <p:nvSpPr>
            <p:cNvPr id="110615" name="Text Box 7"/>
            <p:cNvSpPr txBox="1"/>
            <p:nvPr/>
          </p:nvSpPr>
          <p:spPr>
            <a:xfrm>
              <a:off x="666" y="2973"/>
              <a:ext cx="1451"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3600" dirty="0">
                  <a:latin typeface="Arial" panose="020B0604020202020204" pitchFamily="34" charset="0"/>
                  <a:ea typeface="微软雅黑" panose="020B0503020204020204" pitchFamily="34" charset="-122"/>
                </a:rPr>
                <a:t>G(j</a:t>
              </a:r>
              <a:r>
                <a:rPr lang="en-US" altLang="zh-CN" sz="3600" dirty="0">
                  <a:latin typeface="Arial" panose="020B0604020202020204" pitchFamily="34" charset="0"/>
                  <a:ea typeface="微软雅黑" panose="020B0503020204020204" pitchFamily="34" charset="-122"/>
                  <a:cs typeface="Times New Roman" panose="02020603050405020304" pitchFamily="18" charset="0"/>
                </a:rPr>
                <a:t>ω)  =1</a:t>
              </a:r>
              <a:endParaRPr lang="en-US" altLang="zh-CN" sz="3600" dirty="0">
                <a:latin typeface="Arial" panose="020B0604020202020204" pitchFamily="34" charset="0"/>
                <a:ea typeface="Times New Roman" panose="02020603050405020304" pitchFamily="18" charset="0"/>
              </a:endParaRPr>
            </a:p>
          </p:txBody>
        </p:sp>
        <p:sp>
          <p:nvSpPr>
            <p:cNvPr id="110616" name="Line 8"/>
            <p:cNvSpPr/>
            <p:nvPr/>
          </p:nvSpPr>
          <p:spPr>
            <a:xfrm>
              <a:off x="593" y="3042"/>
              <a:ext cx="0" cy="278"/>
            </a:xfrm>
            <a:prstGeom prst="line">
              <a:avLst/>
            </a:prstGeom>
            <a:ln w="38100" cap="flat" cmpd="sng">
              <a:solidFill>
                <a:schemeClr val="tx1"/>
              </a:solidFill>
              <a:prstDash val="solid"/>
              <a:headEnd type="none" w="med" len="med"/>
              <a:tailEnd type="none" w="med" len="med"/>
            </a:ln>
          </p:spPr>
        </p:sp>
        <p:sp>
          <p:nvSpPr>
            <p:cNvPr id="110617" name="Line 9"/>
            <p:cNvSpPr/>
            <p:nvPr/>
          </p:nvSpPr>
          <p:spPr>
            <a:xfrm>
              <a:off x="1546" y="3054"/>
              <a:ext cx="0" cy="278"/>
            </a:xfrm>
            <a:prstGeom prst="line">
              <a:avLst/>
            </a:prstGeom>
            <a:ln w="38100" cap="flat" cmpd="sng">
              <a:solidFill>
                <a:schemeClr val="tx1"/>
              </a:solidFill>
              <a:prstDash val="solid"/>
              <a:headEnd type="none" w="med" len="med"/>
              <a:tailEnd type="none" w="med" len="med"/>
            </a:ln>
          </p:spPr>
        </p:sp>
      </p:grpSp>
      <p:graphicFrame>
        <p:nvGraphicFramePr>
          <p:cNvPr id="60426" name="Object 2"/>
          <p:cNvGraphicFramePr>
            <a:graphicFrameLocks noChangeAspect="1"/>
          </p:cNvGraphicFramePr>
          <p:nvPr/>
        </p:nvGraphicFramePr>
        <p:xfrm>
          <a:off x="4214813" y="5681663"/>
          <a:ext cx="592137" cy="1017587"/>
        </p:xfrm>
        <a:graphic>
          <a:graphicData uri="http://schemas.openxmlformats.org/presentationml/2006/ole">
            <mc:AlternateContent xmlns:mc="http://schemas.openxmlformats.org/markup-compatibility/2006">
              <mc:Choice xmlns:v="urn:schemas-microsoft-com:vml" Requires="v">
                <p:oleObj r:id="rId3" imgW="228600" imgH="292100" progId="Equation.3">
                  <p:embed/>
                </p:oleObj>
              </mc:Choice>
              <mc:Fallback>
                <p:oleObj r:id="rId3" imgW="228600" imgH="292100" progId="Equation.3">
                  <p:embed/>
                  <p:pic>
                    <p:nvPicPr>
                      <p:cNvPr id="0" name="图片 3422"/>
                      <p:cNvPicPr/>
                      <p:nvPr/>
                    </p:nvPicPr>
                    <p:blipFill>
                      <a:blip r:embed="rId4"/>
                      <a:stretch>
                        <a:fillRect/>
                      </a:stretch>
                    </p:blipFill>
                    <p:spPr>
                      <a:xfrm>
                        <a:off x="4214813" y="5681663"/>
                        <a:ext cx="592137" cy="1017587"/>
                      </a:xfrm>
                      <a:prstGeom prst="rect">
                        <a:avLst/>
                      </a:prstGeom>
                      <a:noFill/>
                      <a:ln w="38100">
                        <a:noFill/>
                        <a:miter/>
                      </a:ln>
                    </p:spPr>
                  </p:pic>
                </p:oleObj>
              </mc:Fallback>
            </mc:AlternateContent>
          </a:graphicData>
        </a:graphic>
      </p:graphicFrame>
      <p:sp>
        <p:nvSpPr>
          <p:cNvPr id="60427" name="Text Box 11"/>
          <p:cNvSpPr txBox="1"/>
          <p:nvPr/>
        </p:nvSpPr>
        <p:spPr>
          <a:xfrm>
            <a:off x="5111750" y="5905500"/>
            <a:ext cx="34210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800" dirty="0">
                <a:solidFill>
                  <a:srgbClr val="FF3300"/>
                </a:solidFill>
                <a:latin typeface="Arial" panose="020B0604020202020204" pitchFamily="34" charset="0"/>
                <a:ea typeface="微软雅黑" panose="020B0503020204020204" pitchFamily="34" charset="-122"/>
              </a:rPr>
              <a:t>同时成立</a:t>
            </a:r>
          </a:p>
        </p:txBody>
      </p:sp>
      <p:sp>
        <p:nvSpPr>
          <p:cNvPr id="60428" name="Text Box 12"/>
          <p:cNvSpPr txBox="1"/>
          <p:nvPr/>
        </p:nvSpPr>
        <p:spPr>
          <a:xfrm>
            <a:off x="838200" y="4752975"/>
            <a:ext cx="1789113" cy="4619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dirty="0">
                <a:solidFill>
                  <a:schemeClr val="accent2"/>
                </a:solidFill>
                <a:latin typeface="Arial" panose="020B0604020202020204" pitchFamily="34" charset="0"/>
                <a:ea typeface="微软雅黑" panose="020B0503020204020204" pitchFamily="34" charset="-122"/>
              </a:rPr>
              <a:t>特点：</a:t>
            </a:r>
          </a:p>
        </p:txBody>
      </p:sp>
      <p:sp>
        <p:nvSpPr>
          <p:cNvPr id="60429" name="Text Box 13"/>
          <p:cNvSpPr txBox="1"/>
          <p:nvPr/>
        </p:nvSpPr>
        <p:spPr>
          <a:xfrm>
            <a:off x="990600" y="5991225"/>
            <a:ext cx="3733800" cy="762000"/>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3600" dirty="0">
                <a:latin typeface="Arial" panose="020B0604020202020204" pitchFamily="34" charset="0"/>
                <a:ea typeface="微软雅黑" panose="020B0503020204020204" pitchFamily="34" charset="-122"/>
              </a:rPr>
              <a:t>∠ G(j</a:t>
            </a:r>
            <a:r>
              <a:rPr lang="en-US" altLang="zh-CN" sz="3600" dirty="0">
                <a:latin typeface="Arial" panose="020B0604020202020204" pitchFamily="34" charset="0"/>
                <a:ea typeface="微软雅黑" panose="020B0503020204020204" pitchFamily="34" charset="-122"/>
                <a:cs typeface="Times New Roman" panose="02020603050405020304" pitchFamily="18" charset="0"/>
              </a:rPr>
              <a:t>ω)</a:t>
            </a:r>
            <a:r>
              <a:rPr lang="en-US" altLang="zh-CN" sz="3600" dirty="0">
                <a:latin typeface="Arial" panose="020B0604020202020204" pitchFamily="34" charset="0"/>
                <a:ea typeface="微软雅黑" panose="020B0503020204020204" pitchFamily="34" charset="-122"/>
              </a:rPr>
              <a:t> </a:t>
            </a:r>
            <a:r>
              <a:rPr lang="en-US" altLang="zh-CN" sz="4400" dirty="0">
                <a:latin typeface="Arial" panose="020B0604020202020204" pitchFamily="34" charset="0"/>
                <a:ea typeface="微软雅黑" panose="020B0503020204020204" pitchFamily="34" charset="-122"/>
              </a:rPr>
              <a:t>= -</a:t>
            </a:r>
            <a:r>
              <a:rPr lang="en-US" altLang="zh-CN" sz="3600" dirty="0">
                <a:latin typeface="Arial" panose="020B0604020202020204" pitchFamily="34" charset="0"/>
                <a:ea typeface="微软雅黑" panose="020B0503020204020204" pitchFamily="34" charset="-122"/>
              </a:rPr>
              <a:t>180</a:t>
            </a:r>
            <a:r>
              <a:rPr lang="en-US" altLang="zh-CN" sz="3600" baseline="30000" dirty="0">
                <a:latin typeface="Arial" panose="020B0604020202020204" pitchFamily="34" charset="0"/>
                <a:ea typeface="微软雅黑" panose="020B0503020204020204" pitchFamily="34" charset="-122"/>
              </a:rPr>
              <a:t>o</a:t>
            </a:r>
          </a:p>
        </p:txBody>
      </p:sp>
      <p:sp>
        <p:nvSpPr>
          <p:cNvPr id="60430" name="Oval 14"/>
          <p:cNvSpPr/>
          <p:nvPr/>
        </p:nvSpPr>
        <p:spPr>
          <a:xfrm>
            <a:off x="4021138" y="2679700"/>
            <a:ext cx="1600200" cy="1601788"/>
          </a:xfrm>
          <a:prstGeom prst="ellipse">
            <a:avLst/>
          </a:prstGeom>
          <a:noFill/>
          <a:ln w="38100" cap="flat" cmpd="sng">
            <a:solidFill>
              <a:srgbClr val="3030C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0431" name="Freeform 15"/>
          <p:cNvSpPr/>
          <p:nvPr/>
        </p:nvSpPr>
        <p:spPr>
          <a:xfrm>
            <a:off x="3552825" y="3254375"/>
            <a:ext cx="1247775" cy="1441450"/>
          </a:xfrm>
          <a:custGeom>
            <a:avLst/>
            <a:gdLst>
              <a:gd name="txL" fmla="*/ 0 w 786"/>
              <a:gd name="txT" fmla="*/ 0 h 908"/>
              <a:gd name="txR" fmla="*/ 786 w 786"/>
              <a:gd name="txB" fmla="*/ 908 h 908"/>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86" h="908">
                <a:moveTo>
                  <a:pt x="0" y="908"/>
                </a:moveTo>
                <a:cubicBezTo>
                  <a:pt x="9" y="869"/>
                  <a:pt x="42" y="751"/>
                  <a:pt x="66" y="675"/>
                </a:cubicBezTo>
                <a:cubicBezTo>
                  <a:pt x="90" y="599"/>
                  <a:pt x="120" y="515"/>
                  <a:pt x="144" y="454"/>
                </a:cubicBezTo>
                <a:cubicBezTo>
                  <a:pt x="168" y="393"/>
                  <a:pt x="186" y="362"/>
                  <a:pt x="210" y="310"/>
                </a:cubicBezTo>
                <a:cubicBezTo>
                  <a:pt x="234" y="258"/>
                  <a:pt x="249" y="192"/>
                  <a:pt x="288" y="144"/>
                </a:cubicBezTo>
                <a:cubicBezTo>
                  <a:pt x="327" y="96"/>
                  <a:pt x="410" y="44"/>
                  <a:pt x="443" y="22"/>
                </a:cubicBezTo>
                <a:cubicBezTo>
                  <a:pt x="476" y="0"/>
                  <a:pt x="465" y="13"/>
                  <a:pt x="487" y="11"/>
                </a:cubicBezTo>
                <a:cubicBezTo>
                  <a:pt x="509" y="9"/>
                  <a:pt x="548" y="7"/>
                  <a:pt x="576" y="11"/>
                </a:cubicBezTo>
                <a:cubicBezTo>
                  <a:pt x="604" y="15"/>
                  <a:pt x="631" y="26"/>
                  <a:pt x="653" y="33"/>
                </a:cubicBezTo>
                <a:cubicBezTo>
                  <a:pt x="675" y="40"/>
                  <a:pt x="686" y="37"/>
                  <a:pt x="708" y="55"/>
                </a:cubicBezTo>
                <a:cubicBezTo>
                  <a:pt x="730" y="73"/>
                  <a:pt x="770" y="122"/>
                  <a:pt x="786" y="140"/>
                </a:cubicBezTo>
              </a:path>
            </a:pathLst>
          </a:custGeom>
          <a:noFill/>
          <a:ln w="57150" cap="flat" cmpd="sng">
            <a:solidFill>
              <a:srgbClr val="FF0000">
                <a:alpha val="100000"/>
              </a:srgbClr>
            </a:solidFill>
            <a:prstDash val="solid"/>
            <a:round/>
            <a:headEnd type="none" w="med" len="med"/>
            <a:tailEnd type="none" w="med" len="med"/>
          </a:ln>
        </p:spPr>
        <p:txBody>
          <a:bodyPr/>
          <a:lstStyle/>
          <a:p>
            <a:endParaRPr lang="zh-CN" altLang="en-US" dirty="0">
              <a:ea typeface="微软雅黑" panose="020B0503020204020204" pitchFamily="34" charset="-122"/>
            </a:endParaRPr>
          </a:p>
        </p:txBody>
      </p:sp>
      <p:grpSp>
        <p:nvGrpSpPr>
          <p:cNvPr id="3" name="Group 16"/>
          <p:cNvGrpSpPr/>
          <p:nvPr/>
        </p:nvGrpSpPr>
        <p:grpSpPr>
          <a:xfrm>
            <a:off x="3081338" y="1952625"/>
            <a:ext cx="3167062" cy="2743200"/>
            <a:chOff x="1941" y="1008"/>
            <a:chExt cx="1995" cy="1728"/>
          </a:xfrm>
        </p:grpSpPr>
        <p:sp>
          <p:nvSpPr>
            <p:cNvPr id="110608" name="Text Box 17"/>
            <p:cNvSpPr txBox="1"/>
            <p:nvPr/>
          </p:nvSpPr>
          <p:spPr>
            <a:xfrm>
              <a:off x="2987" y="1907"/>
              <a:ext cx="384" cy="327"/>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800" dirty="0">
                  <a:solidFill>
                    <a:schemeClr val="tx2"/>
                  </a:solidFill>
                  <a:latin typeface="Arial" panose="020B0604020202020204" pitchFamily="34" charset="0"/>
                  <a:ea typeface="微软雅黑" panose="020B0503020204020204" pitchFamily="34" charset="-122"/>
                </a:rPr>
                <a:t>0</a:t>
              </a:r>
            </a:p>
          </p:txBody>
        </p:sp>
        <p:grpSp>
          <p:nvGrpSpPr>
            <p:cNvPr id="110609" name="Group 18"/>
            <p:cNvGrpSpPr/>
            <p:nvPr/>
          </p:nvGrpSpPr>
          <p:grpSpPr>
            <a:xfrm>
              <a:off x="1941" y="1008"/>
              <a:ext cx="1995" cy="1728"/>
              <a:chOff x="1941" y="1008"/>
              <a:chExt cx="1995" cy="1728"/>
            </a:xfrm>
          </p:grpSpPr>
          <p:sp>
            <p:nvSpPr>
              <p:cNvPr id="110610" name="Line 19"/>
              <p:cNvSpPr/>
              <p:nvPr/>
            </p:nvSpPr>
            <p:spPr>
              <a:xfrm>
                <a:off x="1941" y="1968"/>
                <a:ext cx="1995" cy="0"/>
              </a:xfrm>
              <a:prstGeom prst="line">
                <a:avLst/>
              </a:prstGeom>
              <a:ln w="38100" cap="flat" cmpd="sng">
                <a:solidFill>
                  <a:srgbClr val="3030C2"/>
                </a:solidFill>
                <a:prstDash val="solid"/>
                <a:headEnd type="none" w="med" len="med"/>
                <a:tailEnd type="triangle" w="med" len="med"/>
              </a:ln>
            </p:spPr>
          </p:sp>
          <p:sp>
            <p:nvSpPr>
              <p:cNvPr id="110611" name="Line 20"/>
              <p:cNvSpPr/>
              <p:nvPr/>
            </p:nvSpPr>
            <p:spPr>
              <a:xfrm flipV="1">
                <a:off x="3024" y="1104"/>
                <a:ext cx="0" cy="1632"/>
              </a:xfrm>
              <a:prstGeom prst="line">
                <a:avLst/>
              </a:prstGeom>
              <a:ln w="38100" cap="flat" cmpd="sng">
                <a:solidFill>
                  <a:srgbClr val="3030C2"/>
                </a:solidFill>
                <a:prstDash val="solid"/>
                <a:headEnd type="none" w="med" len="med"/>
                <a:tailEnd type="triangle" w="med" len="med"/>
              </a:ln>
            </p:spPr>
          </p:sp>
          <p:sp>
            <p:nvSpPr>
              <p:cNvPr id="110612" name="Text Box 21"/>
              <p:cNvSpPr txBox="1"/>
              <p:nvPr/>
            </p:nvSpPr>
            <p:spPr>
              <a:xfrm>
                <a:off x="3057" y="1008"/>
                <a:ext cx="336" cy="327"/>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800" dirty="0">
                    <a:solidFill>
                      <a:schemeClr val="tx2"/>
                    </a:solidFill>
                    <a:latin typeface="Arial" panose="020B0604020202020204" pitchFamily="34" charset="0"/>
                    <a:ea typeface="微软雅黑" panose="020B0503020204020204" pitchFamily="34" charset="-122"/>
                  </a:rPr>
                  <a:t>j</a:t>
                </a:r>
              </a:p>
            </p:txBody>
          </p:sp>
          <p:sp>
            <p:nvSpPr>
              <p:cNvPr id="110613" name="Text Box 22"/>
              <p:cNvSpPr txBox="1"/>
              <p:nvPr/>
            </p:nvSpPr>
            <p:spPr>
              <a:xfrm>
                <a:off x="3504" y="1692"/>
                <a:ext cx="288" cy="327"/>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800" dirty="0">
                    <a:latin typeface="Arial" panose="020B0604020202020204" pitchFamily="34" charset="0"/>
                    <a:ea typeface="微软雅黑" panose="020B0503020204020204" pitchFamily="34" charset="-122"/>
                  </a:rPr>
                  <a:t>1</a:t>
                </a:r>
              </a:p>
            </p:txBody>
          </p:sp>
          <p:sp>
            <p:nvSpPr>
              <p:cNvPr id="110614" name="Text Box 23"/>
              <p:cNvSpPr txBox="1"/>
              <p:nvPr/>
            </p:nvSpPr>
            <p:spPr>
              <a:xfrm>
                <a:off x="2289" y="1709"/>
                <a:ext cx="318" cy="33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Arial" panose="020B0604020202020204" pitchFamily="34" charset="0"/>
                    <a:ea typeface="微软雅黑" panose="020B0503020204020204" pitchFamily="34" charset="-122"/>
                  </a:rPr>
                  <a:t>-1</a:t>
                </a:r>
              </a:p>
            </p:txBody>
          </p:sp>
        </p:grpSp>
      </p:grpSp>
      <p:sp>
        <p:nvSpPr>
          <p:cNvPr id="60440" name="Oval 24"/>
          <p:cNvSpPr/>
          <p:nvPr/>
        </p:nvSpPr>
        <p:spPr>
          <a:xfrm>
            <a:off x="3962400" y="3400425"/>
            <a:ext cx="150813" cy="152400"/>
          </a:xfrm>
          <a:prstGeom prst="ellipse">
            <a:avLst/>
          </a:prstGeom>
          <a:solidFill>
            <a:schemeClr val="accent1"/>
          </a:solidFill>
          <a:ln w="38100" cap="flat" cmpd="sng">
            <a:solidFill>
              <a:srgbClr val="3030C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0441" name="Text Box 25"/>
          <p:cNvSpPr txBox="1"/>
          <p:nvPr/>
        </p:nvSpPr>
        <p:spPr>
          <a:xfrm>
            <a:off x="3581400" y="4252913"/>
            <a:ext cx="1066800" cy="51911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800" dirty="0">
                <a:solidFill>
                  <a:srgbClr val="FF3300"/>
                </a:solidFill>
                <a:latin typeface="Arial" panose="020B0604020202020204" pitchFamily="34" charset="0"/>
                <a:ea typeface="微软雅黑" panose="020B0503020204020204" pitchFamily="34" charset="-122"/>
              </a:rPr>
              <a:t>G(j</a:t>
            </a:r>
            <a:r>
              <a:rPr lang="en-US" altLang="zh-CN" sz="2800" dirty="0">
                <a:solidFill>
                  <a:srgbClr val="FF3300"/>
                </a:solidFill>
                <a:latin typeface="Arial" panose="020B0604020202020204" pitchFamily="34" charset="0"/>
                <a:ea typeface="微软雅黑" panose="020B0503020204020204" pitchFamily="34" charset="-122"/>
                <a:cs typeface="Times New Roman" panose="02020603050405020304" pitchFamily="18" charset="0"/>
              </a:rPr>
              <a:t>ω)</a:t>
            </a:r>
            <a:endParaRPr lang="en-US" altLang="zh-CN" sz="2800" dirty="0">
              <a:solidFill>
                <a:srgbClr val="FF3300"/>
              </a:solidFill>
              <a:latin typeface="Arial" panose="020B0604020202020204" pitchFamily="34" charset="0"/>
              <a:ea typeface="Times New Roman" panose="02020603050405020304" pitchFamily="18" charset="0"/>
            </a:endParaRPr>
          </a:p>
        </p:txBody>
      </p:sp>
      <p:sp>
        <p:nvSpPr>
          <p:cNvPr id="110607" name="标题 25"/>
          <p:cNvSpPr>
            <a:spLocks noGrp="1"/>
          </p:cNvSpPr>
          <p:nvPr>
            <p:ph type="title"/>
          </p:nvPr>
        </p:nvSpPr>
        <p:spPr>
          <a:xfrm>
            <a:off x="457200" y="214313"/>
            <a:ext cx="8229600" cy="785812"/>
          </a:xfrm>
        </p:spPr>
        <p:txBody>
          <a:bodyPr vert="horz" wrap="square" lIns="91440" tIns="45720" rIns="91440" bIns="45720" anchor="ctr" anchorCtr="0"/>
          <a:lstStyle/>
          <a:p>
            <a:pPr eaLnBrk="1" hangingPunct="1"/>
            <a:r>
              <a:rPr lang="en-US" altLang="zh-CN" sz="2800" b="1" dirty="0">
                <a:solidFill>
                  <a:srgbClr val="990033"/>
                </a:solidFill>
              </a:rPr>
              <a:t>4.5.5</a:t>
            </a:r>
            <a:r>
              <a:rPr lang="zh-CN" altLang="en-US" sz="2800" b="1" dirty="0">
                <a:solidFill>
                  <a:srgbClr val="990033"/>
                </a:solidFill>
              </a:rPr>
              <a:t>         稳定裕度</a:t>
            </a:r>
            <a:endParaRPr lang="zh-CN" altLang="en-US" sz="2800" dirty="0"/>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anim calcmode="lin" valueType="num">
                                      <p:cBhvr>
                                        <p:cTn id="7" dur="500" fill="hold"/>
                                        <p:tgtEl>
                                          <p:spTgt spid="60419"/>
                                        </p:tgtEl>
                                        <p:attrNameLst>
                                          <p:attrName>ppt_x</p:attrName>
                                        </p:attrNameLst>
                                      </p:cBhvr>
                                      <p:tavLst>
                                        <p:tav tm="0">
                                          <p:val>
                                            <p:strVal val="#ppt_x-#ppt_w/2"/>
                                          </p:val>
                                        </p:tav>
                                        <p:tav tm="100000">
                                          <p:val>
                                            <p:strVal val="#ppt_x"/>
                                          </p:val>
                                        </p:tav>
                                      </p:tavLst>
                                    </p:anim>
                                    <p:anim calcmode="lin" valueType="num">
                                      <p:cBhvr>
                                        <p:cTn id="8" dur="500" fill="hold"/>
                                        <p:tgtEl>
                                          <p:spTgt spid="60419"/>
                                        </p:tgtEl>
                                        <p:attrNameLst>
                                          <p:attrName>ppt_y</p:attrName>
                                        </p:attrNameLst>
                                      </p:cBhvr>
                                      <p:tavLst>
                                        <p:tav tm="0">
                                          <p:val>
                                            <p:strVal val="#ppt_y"/>
                                          </p:val>
                                        </p:tav>
                                        <p:tav tm="100000">
                                          <p:val>
                                            <p:strVal val="#ppt_y"/>
                                          </p:val>
                                        </p:tav>
                                      </p:tavLst>
                                    </p:anim>
                                    <p:anim calcmode="lin" valueType="num">
                                      <p:cBhvr>
                                        <p:cTn id="9" dur="500" fill="hold"/>
                                        <p:tgtEl>
                                          <p:spTgt spid="60419"/>
                                        </p:tgtEl>
                                        <p:attrNameLst>
                                          <p:attrName>ppt_w</p:attrName>
                                        </p:attrNameLst>
                                      </p:cBhvr>
                                      <p:tavLst>
                                        <p:tav tm="0">
                                          <p:val>
                                            <p:fltVal val="0"/>
                                          </p:val>
                                        </p:tav>
                                        <p:tav tm="100000">
                                          <p:val>
                                            <p:strVal val="#ppt_w"/>
                                          </p:val>
                                        </p:tav>
                                      </p:tavLst>
                                    </p:anim>
                                    <p:anim calcmode="lin" valueType="num">
                                      <p:cBhvr>
                                        <p:cTn id="10" dur="500" fill="hold"/>
                                        <p:tgtEl>
                                          <p:spTgt spid="60419"/>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1000"/>
                                  </p:stCondLst>
                                  <p:childTnLst>
                                    <p:set>
                                      <p:cBhvr>
                                        <p:cTn id="13" dur="1" fill="hold">
                                          <p:stCondLst>
                                            <p:cond delay="0"/>
                                          </p:stCondLst>
                                        </p:cTn>
                                        <p:tgtEl>
                                          <p:spTgt spid="60420"/>
                                        </p:tgtEl>
                                        <p:attrNameLst>
                                          <p:attrName>style.visibility</p:attrName>
                                        </p:attrNameLst>
                                      </p:cBhvr>
                                      <p:to>
                                        <p:strVal val="visible"/>
                                      </p:to>
                                    </p:set>
                                    <p:anim calcmode="lin" valueType="num">
                                      <p:cBhvr>
                                        <p:cTn id="14" dur="500" fill="hold"/>
                                        <p:tgtEl>
                                          <p:spTgt spid="60420"/>
                                        </p:tgtEl>
                                        <p:attrNameLst>
                                          <p:attrName>ppt_x</p:attrName>
                                        </p:attrNameLst>
                                      </p:cBhvr>
                                      <p:tavLst>
                                        <p:tav tm="0">
                                          <p:val>
                                            <p:strVal val="#ppt_x-#ppt_w/2"/>
                                          </p:val>
                                        </p:tav>
                                        <p:tav tm="100000">
                                          <p:val>
                                            <p:strVal val="#ppt_x"/>
                                          </p:val>
                                        </p:tav>
                                      </p:tavLst>
                                    </p:anim>
                                    <p:anim calcmode="lin" valueType="num">
                                      <p:cBhvr>
                                        <p:cTn id="15" dur="500" fill="hold"/>
                                        <p:tgtEl>
                                          <p:spTgt spid="60420"/>
                                        </p:tgtEl>
                                        <p:attrNameLst>
                                          <p:attrName>ppt_y</p:attrName>
                                        </p:attrNameLst>
                                      </p:cBhvr>
                                      <p:tavLst>
                                        <p:tav tm="0">
                                          <p:val>
                                            <p:strVal val="#ppt_y"/>
                                          </p:val>
                                        </p:tav>
                                        <p:tav tm="100000">
                                          <p:val>
                                            <p:strVal val="#ppt_y"/>
                                          </p:val>
                                        </p:tav>
                                      </p:tavLst>
                                    </p:anim>
                                    <p:anim calcmode="lin" valueType="num">
                                      <p:cBhvr>
                                        <p:cTn id="16" dur="500" fill="hold"/>
                                        <p:tgtEl>
                                          <p:spTgt spid="60420"/>
                                        </p:tgtEl>
                                        <p:attrNameLst>
                                          <p:attrName>ppt_w</p:attrName>
                                        </p:attrNameLst>
                                      </p:cBhvr>
                                      <p:tavLst>
                                        <p:tav tm="0">
                                          <p:val>
                                            <p:fltVal val="0"/>
                                          </p:val>
                                        </p:tav>
                                        <p:tav tm="100000">
                                          <p:val>
                                            <p:strVal val="#ppt_w"/>
                                          </p:val>
                                        </p:tav>
                                      </p:tavLst>
                                    </p:anim>
                                    <p:anim calcmode="lin" valueType="num">
                                      <p:cBhvr>
                                        <p:cTn id="17" dur="500" fill="hold"/>
                                        <p:tgtEl>
                                          <p:spTgt spid="6042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0430"/>
                                        </p:tgtEl>
                                        <p:attrNameLst>
                                          <p:attrName>style.visibility</p:attrName>
                                        </p:attrNameLst>
                                      </p:cBhvr>
                                      <p:to>
                                        <p:strVal val="visible"/>
                                      </p:to>
                                    </p:set>
                                    <p:animEffect transition="in" filter="strips(downRight)">
                                      <p:cBhvr>
                                        <p:cTn id="27" dur="500"/>
                                        <p:tgtEl>
                                          <p:spTgt spid="6043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60431"/>
                                        </p:tgtEl>
                                        <p:attrNameLst>
                                          <p:attrName>style.visibility</p:attrName>
                                        </p:attrNameLst>
                                      </p:cBhvr>
                                      <p:to>
                                        <p:strVal val="visible"/>
                                      </p:to>
                                    </p:set>
                                    <p:animEffect transition="in" filter="strips(upRight)">
                                      <p:cBhvr>
                                        <p:cTn id="32" dur="500"/>
                                        <p:tgtEl>
                                          <p:spTgt spid="60431"/>
                                        </p:tgtEl>
                                      </p:cBhvr>
                                    </p:animEffect>
                                  </p:childTnLst>
                                </p:cTn>
                              </p:par>
                            </p:childTnLst>
                          </p:cTn>
                        </p:par>
                        <p:par>
                          <p:cTn id="33" fill="hold">
                            <p:stCondLst>
                              <p:cond delay="500"/>
                            </p:stCondLst>
                            <p:childTnLst>
                              <p:par>
                                <p:cTn id="34" presetID="17" presetClass="entr" presetSubtype="8" fill="hold" grpId="0" nodeType="afterEffect">
                                  <p:stCondLst>
                                    <p:cond delay="0"/>
                                  </p:stCondLst>
                                  <p:childTnLst>
                                    <p:set>
                                      <p:cBhvr>
                                        <p:cTn id="35" dur="1" fill="hold">
                                          <p:stCondLst>
                                            <p:cond delay="0"/>
                                          </p:stCondLst>
                                        </p:cTn>
                                        <p:tgtEl>
                                          <p:spTgt spid="60441"/>
                                        </p:tgtEl>
                                        <p:attrNameLst>
                                          <p:attrName>style.visibility</p:attrName>
                                        </p:attrNameLst>
                                      </p:cBhvr>
                                      <p:to>
                                        <p:strVal val="visible"/>
                                      </p:to>
                                    </p:set>
                                    <p:anim calcmode="lin" valueType="num">
                                      <p:cBhvr>
                                        <p:cTn id="36" dur="500" fill="hold"/>
                                        <p:tgtEl>
                                          <p:spTgt spid="60441"/>
                                        </p:tgtEl>
                                        <p:attrNameLst>
                                          <p:attrName>ppt_x</p:attrName>
                                        </p:attrNameLst>
                                      </p:cBhvr>
                                      <p:tavLst>
                                        <p:tav tm="0">
                                          <p:val>
                                            <p:strVal val="#ppt_x-#ppt_w/2"/>
                                          </p:val>
                                        </p:tav>
                                        <p:tav tm="100000">
                                          <p:val>
                                            <p:strVal val="#ppt_x"/>
                                          </p:val>
                                        </p:tav>
                                      </p:tavLst>
                                    </p:anim>
                                    <p:anim calcmode="lin" valueType="num">
                                      <p:cBhvr>
                                        <p:cTn id="37" dur="500" fill="hold"/>
                                        <p:tgtEl>
                                          <p:spTgt spid="60441"/>
                                        </p:tgtEl>
                                        <p:attrNameLst>
                                          <p:attrName>ppt_y</p:attrName>
                                        </p:attrNameLst>
                                      </p:cBhvr>
                                      <p:tavLst>
                                        <p:tav tm="0">
                                          <p:val>
                                            <p:strVal val="#ppt_y"/>
                                          </p:val>
                                        </p:tav>
                                        <p:tav tm="100000">
                                          <p:val>
                                            <p:strVal val="#ppt_y"/>
                                          </p:val>
                                        </p:tav>
                                      </p:tavLst>
                                    </p:anim>
                                    <p:anim calcmode="lin" valueType="num">
                                      <p:cBhvr>
                                        <p:cTn id="38" dur="500" fill="hold"/>
                                        <p:tgtEl>
                                          <p:spTgt spid="60441"/>
                                        </p:tgtEl>
                                        <p:attrNameLst>
                                          <p:attrName>ppt_w</p:attrName>
                                        </p:attrNameLst>
                                      </p:cBhvr>
                                      <p:tavLst>
                                        <p:tav tm="0">
                                          <p:val>
                                            <p:fltVal val="0"/>
                                          </p:val>
                                        </p:tav>
                                        <p:tav tm="100000">
                                          <p:val>
                                            <p:strVal val="#ppt_w"/>
                                          </p:val>
                                        </p:tav>
                                      </p:tavLst>
                                    </p:anim>
                                    <p:anim calcmode="lin" valueType="num">
                                      <p:cBhvr>
                                        <p:cTn id="39" dur="500" fill="hold"/>
                                        <p:tgtEl>
                                          <p:spTgt spid="60441"/>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5" presetClass="entr" presetSubtype="0" fill="hold" grpId="0" nodeType="clickEffect">
                                  <p:stCondLst>
                                    <p:cond delay="0"/>
                                  </p:stCondLst>
                                  <p:childTnLst>
                                    <p:set>
                                      <p:cBhvr>
                                        <p:cTn id="43" dur="1" fill="hold">
                                          <p:stCondLst>
                                            <p:cond delay="0"/>
                                          </p:stCondLst>
                                        </p:cTn>
                                        <p:tgtEl>
                                          <p:spTgt spid="60440"/>
                                        </p:tgtEl>
                                        <p:attrNameLst>
                                          <p:attrName>style.visibility</p:attrName>
                                        </p:attrNameLst>
                                      </p:cBhvr>
                                      <p:to>
                                        <p:strVal val="visible"/>
                                      </p:to>
                                    </p:set>
                                    <p:anim calcmode="lin" valueType="num">
                                      <p:cBhvr>
                                        <p:cTn id="44" dur="1000" fill="hold"/>
                                        <p:tgtEl>
                                          <p:spTgt spid="60440"/>
                                        </p:tgtEl>
                                        <p:attrNameLst>
                                          <p:attrName>ppt_w</p:attrName>
                                        </p:attrNameLst>
                                      </p:cBhvr>
                                      <p:tavLst>
                                        <p:tav tm="0">
                                          <p:val>
                                            <p:fltVal val="0"/>
                                          </p:val>
                                        </p:tav>
                                        <p:tav tm="100000">
                                          <p:val>
                                            <p:strVal val="#ppt_w"/>
                                          </p:val>
                                        </p:tav>
                                      </p:tavLst>
                                    </p:anim>
                                    <p:anim calcmode="lin" valueType="num">
                                      <p:cBhvr>
                                        <p:cTn id="45" dur="1000" fill="hold"/>
                                        <p:tgtEl>
                                          <p:spTgt spid="60440"/>
                                        </p:tgtEl>
                                        <p:attrNameLst>
                                          <p:attrName>ppt_h</p:attrName>
                                        </p:attrNameLst>
                                      </p:cBhvr>
                                      <p:tavLst>
                                        <p:tav tm="0">
                                          <p:val>
                                            <p:fltVal val="0"/>
                                          </p:val>
                                        </p:tav>
                                        <p:tav tm="100000">
                                          <p:val>
                                            <p:strVal val="#ppt_h"/>
                                          </p:val>
                                        </p:tav>
                                      </p:tavLst>
                                    </p:anim>
                                    <p:anim calcmode="lin" valueType="num">
                                      <p:cBhvr>
                                        <p:cTn id="46" dur="1000" fill="hold"/>
                                        <p:tgtEl>
                                          <p:spTgt spid="60440"/>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6044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8" fill="hold">
                      <p:stCondLst>
                        <p:cond delay="indefinite"/>
                      </p:stCondLst>
                      <p:childTnLst>
                        <p:par>
                          <p:cTn id="49" fill="hold">
                            <p:stCondLst>
                              <p:cond delay="0"/>
                            </p:stCondLst>
                            <p:childTnLst>
                              <p:par>
                                <p:cTn id="50" presetID="15" presetClass="entr" presetSubtype="0" fill="hold" grpId="0" nodeType="clickEffect">
                                  <p:stCondLst>
                                    <p:cond delay="0"/>
                                  </p:stCondLst>
                                  <p:childTnLst>
                                    <p:set>
                                      <p:cBhvr>
                                        <p:cTn id="51" dur="1" fill="hold">
                                          <p:stCondLst>
                                            <p:cond delay="0"/>
                                          </p:stCondLst>
                                        </p:cTn>
                                        <p:tgtEl>
                                          <p:spTgt spid="60428"/>
                                        </p:tgtEl>
                                        <p:attrNameLst>
                                          <p:attrName>style.visibility</p:attrName>
                                        </p:attrNameLst>
                                      </p:cBhvr>
                                      <p:to>
                                        <p:strVal val="visible"/>
                                      </p:to>
                                    </p:set>
                                    <p:anim calcmode="lin" valueType="num">
                                      <p:cBhvr>
                                        <p:cTn id="52" dur="1000" fill="hold"/>
                                        <p:tgtEl>
                                          <p:spTgt spid="60428"/>
                                        </p:tgtEl>
                                        <p:attrNameLst>
                                          <p:attrName>ppt_w</p:attrName>
                                        </p:attrNameLst>
                                      </p:cBhvr>
                                      <p:tavLst>
                                        <p:tav tm="0">
                                          <p:val>
                                            <p:fltVal val="0"/>
                                          </p:val>
                                        </p:tav>
                                        <p:tav tm="100000">
                                          <p:val>
                                            <p:strVal val="#ppt_w"/>
                                          </p:val>
                                        </p:tav>
                                      </p:tavLst>
                                    </p:anim>
                                    <p:anim calcmode="lin" valueType="num">
                                      <p:cBhvr>
                                        <p:cTn id="53" dur="1000" fill="hold"/>
                                        <p:tgtEl>
                                          <p:spTgt spid="60428"/>
                                        </p:tgtEl>
                                        <p:attrNameLst>
                                          <p:attrName>ppt_h</p:attrName>
                                        </p:attrNameLst>
                                      </p:cBhvr>
                                      <p:tavLst>
                                        <p:tav tm="0">
                                          <p:val>
                                            <p:fltVal val="0"/>
                                          </p:val>
                                        </p:tav>
                                        <p:tav tm="100000">
                                          <p:val>
                                            <p:strVal val="#ppt_h"/>
                                          </p:val>
                                        </p:tav>
                                      </p:tavLst>
                                    </p:anim>
                                    <p:anim calcmode="lin" valueType="num">
                                      <p:cBhvr>
                                        <p:cTn id="54" dur="1000" fill="hold"/>
                                        <p:tgtEl>
                                          <p:spTgt spid="60428"/>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604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6" fill="hold">
                      <p:stCondLst>
                        <p:cond delay="indefinite"/>
                      </p:stCondLst>
                      <p:childTnLst>
                        <p:par>
                          <p:cTn id="57" fill="hold">
                            <p:stCondLst>
                              <p:cond delay="0"/>
                            </p:stCondLst>
                            <p:childTnLst>
                              <p:par>
                                <p:cTn id="58" presetID="17" presetClass="entr" presetSubtype="8" fill="hold" grpId="0" nodeType="clickEffect">
                                  <p:stCondLst>
                                    <p:cond delay="0"/>
                                  </p:stCondLst>
                                  <p:childTnLst>
                                    <p:set>
                                      <p:cBhvr>
                                        <p:cTn id="59" dur="1" fill="hold">
                                          <p:stCondLst>
                                            <p:cond delay="0"/>
                                          </p:stCondLst>
                                        </p:cTn>
                                        <p:tgtEl>
                                          <p:spTgt spid="60421"/>
                                        </p:tgtEl>
                                        <p:attrNameLst>
                                          <p:attrName>style.visibility</p:attrName>
                                        </p:attrNameLst>
                                      </p:cBhvr>
                                      <p:to>
                                        <p:strVal val="visible"/>
                                      </p:to>
                                    </p:set>
                                    <p:anim calcmode="lin" valueType="num">
                                      <p:cBhvr>
                                        <p:cTn id="60" dur="500" fill="hold"/>
                                        <p:tgtEl>
                                          <p:spTgt spid="60421"/>
                                        </p:tgtEl>
                                        <p:attrNameLst>
                                          <p:attrName>ppt_x</p:attrName>
                                        </p:attrNameLst>
                                      </p:cBhvr>
                                      <p:tavLst>
                                        <p:tav tm="0">
                                          <p:val>
                                            <p:strVal val="#ppt_x-#ppt_w/2"/>
                                          </p:val>
                                        </p:tav>
                                        <p:tav tm="100000">
                                          <p:val>
                                            <p:strVal val="#ppt_x"/>
                                          </p:val>
                                        </p:tav>
                                      </p:tavLst>
                                    </p:anim>
                                    <p:anim calcmode="lin" valueType="num">
                                      <p:cBhvr>
                                        <p:cTn id="61" dur="500" fill="hold"/>
                                        <p:tgtEl>
                                          <p:spTgt spid="60421"/>
                                        </p:tgtEl>
                                        <p:attrNameLst>
                                          <p:attrName>ppt_y</p:attrName>
                                        </p:attrNameLst>
                                      </p:cBhvr>
                                      <p:tavLst>
                                        <p:tav tm="0">
                                          <p:val>
                                            <p:strVal val="#ppt_y"/>
                                          </p:val>
                                        </p:tav>
                                        <p:tav tm="100000">
                                          <p:val>
                                            <p:strVal val="#ppt_y"/>
                                          </p:val>
                                        </p:tav>
                                      </p:tavLst>
                                    </p:anim>
                                    <p:anim calcmode="lin" valueType="num">
                                      <p:cBhvr>
                                        <p:cTn id="62" dur="500" fill="hold"/>
                                        <p:tgtEl>
                                          <p:spTgt spid="60421"/>
                                        </p:tgtEl>
                                        <p:attrNameLst>
                                          <p:attrName>ppt_w</p:attrName>
                                        </p:attrNameLst>
                                      </p:cBhvr>
                                      <p:tavLst>
                                        <p:tav tm="0">
                                          <p:val>
                                            <p:fltVal val="0"/>
                                          </p:val>
                                        </p:tav>
                                        <p:tav tm="100000">
                                          <p:val>
                                            <p:strVal val="#ppt_w"/>
                                          </p:val>
                                        </p:tav>
                                      </p:tavLst>
                                    </p:anim>
                                    <p:anim calcmode="lin" valueType="num">
                                      <p:cBhvr>
                                        <p:cTn id="63" dur="500" fill="hold"/>
                                        <p:tgtEl>
                                          <p:spTgt spid="60421"/>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7" presetClass="entr" presetSubtype="8" fill="hold" nodeType="clickEffect">
                                  <p:stCondLst>
                                    <p:cond delay="0"/>
                                  </p:stCondLst>
                                  <p:childTnLst>
                                    <p:set>
                                      <p:cBhvr>
                                        <p:cTn id="67" dur="1" fill="hold">
                                          <p:stCondLst>
                                            <p:cond delay="0"/>
                                          </p:stCondLst>
                                        </p:cTn>
                                        <p:tgtEl>
                                          <p:spTgt spid="2"/>
                                        </p:tgtEl>
                                        <p:attrNameLst>
                                          <p:attrName>style.visibility</p:attrName>
                                        </p:attrNameLst>
                                      </p:cBhvr>
                                      <p:to>
                                        <p:strVal val="visible"/>
                                      </p:to>
                                    </p:set>
                                    <p:anim calcmode="lin" valueType="num">
                                      <p:cBhvr>
                                        <p:cTn id="68" dur="500" fill="hold"/>
                                        <p:tgtEl>
                                          <p:spTgt spid="2"/>
                                        </p:tgtEl>
                                        <p:attrNameLst>
                                          <p:attrName>ppt_x</p:attrName>
                                        </p:attrNameLst>
                                      </p:cBhvr>
                                      <p:tavLst>
                                        <p:tav tm="0">
                                          <p:val>
                                            <p:strVal val="#ppt_x-#ppt_w/2"/>
                                          </p:val>
                                        </p:tav>
                                        <p:tav tm="100000">
                                          <p:val>
                                            <p:strVal val="#ppt_x"/>
                                          </p:val>
                                        </p:tav>
                                      </p:tavLst>
                                    </p:anim>
                                    <p:anim calcmode="lin" valueType="num">
                                      <p:cBhvr>
                                        <p:cTn id="69" dur="500" fill="hold"/>
                                        <p:tgtEl>
                                          <p:spTgt spid="2"/>
                                        </p:tgtEl>
                                        <p:attrNameLst>
                                          <p:attrName>ppt_y</p:attrName>
                                        </p:attrNameLst>
                                      </p:cBhvr>
                                      <p:tavLst>
                                        <p:tav tm="0">
                                          <p:val>
                                            <p:strVal val="#ppt_y"/>
                                          </p:val>
                                        </p:tav>
                                        <p:tav tm="100000">
                                          <p:val>
                                            <p:strVal val="#ppt_y"/>
                                          </p:val>
                                        </p:tav>
                                      </p:tavLst>
                                    </p:anim>
                                    <p:anim calcmode="lin" valueType="num">
                                      <p:cBhvr>
                                        <p:cTn id="70" dur="500" fill="hold"/>
                                        <p:tgtEl>
                                          <p:spTgt spid="2"/>
                                        </p:tgtEl>
                                        <p:attrNameLst>
                                          <p:attrName>ppt_w</p:attrName>
                                        </p:attrNameLst>
                                      </p:cBhvr>
                                      <p:tavLst>
                                        <p:tav tm="0">
                                          <p:val>
                                            <p:fltVal val="0"/>
                                          </p:val>
                                        </p:tav>
                                        <p:tav tm="100000">
                                          <p:val>
                                            <p:strVal val="#ppt_w"/>
                                          </p:val>
                                        </p:tav>
                                      </p:tavLst>
                                    </p:anim>
                                    <p:anim calcmode="lin" valueType="num">
                                      <p:cBhvr>
                                        <p:cTn id="71" dur="500" fill="hold"/>
                                        <p:tgtEl>
                                          <p:spTgt spid="2"/>
                                        </p:tgtEl>
                                        <p:attrNameLst>
                                          <p:attrName>ppt_h</p:attrName>
                                        </p:attrNameLst>
                                      </p:cBhvr>
                                      <p:tavLst>
                                        <p:tav tm="0">
                                          <p:val>
                                            <p:strVal val="#ppt_h"/>
                                          </p:val>
                                        </p:tav>
                                        <p:tav tm="100000">
                                          <p:val>
                                            <p:strVal val="#ppt_h"/>
                                          </p:val>
                                        </p:tav>
                                      </p:tavLst>
                                    </p:anim>
                                  </p:childTnLst>
                                </p:cTn>
                              </p:par>
                            </p:childTnLst>
                          </p:cTn>
                        </p:par>
                        <p:par>
                          <p:cTn id="72" fill="hold">
                            <p:stCondLst>
                              <p:cond delay="500"/>
                            </p:stCondLst>
                            <p:childTnLst>
                              <p:par>
                                <p:cTn id="73" presetID="17" presetClass="entr" presetSubtype="8" fill="hold" grpId="0" nodeType="afterEffect">
                                  <p:stCondLst>
                                    <p:cond delay="2000"/>
                                  </p:stCondLst>
                                  <p:childTnLst>
                                    <p:set>
                                      <p:cBhvr>
                                        <p:cTn id="74" dur="1" fill="hold">
                                          <p:stCondLst>
                                            <p:cond delay="0"/>
                                          </p:stCondLst>
                                        </p:cTn>
                                        <p:tgtEl>
                                          <p:spTgt spid="60429"/>
                                        </p:tgtEl>
                                        <p:attrNameLst>
                                          <p:attrName>style.visibility</p:attrName>
                                        </p:attrNameLst>
                                      </p:cBhvr>
                                      <p:to>
                                        <p:strVal val="visible"/>
                                      </p:to>
                                    </p:set>
                                    <p:anim calcmode="lin" valueType="num">
                                      <p:cBhvr>
                                        <p:cTn id="75" dur="500" fill="hold"/>
                                        <p:tgtEl>
                                          <p:spTgt spid="60429"/>
                                        </p:tgtEl>
                                        <p:attrNameLst>
                                          <p:attrName>ppt_x</p:attrName>
                                        </p:attrNameLst>
                                      </p:cBhvr>
                                      <p:tavLst>
                                        <p:tav tm="0">
                                          <p:val>
                                            <p:strVal val="#ppt_x-#ppt_w/2"/>
                                          </p:val>
                                        </p:tav>
                                        <p:tav tm="100000">
                                          <p:val>
                                            <p:strVal val="#ppt_x"/>
                                          </p:val>
                                        </p:tav>
                                      </p:tavLst>
                                    </p:anim>
                                    <p:anim calcmode="lin" valueType="num">
                                      <p:cBhvr>
                                        <p:cTn id="76" dur="500" fill="hold"/>
                                        <p:tgtEl>
                                          <p:spTgt spid="60429"/>
                                        </p:tgtEl>
                                        <p:attrNameLst>
                                          <p:attrName>ppt_y</p:attrName>
                                        </p:attrNameLst>
                                      </p:cBhvr>
                                      <p:tavLst>
                                        <p:tav tm="0">
                                          <p:val>
                                            <p:strVal val="#ppt_y"/>
                                          </p:val>
                                        </p:tav>
                                        <p:tav tm="100000">
                                          <p:val>
                                            <p:strVal val="#ppt_y"/>
                                          </p:val>
                                        </p:tav>
                                      </p:tavLst>
                                    </p:anim>
                                    <p:anim calcmode="lin" valueType="num">
                                      <p:cBhvr>
                                        <p:cTn id="77" dur="500" fill="hold"/>
                                        <p:tgtEl>
                                          <p:spTgt spid="60429"/>
                                        </p:tgtEl>
                                        <p:attrNameLst>
                                          <p:attrName>ppt_w</p:attrName>
                                        </p:attrNameLst>
                                      </p:cBhvr>
                                      <p:tavLst>
                                        <p:tav tm="0">
                                          <p:val>
                                            <p:fltVal val="0"/>
                                          </p:val>
                                        </p:tav>
                                        <p:tav tm="100000">
                                          <p:val>
                                            <p:strVal val="#ppt_w"/>
                                          </p:val>
                                        </p:tav>
                                      </p:tavLst>
                                    </p:anim>
                                    <p:anim calcmode="lin" valueType="num">
                                      <p:cBhvr>
                                        <p:cTn id="78" dur="500" fill="hold"/>
                                        <p:tgtEl>
                                          <p:spTgt spid="60429"/>
                                        </p:tgtEl>
                                        <p:attrNameLst>
                                          <p:attrName>ppt_h</p:attrName>
                                        </p:attrNameLst>
                                      </p:cBhvr>
                                      <p:tavLst>
                                        <p:tav tm="0">
                                          <p:val>
                                            <p:strVal val="#ppt_h"/>
                                          </p:val>
                                        </p:tav>
                                        <p:tav tm="100000">
                                          <p:val>
                                            <p:strVal val="#ppt_h"/>
                                          </p:val>
                                        </p:tav>
                                      </p:tavLst>
                                    </p:anim>
                                  </p:childTnLst>
                                </p:cTn>
                              </p:par>
                            </p:childTnLst>
                          </p:cTn>
                        </p:par>
                        <p:par>
                          <p:cTn id="79" fill="hold">
                            <p:stCondLst>
                              <p:cond delay="3000"/>
                            </p:stCondLst>
                            <p:childTnLst>
                              <p:par>
                                <p:cTn id="80" presetID="17" presetClass="entr" presetSubtype="8" fill="hold" nodeType="afterEffect">
                                  <p:stCondLst>
                                    <p:cond delay="0"/>
                                  </p:stCondLst>
                                  <p:childTnLst>
                                    <p:set>
                                      <p:cBhvr>
                                        <p:cTn id="81" dur="1" fill="hold">
                                          <p:stCondLst>
                                            <p:cond delay="0"/>
                                          </p:stCondLst>
                                        </p:cTn>
                                        <p:tgtEl>
                                          <p:spTgt spid="60426"/>
                                        </p:tgtEl>
                                        <p:attrNameLst>
                                          <p:attrName>style.visibility</p:attrName>
                                        </p:attrNameLst>
                                      </p:cBhvr>
                                      <p:to>
                                        <p:strVal val="visible"/>
                                      </p:to>
                                    </p:set>
                                    <p:anim calcmode="lin" valueType="num">
                                      <p:cBhvr>
                                        <p:cTn id="82" dur="500" fill="hold"/>
                                        <p:tgtEl>
                                          <p:spTgt spid="60426"/>
                                        </p:tgtEl>
                                        <p:attrNameLst>
                                          <p:attrName>ppt_x</p:attrName>
                                        </p:attrNameLst>
                                      </p:cBhvr>
                                      <p:tavLst>
                                        <p:tav tm="0">
                                          <p:val>
                                            <p:strVal val="#ppt_x-#ppt_w/2"/>
                                          </p:val>
                                        </p:tav>
                                        <p:tav tm="100000">
                                          <p:val>
                                            <p:strVal val="#ppt_x"/>
                                          </p:val>
                                        </p:tav>
                                      </p:tavLst>
                                    </p:anim>
                                    <p:anim calcmode="lin" valueType="num">
                                      <p:cBhvr>
                                        <p:cTn id="83" dur="500" fill="hold"/>
                                        <p:tgtEl>
                                          <p:spTgt spid="60426"/>
                                        </p:tgtEl>
                                        <p:attrNameLst>
                                          <p:attrName>ppt_y</p:attrName>
                                        </p:attrNameLst>
                                      </p:cBhvr>
                                      <p:tavLst>
                                        <p:tav tm="0">
                                          <p:val>
                                            <p:strVal val="#ppt_y"/>
                                          </p:val>
                                        </p:tav>
                                        <p:tav tm="100000">
                                          <p:val>
                                            <p:strVal val="#ppt_y"/>
                                          </p:val>
                                        </p:tav>
                                      </p:tavLst>
                                    </p:anim>
                                    <p:anim calcmode="lin" valueType="num">
                                      <p:cBhvr>
                                        <p:cTn id="84" dur="500" fill="hold"/>
                                        <p:tgtEl>
                                          <p:spTgt spid="60426"/>
                                        </p:tgtEl>
                                        <p:attrNameLst>
                                          <p:attrName>ppt_w</p:attrName>
                                        </p:attrNameLst>
                                      </p:cBhvr>
                                      <p:tavLst>
                                        <p:tav tm="0">
                                          <p:val>
                                            <p:fltVal val="0"/>
                                          </p:val>
                                        </p:tav>
                                        <p:tav tm="100000">
                                          <p:val>
                                            <p:strVal val="#ppt_w"/>
                                          </p:val>
                                        </p:tav>
                                      </p:tavLst>
                                    </p:anim>
                                    <p:anim calcmode="lin" valueType="num">
                                      <p:cBhvr>
                                        <p:cTn id="85" dur="500" fill="hold"/>
                                        <p:tgtEl>
                                          <p:spTgt spid="60426"/>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7" presetClass="entr" presetSubtype="8" fill="hold" grpId="0" nodeType="clickEffect">
                                  <p:stCondLst>
                                    <p:cond delay="0"/>
                                  </p:stCondLst>
                                  <p:childTnLst>
                                    <p:set>
                                      <p:cBhvr>
                                        <p:cTn id="89" dur="1" fill="hold">
                                          <p:stCondLst>
                                            <p:cond delay="0"/>
                                          </p:stCondLst>
                                        </p:cTn>
                                        <p:tgtEl>
                                          <p:spTgt spid="60427"/>
                                        </p:tgtEl>
                                        <p:attrNameLst>
                                          <p:attrName>style.visibility</p:attrName>
                                        </p:attrNameLst>
                                      </p:cBhvr>
                                      <p:to>
                                        <p:strVal val="visible"/>
                                      </p:to>
                                    </p:set>
                                    <p:anim calcmode="lin" valueType="num">
                                      <p:cBhvr>
                                        <p:cTn id="90" dur="500" fill="hold"/>
                                        <p:tgtEl>
                                          <p:spTgt spid="60427"/>
                                        </p:tgtEl>
                                        <p:attrNameLst>
                                          <p:attrName>ppt_x</p:attrName>
                                        </p:attrNameLst>
                                      </p:cBhvr>
                                      <p:tavLst>
                                        <p:tav tm="0">
                                          <p:val>
                                            <p:strVal val="#ppt_x-#ppt_w/2"/>
                                          </p:val>
                                        </p:tav>
                                        <p:tav tm="100000">
                                          <p:val>
                                            <p:strVal val="#ppt_x"/>
                                          </p:val>
                                        </p:tav>
                                      </p:tavLst>
                                    </p:anim>
                                    <p:anim calcmode="lin" valueType="num">
                                      <p:cBhvr>
                                        <p:cTn id="91" dur="500" fill="hold"/>
                                        <p:tgtEl>
                                          <p:spTgt spid="60427"/>
                                        </p:tgtEl>
                                        <p:attrNameLst>
                                          <p:attrName>ppt_y</p:attrName>
                                        </p:attrNameLst>
                                      </p:cBhvr>
                                      <p:tavLst>
                                        <p:tav tm="0">
                                          <p:val>
                                            <p:strVal val="#ppt_y"/>
                                          </p:val>
                                        </p:tav>
                                        <p:tav tm="100000">
                                          <p:val>
                                            <p:strVal val="#ppt_y"/>
                                          </p:val>
                                        </p:tav>
                                      </p:tavLst>
                                    </p:anim>
                                    <p:anim calcmode="lin" valueType="num">
                                      <p:cBhvr>
                                        <p:cTn id="92" dur="500" fill="hold"/>
                                        <p:tgtEl>
                                          <p:spTgt spid="60427"/>
                                        </p:tgtEl>
                                        <p:attrNameLst>
                                          <p:attrName>ppt_w</p:attrName>
                                        </p:attrNameLst>
                                      </p:cBhvr>
                                      <p:tavLst>
                                        <p:tav tm="0">
                                          <p:val>
                                            <p:fltVal val="0"/>
                                          </p:val>
                                        </p:tav>
                                        <p:tav tm="100000">
                                          <p:val>
                                            <p:strVal val="#ppt_w"/>
                                          </p:val>
                                        </p:tav>
                                      </p:tavLst>
                                    </p:anim>
                                    <p:anim calcmode="lin" valueType="num">
                                      <p:cBhvr>
                                        <p:cTn id="93" dur="500" fill="hold"/>
                                        <p:tgtEl>
                                          <p:spTgt spid="604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0" grpId="0"/>
      <p:bldP spid="60421" grpId="0"/>
      <p:bldP spid="60427" grpId="0"/>
      <p:bldP spid="60428" grpId="0"/>
      <p:bldP spid="60429" grpId="0"/>
      <p:bldP spid="60430" grpId="0" animBg="1"/>
      <p:bldP spid="60440" grpId="0" animBg="1"/>
      <p:bldP spid="60441"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1442" name="Oval 2"/>
          <p:cNvSpPr/>
          <p:nvPr/>
        </p:nvSpPr>
        <p:spPr>
          <a:xfrm>
            <a:off x="5434013" y="1114425"/>
            <a:ext cx="2514600" cy="2516188"/>
          </a:xfrm>
          <a:prstGeom prst="ellipse">
            <a:avLst/>
          </a:prstGeom>
          <a:noFill/>
          <a:ln w="635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solidFill>
                <a:schemeClr val="tx1"/>
              </a:solidFill>
              <a:latin typeface="Arial" panose="020B0604020202020204" pitchFamily="34" charset="0"/>
              <a:ea typeface="微软雅黑" panose="020B0503020204020204" pitchFamily="34" charset="-122"/>
            </a:endParaRPr>
          </a:p>
        </p:txBody>
      </p:sp>
      <p:sp>
        <p:nvSpPr>
          <p:cNvPr id="61443" name="Line 3"/>
          <p:cNvSpPr/>
          <p:nvPr/>
        </p:nvSpPr>
        <p:spPr>
          <a:xfrm flipH="1">
            <a:off x="5591175" y="2362200"/>
            <a:ext cx="1101725" cy="568325"/>
          </a:xfrm>
          <a:prstGeom prst="line">
            <a:avLst/>
          </a:prstGeom>
          <a:ln w="25400" cap="flat" cmpd="sng">
            <a:solidFill>
              <a:srgbClr val="66FF33"/>
            </a:solidFill>
            <a:prstDash val="solid"/>
            <a:headEnd type="none" w="med" len="med"/>
            <a:tailEnd type="triangle" w="med" len="med"/>
          </a:ln>
        </p:spPr>
      </p:sp>
      <p:sp>
        <p:nvSpPr>
          <p:cNvPr id="61444" name="Freeform 4"/>
          <p:cNvSpPr>
            <a:spLocks noChangeAspect="1"/>
          </p:cNvSpPr>
          <p:nvPr/>
        </p:nvSpPr>
        <p:spPr>
          <a:xfrm>
            <a:off x="5416550" y="1979613"/>
            <a:ext cx="1289050" cy="2416175"/>
          </a:xfrm>
          <a:custGeom>
            <a:avLst/>
            <a:gdLst>
              <a:gd name="txL" fmla="*/ 0 w 812"/>
              <a:gd name="txT" fmla="*/ 0 h 1522"/>
              <a:gd name="txR" fmla="*/ 812 w 812"/>
              <a:gd name="txB" fmla="*/ 1522 h 1522"/>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12" h="1522">
                <a:moveTo>
                  <a:pt x="0" y="1522"/>
                </a:moveTo>
                <a:cubicBezTo>
                  <a:pt x="12" y="1400"/>
                  <a:pt x="46" y="955"/>
                  <a:pt x="70" y="780"/>
                </a:cubicBezTo>
                <a:cubicBezTo>
                  <a:pt x="94" y="605"/>
                  <a:pt x="123" y="549"/>
                  <a:pt x="147" y="470"/>
                </a:cubicBezTo>
                <a:cubicBezTo>
                  <a:pt x="171" y="391"/>
                  <a:pt x="192" y="352"/>
                  <a:pt x="214" y="304"/>
                </a:cubicBezTo>
                <a:cubicBezTo>
                  <a:pt x="236" y="256"/>
                  <a:pt x="241" y="224"/>
                  <a:pt x="277" y="182"/>
                </a:cubicBezTo>
                <a:cubicBezTo>
                  <a:pt x="313" y="140"/>
                  <a:pt x="370" y="77"/>
                  <a:pt x="428" y="49"/>
                </a:cubicBezTo>
                <a:cubicBezTo>
                  <a:pt x="486" y="21"/>
                  <a:pt x="568" y="0"/>
                  <a:pt x="624" y="16"/>
                </a:cubicBezTo>
                <a:cubicBezTo>
                  <a:pt x="680" y="32"/>
                  <a:pt x="733" y="107"/>
                  <a:pt x="764" y="145"/>
                </a:cubicBezTo>
                <a:cubicBezTo>
                  <a:pt x="795" y="183"/>
                  <a:pt x="804" y="225"/>
                  <a:pt x="812" y="241"/>
                </a:cubicBezTo>
              </a:path>
            </a:pathLst>
          </a:custGeom>
          <a:noFill/>
          <a:ln w="57150" cap="flat" cmpd="sng">
            <a:solidFill>
              <a:schemeClr val="bg1">
                <a:alpha val="100000"/>
              </a:schemeClr>
            </a:solidFill>
            <a:prstDash val="solid"/>
            <a:round/>
            <a:headEnd type="none" w="med" len="med"/>
            <a:tailEnd type="none" w="med" len="med"/>
          </a:ln>
        </p:spPr>
        <p:txBody>
          <a:bodyPr/>
          <a:lstStyle/>
          <a:p>
            <a:endParaRPr lang="zh-CN" altLang="en-US" dirty="0">
              <a:solidFill>
                <a:schemeClr val="tx1"/>
              </a:solidFill>
              <a:ea typeface="微软雅黑" panose="020B0503020204020204" pitchFamily="34" charset="-122"/>
            </a:endParaRPr>
          </a:p>
        </p:txBody>
      </p:sp>
      <p:sp>
        <p:nvSpPr>
          <p:cNvPr id="111621" name="Line 5"/>
          <p:cNvSpPr/>
          <p:nvPr/>
        </p:nvSpPr>
        <p:spPr>
          <a:xfrm>
            <a:off x="4343400" y="2362200"/>
            <a:ext cx="4419600" cy="0"/>
          </a:xfrm>
          <a:prstGeom prst="line">
            <a:avLst/>
          </a:prstGeom>
          <a:ln w="38100" cap="flat" cmpd="sng">
            <a:solidFill>
              <a:srgbClr val="FFFF00"/>
            </a:solidFill>
            <a:prstDash val="solid"/>
            <a:headEnd type="none" w="med" len="med"/>
            <a:tailEnd type="triangle" w="med" len="med"/>
          </a:ln>
        </p:spPr>
      </p:sp>
      <p:sp>
        <p:nvSpPr>
          <p:cNvPr id="111622" name="Line 6"/>
          <p:cNvSpPr/>
          <p:nvPr/>
        </p:nvSpPr>
        <p:spPr>
          <a:xfrm flipV="1">
            <a:off x="6705600" y="533400"/>
            <a:ext cx="0" cy="3778250"/>
          </a:xfrm>
          <a:prstGeom prst="line">
            <a:avLst/>
          </a:prstGeom>
          <a:ln w="38100" cap="flat" cmpd="sng">
            <a:solidFill>
              <a:srgbClr val="FFFF00"/>
            </a:solidFill>
            <a:prstDash val="solid"/>
            <a:headEnd type="none" w="med" len="med"/>
            <a:tailEnd type="triangle" w="med" len="med"/>
          </a:ln>
        </p:spPr>
      </p:sp>
      <p:sp>
        <p:nvSpPr>
          <p:cNvPr id="111623" name="Text Box 7"/>
          <p:cNvSpPr txBox="1"/>
          <p:nvPr/>
        </p:nvSpPr>
        <p:spPr>
          <a:xfrm>
            <a:off x="6781800" y="304800"/>
            <a:ext cx="533400" cy="579438"/>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chemeClr val="tx1"/>
                </a:solidFill>
                <a:latin typeface="Arial" panose="020B0604020202020204" pitchFamily="34" charset="0"/>
                <a:ea typeface="微软雅黑" panose="020B0503020204020204" pitchFamily="34" charset="-122"/>
              </a:rPr>
              <a:t>j</a:t>
            </a:r>
          </a:p>
        </p:txBody>
      </p:sp>
      <p:sp>
        <p:nvSpPr>
          <p:cNvPr id="111624" name="Text Box 8"/>
          <p:cNvSpPr txBox="1"/>
          <p:nvPr/>
        </p:nvSpPr>
        <p:spPr>
          <a:xfrm>
            <a:off x="6681788" y="2268538"/>
            <a:ext cx="412292" cy="584775"/>
          </a:xfrm>
          <a:prstGeom prst="rect">
            <a:avLst/>
          </a:prstGeom>
          <a:noFill/>
          <a:ln w="381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dirty="0">
                <a:solidFill>
                  <a:schemeClr val="tx1"/>
                </a:solidFill>
                <a:latin typeface="Arial" panose="020B0604020202020204" pitchFamily="34" charset="0"/>
                <a:ea typeface="微软雅黑" panose="020B0503020204020204" pitchFamily="34" charset="-122"/>
              </a:rPr>
              <a:t>0</a:t>
            </a:r>
          </a:p>
        </p:txBody>
      </p:sp>
      <p:sp>
        <p:nvSpPr>
          <p:cNvPr id="111625" name="Text Box 9"/>
          <p:cNvSpPr txBox="1"/>
          <p:nvPr/>
        </p:nvSpPr>
        <p:spPr>
          <a:xfrm>
            <a:off x="7910513" y="1876425"/>
            <a:ext cx="412292" cy="584775"/>
          </a:xfrm>
          <a:prstGeom prst="rect">
            <a:avLst/>
          </a:prstGeom>
          <a:noFill/>
          <a:ln w="381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dirty="0">
                <a:solidFill>
                  <a:schemeClr val="tx1"/>
                </a:solidFill>
                <a:latin typeface="Arial" panose="020B0604020202020204" pitchFamily="34" charset="0"/>
                <a:ea typeface="微软雅黑" panose="020B0503020204020204" pitchFamily="34" charset="-122"/>
              </a:rPr>
              <a:t>1</a:t>
            </a:r>
          </a:p>
        </p:txBody>
      </p:sp>
      <p:sp>
        <p:nvSpPr>
          <p:cNvPr id="61450" name="Oval 10"/>
          <p:cNvSpPr/>
          <p:nvPr/>
        </p:nvSpPr>
        <p:spPr>
          <a:xfrm>
            <a:off x="5722938" y="2293938"/>
            <a:ext cx="115887" cy="115887"/>
          </a:xfrm>
          <a:prstGeom prst="ellipse">
            <a:avLst/>
          </a:prstGeom>
          <a:solidFill>
            <a:srgbClr val="0000FF"/>
          </a:solidFill>
          <a:ln w="38100" cap="flat" cmpd="sng">
            <a:solidFill>
              <a:srgbClr val="FF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solidFill>
                <a:schemeClr val="tx1"/>
              </a:solidFill>
              <a:latin typeface="Arial" panose="020B0604020202020204" pitchFamily="34" charset="0"/>
              <a:ea typeface="微软雅黑" panose="020B0503020204020204" pitchFamily="34" charset="-122"/>
            </a:endParaRPr>
          </a:p>
        </p:txBody>
      </p:sp>
      <p:sp>
        <p:nvSpPr>
          <p:cNvPr id="61451" name="Oval 11"/>
          <p:cNvSpPr/>
          <p:nvPr/>
        </p:nvSpPr>
        <p:spPr>
          <a:xfrm>
            <a:off x="5527675" y="2886075"/>
            <a:ext cx="115888" cy="115888"/>
          </a:xfrm>
          <a:prstGeom prst="ellipse">
            <a:avLst/>
          </a:prstGeom>
          <a:solidFill>
            <a:srgbClr val="0000FF"/>
          </a:solidFill>
          <a:ln w="38100" cap="flat" cmpd="sng">
            <a:solidFill>
              <a:srgbClr val="FF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solidFill>
                <a:schemeClr val="tx1"/>
              </a:solidFill>
              <a:latin typeface="Arial" panose="020B0604020202020204" pitchFamily="34" charset="0"/>
              <a:ea typeface="微软雅黑" panose="020B0503020204020204" pitchFamily="34" charset="-122"/>
            </a:endParaRPr>
          </a:p>
        </p:txBody>
      </p:sp>
      <p:sp>
        <p:nvSpPr>
          <p:cNvPr id="61452" name="Text Box 12"/>
          <p:cNvSpPr txBox="1"/>
          <p:nvPr/>
        </p:nvSpPr>
        <p:spPr>
          <a:xfrm>
            <a:off x="5638800" y="2768600"/>
            <a:ext cx="609600" cy="396875"/>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ω</a:t>
            </a:r>
            <a:r>
              <a:rPr lang="en-US" altLang="zh-CN" sz="2000" baseline="-25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c</a:t>
            </a:r>
          </a:p>
        </p:txBody>
      </p:sp>
      <p:sp>
        <p:nvSpPr>
          <p:cNvPr id="61453" name="Text Box 13"/>
          <p:cNvSpPr txBox="1"/>
          <p:nvPr/>
        </p:nvSpPr>
        <p:spPr>
          <a:xfrm>
            <a:off x="5448300" y="1828800"/>
            <a:ext cx="609600" cy="400050"/>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ω</a:t>
            </a:r>
            <a:r>
              <a:rPr lang="en-US" altLang="zh-CN" sz="2000" baseline="-25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g</a:t>
            </a:r>
          </a:p>
        </p:txBody>
      </p:sp>
      <p:sp>
        <p:nvSpPr>
          <p:cNvPr id="61454" name="Oval 14"/>
          <p:cNvSpPr/>
          <p:nvPr/>
        </p:nvSpPr>
        <p:spPr>
          <a:xfrm>
            <a:off x="5384800" y="2311400"/>
            <a:ext cx="115888" cy="115888"/>
          </a:xfrm>
          <a:prstGeom prst="ellipse">
            <a:avLst/>
          </a:prstGeom>
          <a:solidFill>
            <a:srgbClr val="000000"/>
          </a:solid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solidFill>
                <a:schemeClr val="tx1"/>
              </a:solidFill>
              <a:latin typeface="Arial" panose="020B0604020202020204" pitchFamily="34" charset="0"/>
              <a:ea typeface="微软雅黑" panose="020B0503020204020204" pitchFamily="34" charset="-122"/>
            </a:endParaRPr>
          </a:p>
        </p:txBody>
      </p:sp>
      <p:sp>
        <p:nvSpPr>
          <p:cNvPr id="61455" name="Text Box 15"/>
          <p:cNvSpPr txBox="1"/>
          <p:nvPr/>
        </p:nvSpPr>
        <p:spPr>
          <a:xfrm>
            <a:off x="4800600" y="2451100"/>
            <a:ext cx="457200" cy="579438"/>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γ</a:t>
            </a:r>
          </a:p>
        </p:txBody>
      </p:sp>
      <p:sp>
        <p:nvSpPr>
          <p:cNvPr id="61456" name="Line 16"/>
          <p:cNvSpPr/>
          <p:nvPr/>
        </p:nvSpPr>
        <p:spPr>
          <a:xfrm>
            <a:off x="4114800" y="1447800"/>
            <a:ext cx="1295400" cy="0"/>
          </a:xfrm>
          <a:prstGeom prst="line">
            <a:avLst/>
          </a:prstGeom>
          <a:ln w="19050" cap="flat" cmpd="sng">
            <a:solidFill>
              <a:srgbClr val="00CC00"/>
            </a:solidFill>
            <a:prstDash val="solid"/>
            <a:headEnd type="none" w="med" len="med"/>
            <a:tailEnd type="none" w="med" len="med"/>
          </a:ln>
        </p:spPr>
      </p:sp>
      <p:sp>
        <p:nvSpPr>
          <p:cNvPr id="61457" name="Line 17"/>
          <p:cNvSpPr/>
          <p:nvPr/>
        </p:nvSpPr>
        <p:spPr>
          <a:xfrm>
            <a:off x="5410200" y="1447800"/>
            <a:ext cx="914400" cy="914400"/>
          </a:xfrm>
          <a:prstGeom prst="line">
            <a:avLst/>
          </a:prstGeom>
          <a:ln w="19050" cap="flat" cmpd="sng">
            <a:solidFill>
              <a:srgbClr val="00CC00"/>
            </a:solidFill>
            <a:prstDash val="solid"/>
            <a:headEnd type="none" w="med" len="med"/>
            <a:tailEnd type="none" w="med" len="med"/>
          </a:ln>
        </p:spPr>
      </p:sp>
      <p:sp>
        <p:nvSpPr>
          <p:cNvPr id="61458" name="Text Box 18"/>
          <p:cNvSpPr txBox="1"/>
          <p:nvPr/>
        </p:nvSpPr>
        <p:spPr>
          <a:xfrm>
            <a:off x="5410200" y="3886200"/>
            <a:ext cx="1371600" cy="579438"/>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chemeClr val="tx1"/>
                </a:solidFill>
                <a:latin typeface="Arial" panose="020B0604020202020204" pitchFamily="34" charset="0"/>
                <a:ea typeface="微软雅黑" panose="020B0503020204020204" pitchFamily="34" charset="-122"/>
              </a:rPr>
              <a:t>G(j</a:t>
            </a:r>
            <a:r>
              <a:rPr lang="en-US" altLang="zh-CN"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ω)</a:t>
            </a:r>
          </a:p>
        </p:txBody>
      </p:sp>
      <p:grpSp>
        <p:nvGrpSpPr>
          <p:cNvPr id="2" name="Group 19"/>
          <p:cNvGrpSpPr/>
          <p:nvPr/>
        </p:nvGrpSpPr>
        <p:grpSpPr>
          <a:xfrm>
            <a:off x="4114800" y="762000"/>
            <a:ext cx="1371600" cy="620713"/>
            <a:chOff x="1968" y="2544"/>
            <a:chExt cx="864" cy="391"/>
          </a:xfrm>
        </p:grpSpPr>
        <p:sp>
          <p:nvSpPr>
            <p:cNvPr id="111673" name="Text Box 20"/>
            <p:cNvSpPr txBox="1"/>
            <p:nvPr/>
          </p:nvSpPr>
          <p:spPr>
            <a:xfrm>
              <a:off x="1968" y="2544"/>
              <a:ext cx="864" cy="365"/>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chemeClr val="tx1"/>
                  </a:solidFill>
                  <a:latin typeface="Arial" panose="020B0604020202020204" pitchFamily="34" charset="0"/>
                  <a:ea typeface="微软雅黑" panose="020B0503020204020204" pitchFamily="34" charset="-122"/>
                </a:rPr>
                <a:t>G(j</a:t>
              </a:r>
              <a:r>
                <a:rPr lang="en-US" altLang="zh-CN"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ω</a:t>
              </a:r>
              <a:r>
                <a:rPr lang="en-US" altLang="zh-CN" baseline="-25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x</a:t>
              </a:r>
              <a:r>
                <a:rPr lang="en-US" altLang="zh-CN"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a:t>
              </a:r>
            </a:p>
          </p:txBody>
        </p:sp>
        <p:sp>
          <p:nvSpPr>
            <p:cNvPr id="111674" name="Line 21"/>
            <p:cNvSpPr/>
            <p:nvPr/>
          </p:nvSpPr>
          <p:spPr>
            <a:xfrm>
              <a:off x="1968" y="2592"/>
              <a:ext cx="0" cy="336"/>
            </a:xfrm>
            <a:prstGeom prst="line">
              <a:avLst/>
            </a:prstGeom>
            <a:ln w="38100" cap="flat" cmpd="sng">
              <a:solidFill>
                <a:schemeClr val="bg1"/>
              </a:solidFill>
              <a:prstDash val="solid"/>
              <a:headEnd type="none" w="med" len="med"/>
              <a:tailEnd type="none" w="med" len="med"/>
            </a:ln>
          </p:spPr>
        </p:sp>
        <p:sp>
          <p:nvSpPr>
            <p:cNvPr id="111675" name="Line 22"/>
            <p:cNvSpPr/>
            <p:nvPr/>
          </p:nvSpPr>
          <p:spPr>
            <a:xfrm>
              <a:off x="2806" y="2599"/>
              <a:ext cx="0" cy="336"/>
            </a:xfrm>
            <a:prstGeom prst="line">
              <a:avLst/>
            </a:prstGeom>
            <a:ln w="38100" cap="flat" cmpd="sng">
              <a:solidFill>
                <a:schemeClr val="bg1"/>
              </a:solidFill>
              <a:prstDash val="solid"/>
              <a:headEnd type="none" w="med" len="med"/>
              <a:tailEnd type="none" w="med" len="med"/>
            </a:ln>
          </p:spPr>
        </p:sp>
      </p:grpSp>
      <p:sp>
        <p:nvSpPr>
          <p:cNvPr id="61463" name="Freeform 23"/>
          <p:cNvSpPr/>
          <p:nvPr/>
        </p:nvSpPr>
        <p:spPr>
          <a:xfrm>
            <a:off x="6248400" y="2362200"/>
            <a:ext cx="1219200" cy="506413"/>
          </a:xfrm>
          <a:custGeom>
            <a:avLst/>
            <a:gdLst>
              <a:gd name="txL" fmla="*/ 0 w 768"/>
              <a:gd name="txT" fmla="*/ 0 h 319"/>
              <a:gd name="txR" fmla="*/ 768 w 768"/>
              <a:gd name="txB" fmla="*/ 319 h 319"/>
            </a:gdLst>
            <a:ahLst/>
            <a:cxnLst>
              <a:cxn ang="0">
                <a:pos x="0" y="2147483646"/>
              </a:cxn>
              <a:cxn ang="0">
                <a:pos x="2147483646" y="2147483646"/>
              </a:cxn>
              <a:cxn ang="0">
                <a:pos x="2147483646" y="2147483646"/>
              </a:cxn>
              <a:cxn ang="0">
                <a:pos x="2147483646" y="2147483646"/>
              </a:cxn>
              <a:cxn ang="0">
                <a:pos x="2147483646" y="0"/>
              </a:cxn>
            </a:cxnLst>
            <a:rect l="txL" t="txT" r="txR" b="txB"/>
            <a:pathLst>
              <a:path w="768" h="319">
                <a:moveTo>
                  <a:pt x="0" y="144"/>
                </a:moveTo>
                <a:cubicBezTo>
                  <a:pt x="27" y="164"/>
                  <a:pt x="91" y="236"/>
                  <a:pt x="165" y="263"/>
                </a:cubicBezTo>
                <a:cubicBezTo>
                  <a:pt x="239" y="290"/>
                  <a:pt x="361" y="319"/>
                  <a:pt x="442" y="309"/>
                </a:cubicBezTo>
                <a:cubicBezTo>
                  <a:pt x="523" y="299"/>
                  <a:pt x="595" y="256"/>
                  <a:pt x="649" y="205"/>
                </a:cubicBezTo>
                <a:cubicBezTo>
                  <a:pt x="703" y="154"/>
                  <a:pt x="743" y="43"/>
                  <a:pt x="768" y="0"/>
                </a:cubicBezTo>
              </a:path>
            </a:pathLst>
          </a:custGeom>
          <a:noFill/>
          <a:ln w="19050" cap="flat" cmpd="sng">
            <a:solidFill>
              <a:schemeClr val="bg1">
                <a:alpha val="100000"/>
              </a:schemeClr>
            </a:solidFill>
            <a:prstDash val="solid"/>
            <a:round/>
            <a:headEnd type="triangle" w="med" len="lg"/>
            <a:tailEnd type="none" w="med" len="med"/>
          </a:ln>
        </p:spPr>
        <p:txBody>
          <a:bodyPr/>
          <a:lstStyle/>
          <a:p>
            <a:endParaRPr lang="zh-CN" altLang="en-US" dirty="0">
              <a:solidFill>
                <a:schemeClr val="tx1"/>
              </a:solidFill>
              <a:ea typeface="微软雅黑" panose="020B0503020204020204" pitchFamily="34" charset="-122"/>
            </a:endParaRPr>
          </a:p>
        </p:txBody>
      </p:sp>
      <p:sp>
        <p:nvSpPr>
          <p:cNvPr id="61464" name="Text Box 24"/>
          <p:cNvSpPr txBox="1"/>
          <p:nvPr/>
        </p:nvSpPr>
        <p:spPr>
          <a:xfrm>
            <a:off x="7315200" y="3535363"/>
            <a:ext cx="1828800" cy="579437"/>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∠G(jω</a:t>
            </a:r>
            <a:r>
              <a:rPr lang="en-US" altLang="zh-CN" baseline="-25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c</a:t>
            </a:r>
            <a:r>
              <a:rPr lang="en-US" altLang="zh-CN"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a:t>
            </a:r>
          </a:p>
        </p:txBody>
      </p:sp>
      <p:sp>
        <p:nvSpPr>
          <p:cNvPr id="61465" name="Line 25"/>
          <p:cNvSpPr/>
          <p:nvPr/>
        </p:nvSpPr>
        <p:spPr>
          <a:xfrm>
            <a:off x="7239000" y="2743200"/>
            <a:ext cx="914400" cy="914400"/>
          </a:xfrm>
          <a:prstGeom prst="line">
            <a:avLst/>
          </a:prstGeom>
          <a:ln w="19050" cap="flat" cmpd="sng">
            <a:solidFill>
              <a:srgbClr val="00CC00"/>
            </a:solidFill>
            <a:prstDash val="solid"/>
            <a:headEnd type="none" w="med" len="med"/>
            <a:tailEnd type="none" w="med" len="med"/>
          </a:ln>
        </p:spPr>
      </p:sp>
      <p:sp>
        <p:nvSpPr>
          <p:cNvPr id="61466" name="Freeform 26"/>
          <p:cNvSpPr/>
          <p:nvPr/>
        </p:nvSpPr>
        <p:spPr>
          <a:xfrm>
            <a:off x="4648200" y="2362200"/>
            <a:ext cx="287338" cy="950913"/>
          </a:xfrm>
          <a:custGeom>
            <a:avLst/>
            <a:gdLst>
              <a:gd name="txL" fmla="*/ 0 w 182"/>
              <a:gd name="txT" fmla="*/ 0 h 529"/>
              <a:gd name="txR" fmla="*/ 182 w 182"/>
              <a:gd name="txB" fmla="*/ 529 h 52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182" h="529">
                <a:moveTo>
                  <a:pt x="182" y="529"/>
                </a:moveTo>
                <a:cubicBezTo>
                  <a:pt x="167" y="507"/>
                  <a:pt x="114" y="435"/>
                  <a:pt x="89" y="394"/>
                </a:cubicBezTo>
                <a:cubicBezTo>
                  <a:pt x="64" y="353"/>
                  <a:pt x="34" y="291"/>
                  <a:pt x="30" y="284"/>
                </a:cubicBezTo>
                <a:cubicBezTo>
                  <a:pt x="26" y="277"/>
                  <a:pt x="66" y="365"/>
                  <a:pt x="63" y="351"/>
                </a:cubicBezTo>
                <a:cubicBezTo>
                  <a:pt x="60" y="337"/>
                  <a:pt x="23" y="233"/>
                  <a:pt x="13" y="199"/>
                </a:cubicBezTo>
                <a:cubicBezTo>
                  <a:pt x="3" y="165"/>
                  <a:pt x="5" y="169"/>
                  <a:pt x="4" y="148"/>
                </a:cubicBezTo>
                <a:cubicBezTo>
                  <a:pt x="3" y="127"/>
                  <a:pt x="5" y="97"/>
                  <a:pt x="4" y="72"/>
                </a:cubicBezTo>
                <a:cubicBezTo>
                  <a:pt x="3" y="47"/>
                  <a:pt x="1" y="15"/>
                  <a:pt x="0" y="0"/>
                </a:cubicBezTo>
              </a:path>
            </a:pathLst>
          </a:custGeom>
          <a:noFill/>
          <a:ln w="38100" cap="flat" cmpd="sng">
            <a:solidFill>
              <a:schemeClr val="bg1">
                <a:alpha val="100000"/>
              </a:schemeClr>
            </a:solidFill>
            <a:prstDash val="solid"/>
            <a:round/>
            <a:headEnd type="none" w="med" len="lg"/>
            <a:tailEnd type="triangle" w="med" len="lg"/>
          </a:ln>
        </p:spPr>
        <p:txBody>
          <a:bodyPr/>
          <a:lstStyle/>
          <a:p>
            <a:endParaRPr lang="zh-CN" altLang="en-US" dirty="0">
              <a:solidFill>
                <a:schemeClr val="tx1"/>
              </a:solidFill>
              <a:ea typeface="微软雅黑" panose="020B0503020204020204" pitchFamily="34" charset="-122"/>
            </a:endParaRPr>
          </a:p>
        </p:txBody>
      </p:sp>
      <p:sp>
        <p:nvSpPr>
          <p:cNvPr id="61467" name="Text Box 27"/>
          <p:cNvSpPr txBox="1"/>
          <p:nvPr/>
        </p:nvSpPr>
        <p:spPr>
          <a:xfrm>
            <a:off x="152400" y="1508125"/>
            <a:ext cx="5140325" cy="701675"/>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∠G(jω</a:t>
            </a:r>
            <a:r>
              <a:rPr lang="en-US" altLang="zh-CN" sz="4000" baseline="-25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c</a:t>
            </a:r>
            <a:r>
              <a:rPr lang="en-US" altLang="zh-CN" sz="4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 – γ = –180</a:t>
            </a:r>
            <a:r>
              <a:rPr lang="en-US" altLang="zh-CN" sz="4000" baseline="30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o</a:t>
            </a:r>
            <a:endParaRPr lang="en-US" altLang="zh-CN" sz="4000" baseline="30000" dirty="0">
              <a:solidFill>
                <a:schemeClr val="tx1"/>
              </a:solidFill>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3" name="Group 28"/>
          <p:cNvGrpSpPr/>
          <p:nvPr/>
        </p:nvGrpSpPr>
        <p:grpSpPr>
          <a:xfrm>
            <a:off x="285750" y="609600"/>
            <a:ext cx="2914650" cy="769938"/>
            <a:chOff x="324" y="528"/>
            <a:chExt cx="1836" cy="485"/>
          </a:xfrm>
        </p:grpSpPr>
        <p:grpSp>
          <p:nvGrpSpPr>
            <p:cNvPr id="111667" name="Group 29"/>
            <p:cNvGrpSpPr/>
            <p:nvPr/>
          </p:nvGrpSpPr>
          <p:grpSpPr>
            <a:xfrm>
              <a:off x="768" y="576"/>
              <a:ext cx="864" cy="391"/>
              <a:chOff x="1968" y="2544"/>
              <a:chExt cx="864" cy="391"/>
            </a:xfrm>
          </p:grpSpPr>
          <p:sp>
            <p:nvSpPr>
              <p:cNvPr id="111670" name="Text Box 30"/>
              <p:cNvSpPr txBox="1"/>
              <p:nvPr/>
            </p:nvSpPr>
            <p:spPr>
              <a:xfrm>
                <a:off x="1968" y="2544"/>
                <a:ext cx="864" cy="365"/>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chemeClr val="tx1"/>
                    </a:solidFill>
                    <a:latin typeface="Arial" panose="020B0604020202020204" pitchFamily="34" charset="0"/>
                    <a:ea typeface="微软雅黑" panose="020B0503020204020204" pitchFamily="34" charset="-122"/>
                  </a:rPr>
                  <a:t>G(j</a:t>
                </a:r>
                <a:r>
                  <a:rPr lang="en-US" altLang="zh-CN"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ω</a:t>
                </a:r>
                <a:r>
                  <a:rPr lang="en-US" altLang="zh-CN" baseline="-25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g</a:t>
                </a:r>
                <a:r>
                  <a:rPr lang="en-US" altLang="zh-CN"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a:t>
                </a:r>
              </a:p>
            </p:txBody>
          </p:sp>
          <p:sp>
            <p:nvSpPr>
              <p:cNvPr id="111671" name="Line 31"/>
              <p:cNvSpPr/>
              <p:nvPr/>
            </p:nvSpPr>
            <p:spPr>
              <a:xfrm>
                <a:off x="1968" y="2592"/>
                <a:ext cx="0" cy="336"/>
              </a:xfrm>
              <a:prstGeom prst="line">
                <a:avLst/>
              </a:prstGeom>
              <a:ln w="38100" cap="flat" cmpd="sng">
                <a:solidFill>
                  <a:schemeClr val="bg1"/>
                </a:solidFill>
                <a:prstDash val="solid"/>
                <a:headEnd type="none" w="med" len="med"/>
                <a:tailEnd type="none" w="med" len="med"/>
              </a:ln>
            </p:spPr>
          </p:sp>
          <p:sp>
            <p:nvSpPr>
              <p:cNvPr id="111672" name="Line 32"/>
              <p:cNvSpPr/>
              <p:nvPr/>
            </p:nvSpPr>
            <p:spPr>
              <a:xfrm>
                <a:off x="2806" y="2599"/>
                <a:ext cx="0" cy="336"/>
              </a:xfrm>
              <a:prstGeom prst="line">
                <a:avLst/>
              </a:prstGeom>
              <a:ln w="38100" cap="flat" cmpd="sng">
                <a:solidFill>
                  <a:schemeClr val="bg1"/>
                </a:solidFill>
                <a:prstDash val="solid"/>
                <a:headEnd type="none" w="med" len="med"/>
                <a:tailEnd type="none" w="med" len="med"/>
              </a:ln>
            </p:spPr>
          </p:sp>
        </p:grpSp>
        <p:sp>
          <p:nvSpPr>
            <p:cNvPr id="111668" name="Text Box 33"/>
            <p:cNvSpPr txBox="1"/>
            <p:nvPr/>
          </p:nvSpPr>
          <p:spPr>
            <a:xfrm>
              <a:off x="324" y="528"/>
              <a:ext cx="492" cy="485"/>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400" dirty="0">
                  <a:solidFill>
                    <a:schemeClr val="tx1"/>
                  </a:solidFill>
                  <a:latin typeface="Arial" panose="020B0604020202020204" pitchFamily="34" charset="0"/>
                  <a:ea typeface="微软雅黑" panose="020B0503020204020204" pitchFamily="34" charset="-122"/>
                </a:rPr>
                <a:t>K</a:t>
              </a:r>
              <a:r>
                <a:rPr lang="en-US" altLang="zh-CN" sz="4400" baseline="-25000" dirty="0">
                  <a:solidFill>
                    <a:schemeClr val="tx1"/>
                  </a:solidFill>
                  <a:latin typeface="Arial" panose="020B0604020202020204" pitchFamily="34" charset="0"/>
                  <a:ea typeface="微软雅黑" panose="020B0503020204020204" pitchFamily="34" charset="-122"/>
                </a:rPr>
                <a:t>g</a:t>
              </a:r>
              <a:endParaRPr lang="en-US" altLang="zh-CN" sz="4400" baseline="-25000" dirty="0">
                <a:solidFill>
                  <a:schemeClr val="tx1"/>
                </a:solidFill>
                <a:highlight>
                  <a:srgbClr val="000000"/>
                </a:highlight>
                <a:latin typeface="Arial" panose="020B0604020202020204" pitchFamily="34" charset="0"/>
                <a:ea typeface="微软雅黑" panose="020B0503020204020204" pitchFamily="34" charset="-122"/>
              </a:endParaRPr>
            </a:p>
          </p:txBody>
        </p:sp>
        <p:sp>
          <p:nvSpPr>
            <p:cNvPr id="111669" name="Text Box 34"/>
            <p:cNvSpPr txBox="1"/>
            <p:nvPr/>
          </p:nvSpPr>
          <p:spPr>
            <a:xfrm>
              <a:off x="1632" y="566"/>
              <a:ext cx="528" cy="44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dirty="0">
                  <a:solidFill>
                    <a:schemeClr val="tx1"/>
                  </a:solidFill>
                  <a:latin typeface="Arial" panose="020B0604020202020204" pitchFamily="34" charset="0"/>
                  <a:ea typeface="微软雅黑" panose="020B0503020204020204" pitchFamily="34" charset="-122"/>
                </a:rPr>
                <a:t>=1</a:t>
              </a:r>
            </a:p>
          </p:txBody>
        </p:sp>
      </p:grpSp>
      <p:sp>
        <p:nvSpPr>
          <p:cNvPr id="111642" name="Text Box 35"/>
          <p:cNvSpPr txBox="1"/>
          <p:nvPr/>
        </p:nvSpPr>
        <p:spPr>
          <a:xfrm>
            <a:off x="2270125" y="2582863"/>
            <a:ext cx="184150" cy="579437"/>
          </a:xfrm>
          <a:prstGeom prst="rect">
            <a:avLst/>
          </a:prstGeom>
          <a:noFill/>
          <a:ln w="381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zh-CN" dirty="0">
              <a:solidFill>
                <a:schemeClr val="tx1"/>
              </a:solidFill>
              <a:latin typeface="Arial" panose="020B0604020202020204" pitchFamily="34" charset="0"/>
              <a:ea typeface="微软雅黑" panose="020B0503020204020204" pitchFamily="34" charset="-122"/>
            </a:endParaRPr>
          </a:p>
        </p:txBody>
      </p:sp>
      <p:grpSp>
        <p:nvGrpSpPr>
          <p:cNvPr id="5" name="Group 36"/>
          <p:cNvGrpSpPr/>
          <p:nvPr/>
        </p:nvGrpSpPr>
        <p:grpSpPr>
          <a:xfrm>
            <a:off x="457200" y="3478213"/>
            <a:ext cx="4343400" cy="1322387"/>
            <a:chOff x="336" y="1296"/>
            <a:chExt cx="2736" cy="833"/>
          </a:xfrm>
        </p:grpSpPr>
        <p:grpSp>
          <p:nvGrpSpPr>
            <p:cNvPr id="111657" name="Group 37"/>
            <p:cNvGrpSpPr/>
            <p:nvPr/>
          </p:nvGrpSpPr>
          <p:grpSpPr>
            <a:xfrm>
              <a:off x="336" y="1361"/>
              <a:ext cx="2736" cy="768"/>
              <a:chOff x="336" y="1361"/>
              <a:chExt cx="2736" cy="768"/>
            </a:xfrm>
          </p:grpSpPr>
          <p:sp>
            <p:nvSpPr>
              <p:cNvPr id="111664" name="Rectangle 38"/>
              <p:cNvSpPr/>
              <p:nvPr/>
            </p:nvSpPr>
            <p:spPr>
              <a:xfrm>
                <a:off x="336" y="1361"/>
                <a:ext cx="2736" cy="768"/>
              </a:xfrm>
              <a:prstGeom prst="rect">
                <a:avLst/>
              </a:prstGeom>
              <a:solidFill>
                <a:srgbClr val="FFFF00"/>
              </a:solidFill>
              <a:ln w="38100" cap="flat" cmpd="sng">
                <a:solidFill>
                  <a:srgbClr val="FF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solidFill>
                    <a:schemeClr val="tx1"/>
                  </a:solidFill>
                  <a:latin typeface="Arial" panose="020B0604020202020204" pitchFamily="34" charset="0"/>
                  <a:ea typeface="微软雅黑" panose="020B0503020204020204" pitchFamily="34" charset="-122"/>
                </a:endParaRPr>
              </a:p>
            </p:txBody>
          </p:sp>
          <p:sp>
            <p:nvSpPr>
              <p:cNvPr id="111665" name="Text Box 39"/>
              <p:cNvSpPr txBox="1"/>
              <p:nvPr/>
            </p:nvSpPr>
            <p:spPr>
              <a:xfrm>
                <a:off x="384" y="1694"/>
                <a:ext cx="924" cy="291"/>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chemeClr val="tx1"/>
                    </a:solidFill>
                    <a:latin typeface="Arial" panose="020B0604020202020204" pitchFamily="34" charset="0"/>
                    <a:ea typeface="微软雅黑" panose="020B0503020204020204" pitchFamily="34" charset="-122"/>
                  </a:rPr>
                  <a:t>幅值裕度</a:t>
                </a:r>
              </a:p>
            </p:txBody>
          </p:sp>
          <p:sp>
            <p:nvSpPr>
              <p:cNvPr id="111666" name="Text Box 40"/>
              <p:cNvSpPr txBox="1"/>
              <p:nvPr/>
            </p:nvSpPr>
            <p:spPr>
              <a:xfrm>
                <a:off x="1218" y="1552"/>
                <a:ext cx="846" cy="52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4800" dirty="0">
                    <a:solidFill>
                      <a:schemeClr val="tx1"/>
                    </a:solidFill>
                    <a:latin typeface="Arial" panose="020B0604020202020204" pitchFamily="34" charset="0"/>
                    <a:ea typeface="微软雅黑" panose="020B0503020204020204" pitchFamily="34" charset="-122"/>
                  </a:rPr>
                  <a:t>K</a:t>
                </a:r>
                <a:r>
                  <a:rPr lang="en-US" altLang="zh-CN" sz="4800" baseline="-25000" dirty="0">
                    <a:solidFill>
                      <a:schemeClr val="tx1"/>
                    </a:solidFill>
                    <a:latin typeface="Arial" panose="020B0604020202020204" pitchFamily="34" charset="0"/>
                    <a:ea typeface="微软雅黑" panose="020B0503020204020204" pitchFamily="34" charset="-122"/>
                  </a:rPr>
                  <a:t>g</a:t>
                </a:r>
                <a:r>
                  <a:rPr lang="en-US" altLang="zh-CN" sz="4800" dirty="0">
                    <a:solidFill>
                      <a:schemeClr val="tx1"/>
                    </a:solidFill>
                    <a:latin typeface="Arial" panose="020B0604020202020204" pitchFamily="34" charset="0"/>
                    <a:ea typeface="微软雅黑" panose="020B0503020204020204" pitchFamily="34" charset="-122"/>
                  </a:rPr>
                  <a:t>=</a:t>
                </a:r>
              </a:p>
            </p:txBody>
          </p:sp>
        </p:grpSp>
        <p:grpSp>
          <p:nvGrpSpPr>
            <p:cNvPr id="111658" name="Group 41"/>
            <p:cNvGrpSpPr/>
            <p:nvPr/>
          </p:nvGrpSpPr>
          <p:grpSpPr>
            <a:xfrm>
              <a:off x="2075" y="1296"/>
              <a:ext cx="973" cy="785"/>
              <a:chOff x="4080" y="3206"/>
              <a:chExt cx="973" cy="785"/>
            </a:xfrm>
          </p:grpSpPr>
          <p:sp>
            <p:nvSpPr>
              <p:cNvPr id="111659" name="Text Box 42"/>
              <p:cNvSpPr txBox="1"/>
              <p:nvPr/>
            </p:nvSpPr>
            <p:spPr>
              <a:xfrm>
                <a:off x="4132" y="3600"/>
                <a:ext cx="864" cy="365"/>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chemeClr val="tx1"/>
                    </a:solidFill>
                    <a:latin typeface="Arial" panose="020B0604020202020204" pitchFamily="34" charset="0"/>
                    <a:ea typeface="微软雅黑" panose="020B0503020204020204" pitchFamily="34" charset="-122"/>
                  </a:rPr>
                  <a:t>G(j</a:t>
                </a:r>
                <a:r>
                  <a:rPr lang="en-US" altLang="zh-CN"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ω</a:t>
                </a:r>
                <a:r>
                  <a:rPr lang="en-US" altLang="zh-CN" baseline="-25000"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g</a:t>
                </a:r>
                <a:r>
                  <a:rPr lang="en-US" altLang="zh-CN" dirty="0">
                    <a:solidFill>
                      <a:schemeClr val="tx1"/>
                    </a:solidFill>
                    <a:latin typeface="Arial" panose="020B0604020202020204" pitchFamily="34" charset="0"/>
                    <a:ea typeface="微软雅黑" panose="020B0503020204020204" pitchFamily="34" charset="-122"/>
                    <a:cs typeface="Times New Roman" panose="02020603050405020304" pitchFamily="18" charset="0"/>
                  </a:rPr>
                  <a:t>)</a:t>
                </a:r>
              </a:p>
            </p:txBody>
          </p:sp>
          <p:sp>
            <p:nvSpPr>
              <p:cNvPr id="111660" name="Line 43"/>
              <p:cNvSpPr/>
              <p:nvPr/>
            </p:nvSpPr>
            <p:spPr>
              <a:xfrm>
                <a:off x="4132" y="3648"/>
                <a:ext cx="0" cy="336"/>
              </a:xfrm>
              <a:prstGeom prst="line">
                <a:avLst/>
              </a:prstGeom>
              <a:ln w="38100" cap="flat" cmpd="sng">
                <a:solidFill>
                  <a:schemeClr val="accent2"/>
                </a:solidFill>
                <a:prstDash val="solid"/>
                <a:headEnd type="none" w="med" len="med"/>
                <a:tailEnd type="none" w="med" len="med"/>
              </a:ln>
            </p:spPr>
          </p:sp>
          <p:sp>
            <p:nvSpPr>
              <p:cNvPr id="111661" name="Line 44"/>
              <p:cNvSpPr/>
              <p:nvPr/>
            </p:nvSpPr>
            <p:spPr>
              <a:xfrm>
                <a:off x="4970" y="3655"/>
                <a:ext cx="0" cy="336"/>
              </a:xfrm>
              <a:prstGeom prst="line">
                <a:avLst/>
              </a:prstGeom>
              <a:ln w="38100" cap="flat" cmpd="sng">
                <a:solidFill>
                  <a:schemeClr val="accent2"/>
                </a:solidFill>
                <a:prstDash val="solid"/>
                <a:headEnd type="none" w="med" len="med"/>
                <a:tailEnd type="none" w="med" len="med"/>
              </a:ln>
            </p:spPr>
          </p:sp>
          <p:sp>
            <p:nvSpPr>
              <p:cNvPr id="111662" name="Line 45"/>
              <p:cNvSpPr/>
              <p:nvPr/>
            </p:nvSpPr>
            <p:spPr>
              <a:xfrm>
                <a:off x="4080" y="3600"/>
                <a:ext cx="973" cy="0"/>
              </a:xfrm>
              <a:prstGeom prst="line">
                <a:avLst/>
              </a:prstGeom>
              <a:ln w="38100" cap="flat" cmpd="sng">
                <a:solidFill>
                  <a:srgbClr val="3030C2"/>
                </a:solidFill>
                <a:prstDash val="solid"/>
                <a:headEnd type="none" w="med" len="med"/>
                <a:tailEnd type="none" w="med" len="med"/>
              </a:ln>
            </p:spPr>
          </p:sp>
          <p:sp>
            <p:nvSpPr>
              <p:cNvPr id="111663" name="Text Box 46"/>
              <p:cNvSpPr txBox="1"/>
              <p:nvPr/>
            </p:nvSpPr>
            <p:spPr>
              <a:xfrm>
                <a:off x="4368" y="3206"/>
                <a:ext cx="288" cy="44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dirty="0">
                    <a:solidFill>
                      <a:schemeClr val="tx1"/>
                    </a:solidFill>
                    <a:latin typeface="Arial" panose="020B0604020202020204" pitchFamily="34" charset="0"/>
                    <a:ea typeface="微软雅黑" panose="020B0503020204020204" pitchFamily="34" charset="-122"/>
                  </a:rPr>
                  <a:t>1</a:t>
                </a:r>
              </a:p>
            </p:txBody>
          </p:sp>
        </p:grpSp>
      </p:grpSp>
      <p:grpSp>
        <p:nvGrpSpPr>
          <p:cNvPr id="8" name="Group 47"/>
          <p:cNvGrpSpPr/>
          <p:nvPr/>
        </p:nvGrpSpPr>
        <p:grpSpPr>
          <a:xfrm>
            <a:off x="398463" y="4786313"/>
            <a:ext cx="5173662" cy="1069975"/>
            <a:chOff x="0" y="3100"/>
            <a:chExt cx="3259" cy="674"/>
          </a:xfrm>
        </p:grpSpPr>
        <p:sp>
          <p:nvSpPr>
            <p:cNvPr id="111655" name="Rectangle 48"/>
            <p:cNvSpPr/>
            <p:nvPr/>
          </p:nvSpPr>
          <p:spPr>
            <a:xfrm>
              <a:off x="0" y="3168"/>
              <a:ext cx="3168" cy="576"/>
            </a:xfrm>
            <a:prstGeom prst="rect">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11656" name="Object 2"/>
            <p:cNvGraphicFramePr>
              <a:graphicFrameLocks noChangeAspect="1"/>
            </p:cNvGraphicFramePr>
            <p:nvPr/>
          </p:nvGraphicFramePr>
          <p:xfrm>
            <a:off x="71" y="3100"/>
            <a:ext cx="3188" cy="674"/>
          </p:xfrm>
          <a:graphic>
            <a:graphicData uri="http://schemas.openxmlformats.org/presentationml/2006/ole">
              <mc:AlternateContent xmlns:mc="http://schemas.openxmlformats.org/markup-compatibility/2006">
                <mc:Choice xmlns:v="urn:schemas-microsoft-com:vml" Requires="v">
                  <p:oleObj r:id="rId3" imgW="1435100" imgH="292100" progId="Equation.DSMT4">
                    <p:embed/>
                  </p:oleObj>
                </mc:Choice>
                <mc:Fallback>
                  <p:oleObj r:id="rId3" imgW="1435100" imgH="292100" progId="Equation.DSMT4">
                    <p:embed/>
                    <p:pic>
                      <p:nvPicPr>
                        <p:cNvPr id="0" name="图片 3579"/>
                        <p:cNvPicPr/>
                        <p:nvPr/>
                      </p:nvPicPr>
                      <p:blipFill>
                        <a:blip r:embed="rId4"/>
                        <a:stretch>
                          <a:fillRect/>
                        </a:stretch>
                      </p:blipFill>
                      <p:spPr>
                        <a:xfrm>
                          <a:off x="71" y="3100"/>
                          <a:ext cx="3188" cy="674"/>
                        </a:xfrm>
                        <a:prstGeom prst="rect">
                          <a:avLst/>
                        </a:prstGeom>
                        <a:noFill/>
                        <a:ln w="38100">
                          <a:noFill/>
                          <a:miter/>
                        </a:ln>
                      </p:spPr>
                    </p:pic>
                  </p:oleObj>
                </mc:Fallback>
              </mc:AlternateContent>
            </a:graphicData>
          </a:graphic>
        </p:graphicFrame>
      </p:grpSp>
      <p:grpSp>
        <p:nvGrpSpPr>
          <p:cNvPr id="9" name="Group 50"/>
          <p:cNvGrpSpPr/>
          <p:nvPr/>
        </p:nvGrpSpPr>
        <p:grpSpPr>
          <a:xfrm>
            <a:off x="365125" y="5661025"/>
            <a:ext cx="7086600" cy="1066800"/>
            <a:chOff x="144" y="3600"/>
            <a:chExt cx="4464" cy="672"/>
          </a:xfrm>
        </p:grpSpPr>
        <p:sp>
          <p:nvSpPr>
            <p:cNvPr id="111651" name="Rectangle 51"/>
            <p:cNvSpPr/>
            <p:nvPr/>
          </p:nvSpPr>
          <p:spPr>
            <a:xfrm>
              <a:off x="144" y="3744"/>
              <a:ext cx="4464" cy="528"/>
            </a:xfrm>
            <a:prstGeom prst="rect">
              <a:avLst/>
            </a:prstGeom>
            <a:solidFill>
              <a:srgbClr val="FF31C9"/>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11652" name="Text Box 52"/>
            <p:cNvSpPr txBox="1"/>
            <p:nvPr/>
          </p:nvSpPr>
          <p:spPr>
            <a:xfrm>
              <a:off x="240" y="3883"/>
              <a:ext cx="1584" cy="291"/>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dirty="0">
                  <a:solidFill>
                    <a:srgbClr val="FFFF00"/>
                  </a:solidFill>
                  <a:latin typeface="Arial" panose="020B0604020202020204" pitchFamily="34" charset="0"/>
                  <a:ea typeface="微软雅黑" panose="020B0503020204020204" pitchFamily="34" charset="-122"/>
                </a:rPr>
                <a:t>相角裕度</a:t>
              </a:r>
            </a:p>
          </p:txBody>
        </p:sp>
        <p:sp>
          <p:nvSpPr>
            <p:cNvPr id="111653" name="Text Box 53"/>
            <p:cNvSpPr txBox="1"/>
            <p:nvPr/>
          </p:nvSpPr>
          <p:spPr>
            <a:xfrm>
              <a:off x="2064" y="3767"/>
              <a:ext cx="2496" cy="44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dirty="0">
                  <a:solidFill>
                    <a:srgbClr val="FFFF00"/>
                  </a:solidFill>
                  <a:latin typeface="Arial" panose="020B0604020202020204" pitchFamily="34" charset="0"/>
                  <a:ea typeface="微软雅黑" panose="020B0503020204020204" pitchFamily="34" charset="-122"/>
                  <a:cs typeface="Times New Roman" panose="02020603050405020304" pitchFamily="18" charset="0"/>
                </a:rPr>
                <a:t> =180</a:t>
              </a:r>
              <a:r>
                <a:rPr lang="en-US" altLang="zh-CN" sz="4000" baseline="30000" dirty="0">
                  <a:solidFill>
                    <a:srgbClr val="FFFF00"/>
                  </a:solidFill>
                  <a:latin typeface="Arial" panose="020B0604020202020204" pitchFamily="34" charset="0"/>
                  <a:ea typeface="微软雅黑" panose="020B0503020204020204" pitchFamily="34" charset="-122"/>
                  <a:cs typeface="Times New Roman" panose="02020603050405020304" pitchFamily="18" charset="0"/>
                </a:rPr>
                <a:t>o </a:t>
              </a:r>
              <a:r>
                <a:rPr lang="en-US" altLang="zh-CN" sz="4000" dirty="0">
                  <a:solidFill>
                    <a:srgbClr val="FFFF00"/>
                  </a:solidFill>
                  <a:latin typeface="Arial" panose="020B0604020202020204" pitchFamily="34" charset="0"/>
                  <a:ea typeface="微软雅黑" panose="020B0503020204020204" pitchFamily="34" charset="-122"/>
                  <a:cs typeface="Times New Roman" panose="02020603050405020304" pitchFamily="18" charset="0"/>
                </a:rPr>
                <a:t>+∠G(jω</a:t>
              </a:r>
              <a:r>
                <a:rPr lang="en-US" altLang="zh-CN" sz="4000" baseline="-25000" dirty="0">
                  <a:solidFill>
                    <a:srgbClr val="FFFF00"/>
                  </a:solidFill>
                  <a:latin typeface="Arial" panose="020B0604020202020204" pitchFamily="34" charset="0"/>
                  <a:ea typeface="微软雅黑" panose="020B0503020204020204" pitchFamily="34" charset="-122"/>
                  <a:cs typeface="Times New Roman" panose="02020603050405020304" pitchFamily="18" charset="0"/>
                </a:rPr>
                <a:t>c</a:t>
              </a:r>
              <a:r>
                <a:rPr lang="en-US" altLang="zh-CN" sz="4000" dirty="0">
                  <a:solidFill>
                    <a:srgbClr val="FFFF00"/>
                  </a:solidFill>
                  <a:latin typeface="Arial" panose="020B0604020202020204" pitchFamily="34" charset="0"/>
                  <a:ea typeface="微软雅黑" panose="020B0503020204020204" pitchFamily="34" charset="-122"/>
                  <a:cs typeface="Times New Roman" panose="02020603050405020304" pitchFamily="18" charset="0"/>
                </a:rPr>
                <a:t>)</a:t>
              </a:r>
              <a:endParaRPr lang="en-US" altLang="zh-CN" sz="4000" dirty="0">
                <a:solidFill>
                  <a:srgbClr val="FFFF00"/>
                </a:solidFill>
                <a:latin typeface="Arial" panose="020B0604020202020204" pitchFamily="34" charset="0"/>
                <a:ea typeface="Times New Roman" panose="02020603050405020304" pitchFamily="18" charset="0"/>
              </a:endParaRPr>
            </a:p>
          </p:txBody>
        </p:sp>
        <p:sp>
          <p:nvSpPr>
            <p:cNvPr id="111654" name="Text Box 54"/>
            <p:cNvSpPr txBox="1"/>
            <p:nvPr/>
          </p:nvSpPr>
          <p:spPr>
            <a:xfrm>
              <a:off x="1776" y="3600"/>
              <a:ext cx="336" cy="576"/>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5400" dirty="0">
                  <a:solidFill>
                    <a:srgbClr val="FFFF00"/>
                  </a:solidFill>
                  <a:latin typeface="Arial" panose="020B0604020202020204" pitchFamily="34" charset="0"/>
                  <a:ea typeface="微软雅黑" panose="020B0503020204020204" pitchFamily="34" charset="-122"/>
                  <a:cs typeface="Times New Roman" panose="02020603050405020304" pitchFamily="18" charset="0"/>
                </a:rPr>
                <a:t>γ</a:t>
              </a:r>
              <a:endParaRPr lang="en-US" altLang="zh-CN" sz="5400" dirty="0">
                <a:solidFill>
                  <a:srgbClr val="FFFF00"/>
                </a:solidFill>
                <a:latin typeface="Arial" panose="020B0604020202020204" pitchFamily="34" charset="0"/>
                <a:ea typeface="Times New Roman" panose="02020603050405020304" pitchFamily="18" charset="0"/>
              </a:endParaRPr>
            </a:p>
          </p:txBody>
        </p:sp>
      </p:grpSp>
      <p:sp>
        <p:nvSpPr>
          <p:cNvPr id="61496" name="Line 56"/>
          <p:cNvSpPr/>
          <p:nvPr/>
        </p:nvSpPr>
        <p:spPr>
          <a:xfrm flipH="1">
            <a:off x="4724400" y="2362200"/>
            <a:ext cx="1981200" cy="1028700"/>
          </a:xfrm>
          <a:prstGeom prst="line">
            <a:avLst/>
          </a:prstGeom>
          <a:ln w="38100" cap="flat" cmpd="sng">
            <a:solidFill>
              <a:srgbClr val="66FF33"/>
            </a:solidFill>
            <a:prstDash val="sysDot"/>
            <a:headEnd type="none" w="med" len="med"/>
            <a:tailEnd type="none" w="med" len="med"/>
          </a:ln>
        </p:spPr>
      </p:sp>
      <p:sp>
        <p:nvSpPr>
          <p:cNvPr id="61497" name="Line 57"/>
          <p:cNvSpPr/>
          <p:nvPr/>
        </p:nvSpPr>
        <p:spPr>
          <a:xfrm flipH="1">
            <a:off x="5791200" y="2362200"/>
            <a:ext cx="914400" cy="0"/>
          </a:xfrm>
          <a:prstGeom prst="line">
            <a:avLst/>
          </a:prstGeom>
          <a:ln w="38100" cap="flat" cmpd="sng">
            <a:solidFill>
              <a:srgbClr val="FF99CC"/>
            </a:solidFill>
            <a:prstDash val="solid"/>
            <a:headEnd type="none" w="med" len="med"/>
            <a:tailEnd type="triangle" w="med" len="med"/>
          </a:ln>
        </p:spPr>
      </p:sp>
      <p:sp>
        <p:nvSpPr>
          <p:cNvPr id="61498" name="Line 58"/>
          <p:cNvSpPr/>
          <p:nvPr/>
        </p:nvSpPr>
        <p:spPr>
          <a:xfrm>
            <a:off x="5867400" y="2362200"/>
            <a:ext cx="838200" cy="0"/>
          </a:xfrm>
          <a:prstGeom prst="line">
            <a:avLst/>
          </a:prstGeom>
          <a:ln w="38100" cap="flat" cmpd="sng">
            <a:solidFill>
              <a:srgbClr val="00FFFF"/>
            </a:solidFill>
            <a:prstDash val="solid"/>
            <a:headEnd type="none" w="med" len="med"/>
            <a:tailEnd type="none" w="med" len="med"/>
          </a:ln>
        </p:spPr>
      </p:sp>
      <p:sp>
        <p:nvSpPr>
          <p:cNvPr id="61499" name="Line 59"/>
          <p:cNvSpPr/>
          <p:nvPr/>
        </p:nvSpPr>
        <p:spPr>
          <a:xfrm>
            <a:off x="5867400" y="2362200"/>
            <a:ext cx="838200" cy="0"/>
          </a:xfrm>
          <a:prstGeom prst="line">
            <a:avLst/>
          </a:prstGeom>
          <a:ln w="38100" cap="flat" cmpd="sng">
            <a:solidFill>
              <a:srgbClr val="00FFFF"/>
            </a:solidFill>
            <a:prstDash val="solid"/>
            <a:headEnd type="none" w="med" len="med"/>
            <a:tailEnd type="none" w="med" len="med"/>
          </a:ln>
        </p:spPr>
      </p:sp>
      <p:sp>
        <p:nvSpPr>
          <p:cNvPr id="111650" name="Text Box 60"/>
          <p:cNvSpPr txBox="1"/>
          <p:nvPr/>
        </p:nvSpPr>
        <p:spPr>
          <a:xfrm>
            <a:off x="5013325" y="1876425"/>
            <a:ext cx="685800" cy="579438"/>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chemeClr val="tx1"/>
                </a:solidFill>
                <a:latin typeface="Arial" panose="020B0604020202020204" pitchFamily="34" charset="0"/>
                <a:ea typeface="微软雅黑" panose="020B0503020204020204" pitchFamily="34" charset="-122"/>
              </a:rPr>
              <a:t>-1</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strips(downRight)">
                                      <p:cBhvr>
                                        <p:cTn id="7" dur="500"/>
                                        <p:tgtEl>
                                          <p:spTgt spid="6144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61444"/>
                                        </p:tgtEl>
                                        <p:attrNameLst>
                                          <p:attrName>style.visibility</p:attrName>
                                        </p:attrNameLst>
                                      </p:cBhvr>
                                      <p:to>
                                        <p:strVal val="visible"/>
                                      </p:to>
                                    </p:set>
                                    <p:animEffect transition="in" filter="strips(upRight)">
                                      <p:cBhvr>
                                        <p:cTn id="12" dur="500"/>
                                        <p:tgtEl>
                                          <p:spTgt spid="61444"/>
                                        </p:tgtEl>
                                      </p:cBhvr>
                                    </p:animEffect>
                                  </p:childTnLst>
                                </p:cTn>
                              </p:par>
                            </p:childTnLst>
                          </p:cTn>
                        </p:par>
                        <p:par>
                          <p:cTn id="13" fill="hold">
                            <p:stCondLst>
                              <p:cond delay="500"/>
                            </p:stCondLst>
                            <p:childTnLst>
                              <p:par>
                                <p:cTn id="14" presetID="17" presetClass="entr" presetSubtype="8" fill="hold" grpId="0" nodeType="afterEffect">
                                  <p:stCondLst>
                                    <p:cond delay="0"/>
                                  </p:stCondLst>
                                  <p:childTnLst>
                                    <p:set>
                                      <p:cBhvr>
                                        <p:cTn id="15" dur="1" fill="hold">
                                          <p:stCondLst>
                                            <p:cond delay="0"/>
                                          </p:stCondLst>
                                        </p:cTn>
                                        <p:tgtEl>
                                          <p:spTgt spid="61458"/>
                                        </p:tgtEl>
                                        <p:attrNameLst>
                                          <p:attrName>style.visibility</p:attrName>
                                        </p:attrNameLst>
                                      </p:cBhvr>
                                      <p:to>
                                        <p:strVal val="visible"/>
                                      </p:to>
                                    </p:set>
                                    <p:anim calcmode="lin" valueType="num">
                                      <p:cBhvr>
                                        <p:cTn id="16" dur="500" fill="hold"/>
                                        <p:tgtEl>
                                          <p:spTgt spid="61458"/>
                                        </p:tgtEl>
                                        <p:attrNameLst>
                                          <p:attrName>ppt_x</p:attrName>
                                        </p:attrNameLst>
                                      </p:cBhvr>
                                      <p:tavLst>
                                        <p:tav tm="0">
                                          <p:val>
                                            <p:strVal val="#ppt_x-#ppt_w/2"/>
                                          </p:val>
                                        </p:tav>
                                        <p:tav tm="100000">
                                          <p:val>
                                            <p:strVal val="#ppt_x"/>
                                          </p:val>
                                        </p:tav>
                                      </p:tavLst>
                                    </p:anim>
                                    <p:anim calcmode="lin" valueType="num">
                                      <p:cBhvr>
                                        <p:cTn id="17" dur="500" fill="hold"/>
                                        <p:tgtEl>
                                          <p:spTgt spid="61458"/>
                                        </p:tgtEl>
                                        <p:attrNameLst>
                                          <p:attrName>ppt_y</p:attrName>
                                        </p:attrNameLst>
                                      </p:cBhvr>
                                      <p:tavLst>
                                        <p:tav tm="0">
                                          <p:val>
                                            <p:strVal val="#ppt_y"/>
                                          </p:val>
                                        </p:tav>
                                        <p:tav tm="100000">
                                          <p:val>
                                            <p:strVal val="#ppt_y"/>
                                          </p:val>
                                        </p:tav>
                                      </p:tavLst>
                                    </p:anim>
                                    <p:anim calcmode="lin" valueType="num">
                                      <p:cBhvr>
                                        <p:cTn id="18" dur="500" fill="hold"/>
                                        <p:tgtEl>
                                          <p:spTgt spid="61458"/>
                                        </p:tgtEl>
                                        <p:attrNameLst>
                                          <p:attrName>ppt_w</p:attrName>
                                        </p:attrNameLst>
                                      </p:cBhvr>
                                      <p:tavLst>
                                        <p:tav tm="0">
                                          <p:val>
                                            <p:fltVal val="0"/>
                                          </p:val>
                                        </p:tav>
                                        <p:tav tm="100000">
                                          <p:val>
                                            <p:strVal val="#ppt_w"/>
                                          </p:val>
                                        </p:tav>
                                      </p:tavLst>
                                    </p:anim>
                                    <p:anim calcmode="lin" valueType="num">
                                      <p:cBhvr>
                                        <p:cTn id="19" dur="500" fill="hold"/>
                                        <p:tgtEl>
                                          <p:spTgt spid="6145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61443"/>
                                        </p:tgtEl>
                                        <p:attrNameLst>
                                          <p:attrName>style.visibility</p:attrName>
                                        </p:attrNameLst>
                                      </p:cBhvr>
                                      <p:to>
                                        <p:strVal val="visible"/>
                                      </p:to>
                                    </p:set>
                                    <p:animEffect transition="in" filter="strips(downLeft)">
                                      <p:cBhvr>
                                        <p:cTn id="24" dur="500"/>
                                        <p:tgtEl>
                                          <p:spTgt spid="61443"/>
                                        </p:tgtEl>
                                      </p:cBhvr>
                                    </p:animEffect>
                                  </p:childTnLst>
                                </p:cTn>
                              </p:par>
                            </p:childTnLst>
                          </p:cTn>
                        </p:par>
                      </p:childTnLst>
                    </p:cTn>
                  </p:par>
                  <p:par>
                    <p:cTn id="25" fill="hold">
                      <p:stCondLst>
                        <p:cond delay="indefinite"/>
                      </p:stCondLst>
                      <p:childTnLst>
                        <p:par>
                          <p:cTn id="26" fill="hold">
                            <p:stCondLst>
                              <p:cond delay="0"/>
                            </p:stCondLst>
                            <p:childTnLst>
                              <p:par>
                                <p:cTn id="27" presetID="15" presetClass="entr" presetSubtype="0" fill="hold" grpId="0" nodeType="clickEffect">
                                  <p:stCondLst>
                                    <p:cond delay="0"/>
                                  </p:stCondLst>
                                  <p:childTnLst>
                                    <p:set>
                                      <p:cBhvr>
                                        <p:cTn id="28" dur="1" fill="hold">
                                          <p:stCondLst>
                                            <p:cond delay="0"/>
                                          </p:stCondLst>
                                        </p:cTn>
                                        <p:tgtEl>
                                          <p:spTgt spid="61451"/>
                                        </p:tgtEl>
                                        <p:attrNameLst>
                                          <p:attrName>style.visibility</p:attrName>
                                        </p:attrNameLst>
                                      </p:cBhvr>
                                      <p:to>
                                        <p:strVal val="visible"/>
                                      </p:to>
                                    </p:set>
                                    <p:anim calcmode="lin" valueType="num">
                                      <p:cBhvr>
                                        <p:cTn id="29" dur="1000" fill="hold"/>
                                        <p:tgtEl>
                                          <p:spTgt spid="61451"/>
                                        </p:tgtEl>
                                        <p:attrNameLst>
                                          <p:attrName>ppt_w</p:attrName>
                                        </p:attrNameLst>
                                      </p:cBhvr>
                                      <p:tavLst>
                                        <p:tav tm="0">
                                          <p:val>
                                            <p:fltVal val="0"/>
                                          </p:val>
                                        </p:tav>
                                        <p:tav tm="100000">
                                          <p:val>
                                            <p:strVal val="#ppt_w"/>
                                          </p:val>
                                        </p:tav>
                                      </p:tavLst>
                                    </p:anim>
                                    <p:anim calcmode="lin" valueType="num">
                                      <p:cBhvr>
                                        <p:cTn id="30" dur="1000" fill="hold"/>
                                        <p:tgtEl>
                                          <p:spTgt spid="61451"/>
                                        </p:tgtEl>
                                        <p:attrNameLst>
                                          <p:attrName>ppt_h</p:attrName>
                                        </p:attrNameLst>
                                      </p:cBhvr>
                                      <p:tavLst>
                                        <p:tav tm="0">
                                          <p:val>
                                            <p:fltVal val="0"/>
                                          </p:val>
                                        </p:tav>
                                        <p:tav tm="100000">
                                          <p:val>
                                            <p:strVal val="#ppt_h"/>
                                          </p:val>
                                        </p:tav>
                                      </p:tavLst>
                                    </p:anim>
                                    <p:anim calcmode="lin" valueType="num">
                                      <p:cBhvr>
                                        <p:cTn id="31" dur="1000" fill="hold"/>
                                        <p:tgtEl>
                                          <p:spTgt spid="61451"/>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61451"/>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1000"/>
                            </p:stCondLst>
                            <p:childTnLst>
                              <p:par>
                                <p:cTn id="34" presetID="17" presetClass="entr" presetSubtype="8" fill="hold" grpId="0" nodeType="afterEffect">
                                  <p:stCondLst>
                                    <p:cond delay="0"/>
                                  </p:stCondLst>
                                  <p:childTnLst>
                                    <p:set>
                                      <p:cBhvr>
                                        <p:cTn id="35" dur="1" fill="hold">
                                          <p:stCondLst>
                                            <p:cond delay="0"/>
                                          </p:stCondLst>
                                        </p:cTn>
                                        <p:tgtEl>
                                          <p:spTgt spid="61452"/>
                                        </p:tgtEl>
                                        <p:attrNameLst>
                                          <p:attrName>style.visibility</p:attrName>
                                        </p:attrNameLst>
                                      </p:cBhvr>
                                      <p:to>
                                        <p:strVal val="visible"/>
                                      </p:to>
                                    </p:set>
                                    <p:anim calcmode="lin" valueType="num">
                                      <p:cBhvr>
                                        <p:cTn id="36" dur="500" fill="hold"/>
                                        <p:tgtEl>
                                          <p:spTgt spid="61452"/>
                                        </p:tgtEl>
                                        <p:attrNameLst>
                                          <p:attrName>ppt_x</p:attrName>
                                        </p:attrNameLst>
                                      </p:cBhvr>
                                      <p:tavLst>
                                        <p:tav tm="0">
                                          <p:val>
                                            <p:strVal val="#ppt_x-#ppt_w/2"/>
                                          </p:val>
                                        </p:tav>
                                        <p:tav tm="100000">
                                          <p:val>
                                            <p:strVal val="#ppt_x"/>
                                          </p:val>
                                        </p:tav>
                                      </p:tavLst>
                                    </p:anim>
                                    <p:anim calcmode="lin" valueType="num">
                                      <p:cBhvr>
                                        <p:cTn id="37" dur="500" fill="hold"/>
                                        <p:tgtEl>
                                          <p:spTgt spid="61452"/>
                                        </p:tgtEl>
                                        <p:attrNameLst>
                                          <p:attrName>ppt_y</p:attrName>
                                        </p:attrNameLst>
                                      </p:cBhvr>
                                      <p:tavLst>
                                        <p:tav tm="0">
                                          <p:val>
                                            <p:strVal val="#ppt_y"/>
                                          </p:val>
                                        </p:tav>
                                        <p:tav tm="100000">
                                          <p:val>
                                            <p:strVal val="#ppt_y"/>
                                          </p:val>
                                        </p:tav>
                                      </p:tavLst>
                                    </p:anim>
                                    <p:anim calcmode="lin" valueType="num">
                                      <p:cBhvr>
                                        <p:cTn id="38" dur="500" fill="hold"/>
                                        <p:tgtEl>
                                          <p:spTgt spid="61452"/>
                                        </p:tgtEl>
                                        <p:attrNameLst>
                                          <p:attrName>ppt_w</p:attrName>
                                        </p:attrNameLst>
                                      </p:cBhvr>
                                      <p:tavLst>
                                        <p:tav tm="0">
                                          <p:val>
                                            <p:fltVal val="0"/>
                                          </p:val>
                                        </p:tav>
                                        <p:tav tm="100000">
                                          <p:val>
                                            <p:strVal val="#ppt_w"/>
                                          </p:val>
                                        </p:tav>
                                      </p:tavLst>
                                    </p:anim>
                                    <p:anim calcmode="lin" valueType="num">
                                      <p:cBhvr>
                                        <p:cTn id="39" dur="500" fill="hold"/>
                                        <p:tgtEl>
                                          <p:spTgt spid="61452"/>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2" fill="hold" nodeType="clickEffect">
                                  <p:stCondLst>
                                    <p:cond delay="0"/>
                                  </p:stCondLst>
                                  <p:childTnLst>
                                    <p:set>
                                      <p:cBhvr>
                                        <p:cTn id="43" dur="1" fill="hold">
                                          <p:stCondLst>
                                            <p:cond delay="0"/>
                                          </p:stCondLst>
                                        </p:cTn>
                                        <p:tgtEl>
                                          <p:spTgt spid="61497"/>
                                        </p:tgtEl>
                                        <p:attrNameLst>
                                          <p:attrName>style.visibility</p:attrName>
                                        </p:attrNameLst>
                                      </p:cBhvr>
                                      <p:to>
                                        <p:strVal val="visible"/>
                                      </p:to>
                                    </p:set>
                                    <p:anim calcmode="lin" valueType="num">
                                      <p:cBhvr>
                                        <p:cTn id="44" dur="500" fill="hold"/>
                                        <p:tgtEl>
                                          <p:spTgt spid="61497"/>
                                        </p:tgtEl>
                                        <p:attrNameLst>
                                          <p:attrName>ppt_x</p:attrName>
                                        </p:attrNameLst>
                                      </p:cBhvr>
                                      <p:tavLst>
                                        <p:tav tm="0">
                                          <p:val>
                                            <p:strVal val="#ppt_x+#ppt_w/2"/>
                                          </p:val>
                                        </p:tav>
                                        <p:tav tm="100000">
                                          <p:val>
                                            <p:strVal val="#ppt_x"/>
                                          </p:val>
                                        </p:tav>
                                      </p:tavLst>
                                    </p:anim>
                                    <p:anim calcmode="lin" valueType="num">
                                      <p:cBhvr>
                                        <p:cTn id="45" dur="500" fill="hold"/>
                                        <p:tgtEl>
                                          <p:spTgt spid="61497"/>
                                        </p:tgtEl>
                                        <p:attrNameLst>
                                          <p:attrName>ppt_y</p:attrName>
                                        </p:attrNameLst>
                                      </p:cBhvr>
                                      <p:tavLst>
                                        <p:tav tm="0">
                                          <p:val>
                                            <p:strVal val="#ppt_y"/>
                                          </p:val>
                                        </p:tav>
                                        <p:tav tm="100000">
                                          <p:val>
                                            <p:strVal val="#ppt_y"/>
                                          </p:val>
                                        </p:tav>
                                      </p:tavLst>
                                    </p:anim>
                                    <p:anim calcmode="lin" valueType="num">
                                      <p:cBhvr>
                                        <p:cTn id="46" dur="500" fill="hold"/>
                                        <p:tgtEl>
                                          <p:spTgt spid="61497"/>
                                        </p:tgtEl>
                                        <p:attrNameLst>
                                          <p:attrName>ppt_w</p:attrName>
                                        </p:attrNameLst>
                                      </p:cBhvr>
                                      <p:tavLst>
                                        <p:tav tm="0">
                                          <p:val>
                                            <p:fltVal val="0"/>
                                          </p:val>
                                        </p:tav>
                                        <p:tav tm="100000">
                                          <p:val>
                                            <p:strVal val="#ppt_w"/>
                                          </p:val>
                                        </p:tav>
                                      </p:tavLst>
                                    </p:anim>
                                    <p:anim calcmode="lin" valueType="num">
                                      <p:cBhvr>
                                        <p:cTn id="47" dur="500" fill="hold"/>
                                        <p:tgtEl>
                                          <p:spTgt spid="61497"/>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5" presetClass="entr" presetSubtype="0" fill="hold" grpId="0" nodeType="clickEffect">
                                  <p:stCondLst>
                                    <p:cond delay="0"/>
                                  </p:stCondLst>
                                  <p:childTnLst>
                                    <p:set>
                                      <p:cBhvr>
                                        <p:cTn id="51" dur="1" fill="hold">
                                          <p:stCondLst>
                                            <p:cond delay="0"/>
                                          </p:stCondLst>
                                        </p:cTn>
                                        <p:tgtEl>
                                          <p:spTgt spid="61450"/>
                                        </p:tgtEl>
                                        <p:attrNameLst>
                                          <p:attrName>style.visibility</p:attrName>
                                        </p:attrNameLst>
                                      </p:cBhvr>
                                      <p:to>
                                        <p:strVal val="visible"/>
                                      </p:to>
                                    </p:set>
                                    <p:anim calcmode="lin" valueType="num">
                                      <p:cBhvr>
                                        <p:cTn id="52" dur="1000" fill="hold"/>
                                        <p:tgtEl>
                                          <p:spTgt spid="61450"/>
                                        </p:tgtEl>
                                        <p:attrNameLst>
                                          <p:attrName>ppt_w</p:attrName>
                                        </p:attrNameLst>
                                      </p:cBhvr>
                                      <p:tavLst>
                                        <p:tav tm="0">
                                          <p:val>
                                            <p:fltVal val="0"/>
                                          </p:val>
                                        </p:tav>
                                        <p:tav tm="100000">
                                          <p:val>
                                            <p:strVal val="#ppt_w"/>
                                          </p:val>
                                        </p:tav>
                                      </p:tavLst>
                                    </p:anim>
                                    <p:anim calcmode="lin" valueType="num">
                                      <p:cBhvr>
                                        <p:cTn id="53" dur="1000" fill="hold"/>
                                        <p:tgtEl>
                                          <p:spTgt spid="61450"/>
                                        </p:tgtEl>
                                        <p:attrNameLst>
                                          <p:attrName>ppt_h</p:attrName>
                                        </p:attrNameLst>
                                      </p:cBhvr>
                                      <p:tavLst>
                                        <p:tav tm="0">
                                          <p:val>
                                            <p:fltVal val="0"/>
                                          </p:val>
                                        </p:tav>
                                        <p:tav tm="100000">
                                          <p:val>
                                            <p:strVal val="#ppt_h"/>
                                          </p:val>
                                        </p:tav>
                                      </p:tavLst>
                                    </p:anim>
                                    <p:anim calcmode="lin" valueType="num">
                                      <p:cBhvr>
                                        <p:cTn id="54" dur="1000" fill="hold"/>
                                        <p:tgtEl>
                                          <p:spTgt spid="61450"/>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61450"/>
                                        </p:tgtEl>
                                        <p:attrNameLst>
                                          <p:attrName>ppt_y</p:attrName>
                                        </p:attrNameLst>
                                      </p:cBhvr>
                                      <p:tavLst>
                                        <p:tav tm="0" fmla="#ppt_y+(sin(-2*pi*(1-$))*-#ppt_x+cos(-2*pi*(1-$))*(1-#ppt_y))*(1-$)">
                                          <p:val>
                                            <p:fltVal val="0"/>
                                          </p:val>
                                        </p:tav>
                                        <p:tav tm="100000">
                                          <p:val>
                                            <p:fltVal val="1"/>
                                          </p:val>
                                        </p:tav>
                                      </p:tavLst>
                                    </p:anim>
                                  </p:childTnLst>
                                </p:cTn>
                              </p:par>
                            </p:childTnLst>
                          </p:cTn>
                        </p:par>
                        <p:par>
                          <p:cTn id="56" fill="hold">
                            <p:stCondLst>
                              <p:cond delay="1000"/>
                            </p:stCondLst>
                            <p:childTnLst>
                              <p:par>
                                <p:cTn id="57" presetID="17" presetClass="entr" presetSubtype="8" fill="hold" grpId="0" nodeType="afterEffect">
                                  <p:stCondLst>
                                    <p:cond delay="0"/>
                                  </p:stCondLst>
                                  <p:childTnLst>
                                    <p:set>
                                      <p:cBhvr>
                                        <p:cTn id="58" dur="1" fill="hold">
                                          <p:stCondLst>
                                            <p:cond delay="0"/>
                                          </p:stCondLst>
                                        </p:cTn>
                                        <p:tgtEl>
                                          <p:spTgt spid="61453"/>
                                        </p:tgtEl>
                                        <p:attrNameLst>
                                          <p:attrName>style.visibility</p:attrName>
                                        </p:attrNameLst>
                                      </p:cBhvr>
                                      <p:to>
                                        <p:strVal val="visible"/>
                                      </p:to>
                                    </p:set>
                                    <p:anim calcmode="lin" valueType="num">
                                      <p:cBhvr>
                                        <p:cTn id="59" dur="500" fill="hold"/>
                                        <p:tgtEl>
                                          <p:spTgt spid="61453"/>
                                        </p:tgtEl>
                                        <p:attrNameLst>
                                          <p:attrName>ppt_x</p:attrName>
                                        </p:attrNameLst>
                                      </p:cBhvr>
                                      <p:tavLst>
                                        <p:tav tm="0">
                                          <p:val>
                                            <p:strVal val="#ppt_x-#ppt_w/2"/>
                                          </p:val>
                                        </p:tav>
                                        <p:tav tm="100000">
                                          <p:val>
                                            <p:strVal val="#ppt_x"/>
                                          </p:val>
                                        </p:tav>
                                      </p:tavLst>
                                    </p:anim>
                                    <p:anim calcmode="lin" valueType="num">
                                      <p:cBhvr>
                                        <p:cTn id="60" dur="500" fill="hold"/>
                                        <p:tgtEl>
                                          <p:spTgt spid="61453"/>
                                        </p:tgtEl>
                                        <p:attrNameLst>
                                          <p:attrName>ppt_y</p:attrName>
                                        </p:attrNameLst>
                                      </p:cBhvr>
                                      <p:tavLst>
                                        <p:tav tm="0">
                                          <p:val>
                                            <p:strVal val="#ppt_y"/>
                                          </p:val>
                                        </p:tav>
                                        <p:tav tm="100000">
                                          <p:val>
                                            <p:strVal val="#ppt_y"/>
                                          </p:val>
                                        </p:tav>
                                      </p:tavLst>
                                    </p:anim>
                                    <p:anim calcmode="lin" valueType="num">
                                      <p:cBhvr>
                                        <p:cTn id="61" dur="500" fill="hold"/>
                                        <p:tgtEl>
                                          <p:spTgt spid="61453"/>
                                        </p:tgtEl>
                                        <p:attrNameLst>
                                          <p:attrName>ppt_w</p:attrName>
                                        </p:attrNameLst>
                                      </p:cBhvr>
                                      <p:tavLst>
                                        <p:tav tm="0">
                                          <p:val>
                                            <p:fltVal val="0"/>
                                          </p:val>
                                        </p:tav>
                                        <p:tav tm="100000">
                                          <p:val>
                                            <p:strVal val="#ppt_w"/>
                                          </p:val>
                                        </p:tav>
                                      </p:tavLst>
                                    </p:anim>
                                    <p:anim calcmode="lin" valueType="num">
                                      <p:cBhvr>
                                        <p:cTn id="62" dur="500" fill="hold"/>
                                        <p:tgtEl>
                                          <p:spTgt spid="6145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5" presetClass="entr" presetSubtype="0" fill="hold" grpId="0" nodeType="clickEffect">
                                  <p:stCondLst>
                                    <p:cond delay="0"/>
                                  </p:stCondLst>
                                  <p:childTnLst>
                                    <p:set>
                                      <p:cBhvr>
                                        <p:cTn id="66" dur="1" fill="hold">
                                          <p:stCondLst>
                                            <p:cond delay="0"/>
                                          </p:stCondLst>
                                        </p:cTn>
                                        <p:tgtEl>
                                          <p:spTgt spid="61454"/>
                                        </p:tgtEl>
                                        <p:attrNameLst>
                                          <p:attrName>style.visibility</p:attrName>
                                        </p:attrNameLst>
                                      </p:cBhvr>
                                      <p:to>
                                        <p:strVal val="visible"/>
                                      </p:to>
                                    </p:set>
                                    <p:anim calcmode="lin" valueType="num">
                                      <p:cBhvr>
                                        <p:cTn id="67" dur="1000" fill="hold"/>
                                        <p:tgtEl>
                                          <p:spTgt spid="61454"/>
                                        </p:tgtEl>
                                        <p:attrNameLst>
                                          <p:attrName>ppt_w</p:attrName>
                                        </p:attrNameLst>
                                      </p:cBhvr>
                                      <p:tavLst>
                                        <p:tav tm="0">
                                          <p:val>
                                            <p:fltVal val="0"/>
                                          </p:val>
                                        </p:tav>
                                        <p:tav tm="100000">
                                          <p:val>
                                            <p:strVal val="#ppt_w"/>
                                          </p:val>
                                        </p:tav>
                                      </p:tavLst>
                                    </p:anim>
                                    <p:anim calcmode="lin" valueType="num">
                                      <p:cBhvr>
                                        <p:cTn id="68" dur="1000" fill="hold"/>
                                        <p:tgtEl>
                                          <p:spTgt spid="61454"/>
                                        </p:tgtEl>
                                        <p:attrNameLst>
                                          <p:attrName>ppt_h</p:attrName>
                                        </p:attrNameLst>
                                      </p:cBhvr>
                                      <p:tavLst>
                                        <p:tav tm="0">
                                          <p:val>
                                            <p:fltVal val="0"/>
                                          </p:val>
                                        </p:tav>
                                        <p:tav tm="100000">
                                          <p:val>
                                            <p:strVal val="#ppt_h"/>
                                          </p:val>
                                        </p:tav>
                                      </p:tavLst>
                                    </p:anim>
                                    <p:anim calcmode="lin" valueType="num">
                                      <p:cBhvr>
                                        <p:cTn id="69" dur="1000" fill="hold"/>
                                        <p:tgtEl>
                                          <p:spTgt spid="61454"/>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6145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1" fill="hold">
                      <p:stCondLst>
                        <p:cond delay="indefinite"/>
                      </p:stCondLst>
                      <p:childTnLst>
                        <p:par>
                          <p:cTn id="72" fill="hold">
                            <p:stCondLst>
                              <p:cond delay="0"/>
                            </p:stCondLst>
                            <p:childTnLst>
                              <p:par>
                                <p:cTn id="73" presetID="18" presetClass="entr" presetSubtype="9" fill="hold" nodeType="clickEffect">
                                  <p:stCondLst>
                                    <p:cond delay="0"/>
                                  </p:stCondLst>
                                  <p:childTnLst>
                                    <p:set>
                                      <p:cBhvr>
                                        <p:cTn id="74" dur="1" fill="hold">
                                          <p:stCondLst>
                                            <p:cond delay="0"/>
                                          </p:stCondLst>
                                        </p:cTn>
                                        <p:tgtEl>
                                          <p:spTgt spid="61463"/>
                                        </p:tgtEl>
                                        <p:attrNameLst>
                                          <p:attrName>style.visibility</p:attrName>
                                        </p:attrNameLst>
                                      </p:cBhvr>
                                      <p:to>
                                        <p:strVal val="visible"/>
                                      </p:to>
                                    </p:set>
                                    <p:animEffect transition="in" filter="strips(upLeft)">
                                      <p:cBhvr>
                                        <p:cTn id="75" dur="500"/>
                                        <p:tgtEl>
                                          <p:spTgt spid="61463"/>
                                        </p:tgtEl>
                                      </p:cBhvr>
                                    </p:animEffect>
                                  </p:childTnLst>
                                </p:cTn>
                              </p:par>
                            </p:childTnLst>
                          </p:cTn>
                        </p:par>
                        <p:par>
                          <p:cTn id="76" fill="hold">
                            <p:stCondLst>
                              <p:cond delay="500"/>
                            </p:stCondLst>
                            <p:childTnLst>
                              <p:par>
                                <p:cTn id="77" presetID="18" presetClass="entr" presetSubtype="6" fill="hold" nodeType="afterEffect">
                                  <p:stCondLst>
                                    <p:cond delay="0"/>
                                  </p:stCondLst>
                                  <p:childTnLst>
                                    <p:set>
                                      <p:cBhvr>
                                        <p:cTn id="78" dur="1" fill="hold">
                                          <p:stCondLst>
                                            <p:cond delay="0"/>
                                          </p:stCondLst>
                                        </p:cTn>
                                        <p:tgtEl>
                                          <p:spTgt spid="61465"/>
                                        </p:tgtEl>
                                        <p:attrNameLst>
                                          <p:attrName>style.visibility</p:attrName>
                                        </p:attrNameLst>
                                      </p:cBhvr>
                                      <p:to>
                                        <p:strVal val="visible"/>
                                      </p:to>
                                    </p:set>
                                    <p:animEffect transition="in" filter="strips(downRight)">
                                      <p:cBhvr>
                                        <p:cTn id="79" dur="500"/>
                                        <p:tgtEl>
                                          <p:spTgt spid="61465"/>
                                        </p:tgtEl>
                                      </p:cBhvr>
                                    </p:animEffect>
                                  </p:childTnLst>
                                </p:cTn>
                              </p:par>
                            </p:childTnLst>
                          </p:cTn>
                        </p:par>
                        <p:par>
                          <p:cTn id="80" fill="hold">
                            <p:stCondLst>
                              <p:cond delay="1000"/>
                            </p:stCondLst>
                            <p:childTnLst>
                              <p:par>
                                <p:cTn id="81" presetID="17" presetClass="entr" presetSubtype="8" fill="hold" grpId="0" nodeType="afterEffect">
                                  <p:stCondLst>
                                    <p:cond delay="0"/>
                                  </p:stCondLst>
                                  <p:childTnLst>
                                    <p:set>
                                      <p:cBhvr>
                                        <p:cTn id="82" dur="1" fill="hold">
                                          <p:stCondLst>
                                            <p:cond delay="0"/>
                                          </p:stCondLst>
                                        </p:cTn>
                                        <p:tgtEl>
                                          <p:spTgt spid="61464"/>
                                        </p:tgtEl>
                                        <p:attrNameLst>
                                          <p:attrName>style.visibility</p:attrName>
                                        </p:attrNameLst>
                                      </p:cBhvr>
                                      <p:to>
                                        <p:strVal val="visible"/>
                                      </p:to>
                                    </p:set>
                                    <p:anim calcmode="lin" valueType="num">
                                      <p:cBhvr>
                                        <p:cTn id="83" dur="500" fill="hold"/>
                                        <p:tgtEl>
                                          <p:spTgt spid="61464"/>
                                        </p:tgtEl>
                                        <p:attrNameLst>
                                          <p:attrName>ppt_x</p:attrName>
                                        </p:attrNameLst>
                                      </p:cBhvr>
                                      <p:tavLst>
                                        <p:tav tm="0">
                                          <p:val>
                                            <p:strVal val="#ppt_x-#ppt_w/2"/>
                                          </p:val>
                                        </p:tav>
                                        <p:tav tm="100000">
                                          <p:val>
                                            <p:strVal val="#ppt_x"/>
                                          </p:val>
                                        </p:tav>
                                      </p:tavLst>
                                    </p:anim>
                                    <p:anim calcmode="lin" valueType="num">
                                      <p:cBhvr>
                                        <p:cTn id="84" dur="500" fill="hold"/>
                                        <p:tgtEl>
                                          <p:spTgt spid="61464"/>
                                        </p:tgtEl>
                                        <p:attrNameLst>
                                          <p:attrName>ppt_y</p:attrName>
                                        </p:attrNameLst>
                                      </p:cBhvr>
                                      <p:tavLst>
                                        <p:tav tm="0">
                                          <p:val>
                                            <p:strVal val="#ppt_y"/>
                                          </p:val>
                                        </p:tav>
                                        <p:tav tm="100000">
                                          <p:val>
                                            <p:strVal val="#ppt_y"/>
                                          </p:val>
                                        </p:tav>
                                      </p:tavLst>
                                    </p:anim>
                                    <p:anim calcmode="lin" valueType="num">
                                      <p:cBhvr>
                                        <p:cTn id="85" dur="500" fill="hold"/>
                                        <p:tgtEl>
                                          <p:spTgt spid="61464"/>
                                        </p:tgtEl>
                                        <p:attrNameLst>
                                          <p:attrName>ppt_w</p:attrName>
                                        </p:attrNameLst>
                                      </p:cBhvr>
                                      <p:tavLst>
                                        <p:tav tm="0">
                                          <p:val>
                                            <p:fltVal val="0"/>
                                          </p:val>
                                        </p:tav>
                                        <p:tav tm="100000">
                                          <p:val>
                                            <p:strVal val="#ppt_w"/>
                                          </p:val>
                                        </p:tav>
                                      </p:tavLst>
                                    </p:anim>
                                    <p:anim calcmode="lin" valueType="num">
                                      <p:cBhvr>
                                        <p:cTn id="86" dur="500" fill="hold"/>
                                        <p:tgtEl>
                                          <p:spTgt spid="61464"/>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8" presetClass="entr" presetSubtype="12" fill="hold" nodeType="clickEffect">
                                  <p:stCondLst>
                                    <p:cond delay="0"/>
                                  </p:stCondLst>
                                  <p:childTnLst>
                                    <p:set>
                                      <p:cBhvr>
                                        <p:cTn id="90" dur="1" fill="hold">
                                          <p:stCondLst>
                                            <p:cond delay="0"/>
                                          </p:stCondLst>
                                        </p:cTn>
                                        <p:tgtEl>
                                          <p:spTgt spid="61496"/>
                                        </p:tgtEl>
                                        <p:attrNameLst>
                                          <p:attrName>style.visibility</p:attrName>
                                        </p:attrNameLst>
                                      </p:cBhvr>
                                      <p:to>
                                        <p:strVal val="visible"/>
                                      </p:to>
                                    </p:set>
                                    <p:animEffect transition="in" filter="strips(downLeft)">
                                      <p:cBhvr>
                                        <p:cTn id="91" dur="500"/>
                                        <p:tgtEl>
                                          <p:spTgt spid="61496"/>
                                        </p:tgtEl>
                                      </p:cBhvr>
                                    </p:animEffect>
                                  </p:childTnLst>
                                </p:cTn>
                              </p:par>
                            </p:childTnLst>
                          </p:cTn>
                        </p:par>
                      </p:childTnLst>
                    </p:cTn>
                  </p:par>
                  <p:par>
                    <p:cTn id="92" fill="hold">
                      <p:stCondLst>
                        <p:cond delay="indefinite"/>
                      </p:stCondLst>
                      <p:childTnLst>
                        <p:par>
                          <p:cTn id="93" fill="hold">
                            <p:stCondLst>
                              <p:cond delay="0"/>
                            </p:stCondLst>
                            <p:childTnLst>
                              <p:par>
                                <p:cTn id="94" presetID="18" presetClass="entr" presetSubtype="9" fill="hold" nodeType="clickEffect">
                                  <p:stCondLst>
                                    <p:cond delay="0"/>
                                  </p:stCondLst>
                                  <p:childTnLst>
                                    <p:set>
                                      <p:cBhvr>
                                        <p:cTn id="95" dur="1" fill="hold">
                                          <p:stCondLst>
                                            <p:cond delay="0"/>
                                          </p:stCondLst>
                                        </p:cTn>
                                        <p:tgtEl>
                                          <p:spTgt spid="61466"/>
                                        </p:tgtEl>
                                        <p:attrNameLst>
                                          <p:attrName>style.visibility</p:attrName>
                                        </p:attrNameLst>
                                      </p:cBhvr>
                                      <p:to>
                                        <p:strVal val="visible"/>
                                      </p:to>
                                    </p:set>
                                    <p:animEffect transition="in" filter="strips(upLeft)">
                                      <p:cBhvr>
                                        <p:cTn id="96" dur="500"/>
                                        <p:tgtEl>
                                          <p:spTgt spid="61466"/>
                                        </p:tgtEl>
                                      </p:cBhvr>
                                    </p:animEffect>
                                  </p:childTnLst>
                                </p:cTn>
                              </p:par>
                            </p:childTnLst>
                          </p:cTn>
                        </p:par>
                      </p:childTnLst>
                    </p:cTn>
                  </p:par>
                  <p:par>
                    <p:cTn id="97" fill="hold">
                      <p:stCondLst>
                        <p:cond delay="indefinite"/>
                      </p:stCondLst>
                      <p:childTnLst>
                        <p:par>
                          <p:cTn id="98" fill="hold">
                            <p:stCondLst>
                              <p:cond delay="0"/>
                            </p:stCondLst>
                            <p:childTnLst>
                              <p:par>
                                <p:cTn id="99" presetID="19" presetClass="entr" presetSubtype="10" fill="hold" grpId="0" nodeType="clickEffect">
                                  <p:stCondLst>
                                    <p:cond delay="0"/>
                                  </p:stCondLst>
                                  <p:childTnLst>
                                    <p:set>
                                      <p:cBhvr>
                                        <p:cTn id="100" dur="1" fill="hold">
                                          <p:stCondLst>
                                            <p:cond delay="0"/>
                                          </p:stCondLst>
                                        </p:cTn>
                                        <p:tgtEl>
                                          <p:spTgt spid="61455"/>
                                        </p:tgtEl>
                                        <p:attrNameLst>
                                          <p:attrName>style.visibility</p:attrName>
                                        </p:attrNameLst>
                                      </p:cBhvr>
                                      <p:to>
                                        <p:strVal val="visible"/>
                                      </p:to>
                                    </p:set>
                                    <p:anim calcmode="lin" valueType="num">
                                      <p:cBhvr>
                                        <p:cTn id="101" dur="5000" fill="hold"/>
                                        <p:tgtEl>
                                          <p:spTgt spid="61455"/>
                                        </p:tgtEl>
                                        <p:attrNameLst>
                                          <p:attrName>ppt_w</p:attrName>
                                        </p:attrNameLst>
                                      </p:cBhvr>
                                      <p:tavLst>
                                        <p:tav tm="0" fmla="#ppt_w*sin(2.5*pi*$)">
                                          <p:val>
                                            <p:fltVal val="0"/>
                                          </p:val>
                                        </p:tav>
                                        <p:tav tm="100000">
                                          <p:val>
                                            <p:fltVal val="1"/>
                                          </p:val>
                                        </p:tav>
                                      </p:tavLst>
                                    </p:anim>
                                    <p:anim calcmode="lin" valueType="num">
                                      <p:cBhvr>
                                        <p:cTn id="102" dur="5000" fill="hold"/>
                                        <p:tgtEl>
                                          <p:spTgt spid="61455"/>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8" fill="hold" grpId="0" nodeType="clickEffect">
                                  <p:stCondLst>
                                    <p:cond delay="0"/>
                                  </p:stCondLst>
                                  <p:childTnLst>
                                    <p:set>
                                      <p:cBhvr>
                                        <p:cTn id="106" dur="1" fill="hold">
                                          <p:stCondLst>
                                            <p:cond delay="0"/>
                                          </p:stCondLst>
                                        </p:cTn>
                                        <p:tgtEl>
                                          <p:spTgt spid="61467"/>
                                        </p:tgtEl>
                                        <p:attrNameLst>
                                          <p:attrName>style.visibility</p:attrName>
                                        </p:attrNameLst>
                                      </p:cBhvr>
                                      <p:to>
                                        <p:strVal val="visible"/>
                                      </p:to>
                                    </p:set>
                                    <p:anim calcmode="lin" valueType="num">
                                      <p:cBhvr>
                                        <p:cTn id="107" dur="500" fill="hold"/>
                                        <p:tgtEl>
                                          <p:spTgt spid="61467"/>
                                        </p:tgtEl>
                                        <p:attrNameLst>
                                          <p:attrName>ppt_x</p:attrName>
                                        </p:attrNameLst>
                                      </p:cBhvr>
                                      <p:tavLst>
                                        <p:tav tm="0">
                                          <p:val>
                                            <p:strVal val="#ppt_x-#ppt_w/2"/>
                                          </p:val>
                                        </p:tav>
                                        <p:tav tm="100000">
                                          <p:val>
                                            <p:strVal val="#ppt_x"/>
                                          </p:val>
                                        </p:tav>
                                      </p:tavLst>
                                    </p:anim>
                                    <p:anim calcmode="lin" valueType="num">
                                      <p:cBhvr>
                                        <p:cTn id="108" dur="500" fill="hold"/>
                                        <p:tgtEl>
                                          <p:spTgt spid="61467"/>
                                        </p:tgtEl>
                                        <p:attrNameLst>
                                          <p:attrName>ppt_y</p:attrName>
                                        </p:attrNameLst>
                                      </p:cBhvr>
                                      <p:tavLst>
                                        <p:tav tm="0">
                                          <p:val>
                                            <p:strVal val="#ppt_y"/>
                                          </p:val>
                                        </p:tav>
                                        <p:tav tm="100000">
                                          <p:val>
                                            <p:strVal val="#ppt_y"/>
                                          </p:val>
                                        </p:tav>
                                      </p:tavLst>
                                    </p:anim>
                                    <p:anim calcmode="lin" valueType="num">
                                      <p:cBhvr>
                                        <p:cTn id="109" dur="500" fill="hold"/>
                                        <p:tgtEl>
                                          <p:spTgt spid="61467"/>
                                        </p:tgtEl>
                                        <p:attrNameLst>
                                          <p:attrName>ppt_w</p:attrName>
                                        </p:attrNameLst>
                                      </p:cBhvr>
                                      <p:tavLst>
                                        <p:tav tm="0">
                                          <p:val>
                                            <p:fltVal val="0"/>
                                          </p:val>
                                        </p:tav>
                                        <p:tav tm="100000">
                                          <p:val>
                                            <p:strVal val="#ppt_w"/>
                                          </p:val>
                                        </p:tav>
                                      </p:tavLst>
                                    </p:anim>
                                    <p:anim calcmode="lin" valueType="num">
                                      <p:cBhvr>
                                        <p:cTn id="110" dur="500" fill="hold"/>
                                        <p:tgtEl>
                                          <p:spTgt spid="61467"/>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7" presetClass="entr" presetSubtype="1" fill="hold" nodeType="clickEffect">
                                  <p:stCondLst>
                                    <p:cond delay="0"/>
                                  </p:stCondLst>
                                  <p:childTnLst>
                                    <p:set>
                                      <p:cBhvr>
                                        <p:cTn id="114" dur="1" fill="hold">
                                          <p:stCondLst>
                                            <p:cond delay="0"/>
                                          </p:stCondLst>
                                        </p:cTn>
                                        <p:tgtEl>
                                          <p:spTgt spid="61498"/>
                                        </p:tgtEl>
                                        <p:attrNameLst>
                                          <p:attrName>style.visibility</p:attrName>
                                        </p:attrNameLst>
                                      </p:cBhvr>
                                      <p:to>
                                        <p:strVal val="visible"/>
                                      </p:to>
                                    </p:set>
                                    <p:anim calcmode="lin" valueType="num">
                                      <p:cBhvr additive="base">
                                        <p:cTn id="115" dur="5000" fill="hold"/>
                                        <p:tgtEl>
                                          <p:spTgt spid="61498"/>
                                        </p:tgtEl>
                                        <p:attrNameLst>
                                          <p:attrName>ppt_x</p:attrName>
                                        </p:attrNameLst>
                                      </p:cBhvr>
                                      <p:tavLst>
                                        <p:tav tm="0">
                                          <p:val>
                                            <p:strVal val="#ppt_x"/>
                                          </p:val>
                                        </p:tav>
                                        <p:tav tm="100000">
                                          <p:val>
                                            <p:strVal val="#ppt_x"/>
                                          </p:val>
                                        </p:tav>
                                      </p:tavLst>
                                    </p:anim>
                                    <p:anim calcmode="lin" valueType="num">
                                      <p:cBhvr additive="base">
                                        <p:cTn id="116" dur="5000" fill="hold"/>
                                        <p:tgtEl>
                                          <p:spTgt spid="61498"/>
                                        </p:tgtEl>
                                        <p:attrNameLst>
                                          <p:attrName>ppt_y</p:attrName>
                                        </p:attrNameLst>
                                      </p:cBhvr>
                                      <p:tavLst>
                                        <p:tav tm="0">
                                          <p:val>
                                            <p:strVal val="0-#ppt_h/2"/>
                                          </p:val>
                                        </p:tav>
                                        <p:tav tm="100000">
                                          <p:val>
                                            <p:strVal val="#ppt_y"/>
                                          </p:val>
                                        </p:tav>
                                      </p:tavLst>
                                    </p:anim>
                                  </p:childTnLst>
                                </p:cTn>
                              </p:par>
                            </p:childTnLst>
                          </p:cTn>
                        </p:par>
                        <p:par>
                          <p:cTn id="117" fill="hold">
                            <p:stCondLst>
                              <p:cond delay="5000"/>
                            </p:stCondLst>
                            <p:childTnLst>
                              <p:par>
                                <p:cTn id="118" presetID="7" presetClass="entr" presetSubtype="1" fill="hold" nodeType="afterEffect">
                                  <p:stCondLst>
                                    <p:cond delay="0"/>
                                  </p:stCondLst>
                                  <p:childTnLst>
                                    <p:set>
                                      <p:cBhvr>
                                        <p:cTn id="119" dur="1" fill="hold">
                                          <p:stCondLst>
                                            <p:cond delay="0"/>
                                          </p:stCondLst>
                                        </p:cTn>
                                        <p:tgtEl>
                                          <p:spTgt spid="61499"/>
                                        </p:tgtEl>
                                        <p:attrNameLst>
                                          <p:attrName>style.visibility</p:attrName>
                                        </p:attrNameLst>
                                      </p:cBhvr>
                                      <p:to>
                                        <p:strVal val="visible"/>
                                      </p:to>
                                    </p:set>
                                    <p:anim calcmode="lin" valueType="num">
                                      <p:cBhvr additive="base">
                                        <p:cTn id="120" dur="5000" fill="hold"/>
                                        <p:tgtEl>
                                          <p:spTgt spid="61499"/>
                                        </p:tgtEl>
                                        <p:attrNameLst>
                                          <p:attrName>ppt_x</p:attrName>
                                        </p:attrNameLst>
                                      </p:cBhvr>
                                      <p:tavLst>
                                        <p:tav tm="0">
                                          <p:val>
                                            <p:strVal val="#ppt_x"/>
                                          </p:val>
                                        </p:tav>
                                        <p:tav tm="100000">
                                          <p:val>
                                            <p:strVal val="#ppt_x"/>
                                          </p:val>
                                        </p:tav>
                                      </p:tavLst>
                                    </p:anim>
                                    <p:anim calcmode="lin" valueType="num">
                                      <p:cBhvr additive="base">
                                        <p:cTn id="121" dur="5000" fill="hold"/>
                                        <p:tgtEl>
                                          <p:spTgt spid="61499"/>
                                        </p:tgtEl>
                                        <p:attrNameLst>
                                          <p:attrName>ppt_y</p:attrName>
                                        </p:attrNameLst>
                                      </p:cBhvr>
                                      <p:tavLst>
                                        <p:tav tm="0">
                                          <p:val>
                                            <p:strVal val="0-#ppt_h/2"/>
                                          </p:val>
                                        </p:tav>
                                        <p:tav tm="100000">
                                          <p:val>
                                            <p:strVal val="#ppt_y"/>
                                          </p:val>
                                        </p:tav>
                                      </p:tavLst>
                                    </p:anim>
                                  </p:childTnLst>
                                </p:cTn>
                              </p:par>
                            </p:childTnLst>
                          </p:cTn>
                        </p:par>
                        <p:par>
                          <p:cTn id="122" fill="hold">
                            <p:stCondLst>
                              <p:cond delay="10000"/>
                            </p:stCondLst>
                            <p:childTnLst>
                              <p:par>
                                <p:cTn id="123" presetID="18" presetClass="entr" presetSubtype="9" fill="hold" nodeType="afterEffect">
                                  <p:stCondLst>
                                    <p:cond delay="1000"/>
                                  </p:stCondLst>
                                  <p:childTnLst>
                                    <p:set>
                                      <p:cBhvr>
                                        <p:cTn id="124" dur="1" fill="hold">
                                          <p:stCondLst>
                                            <p:cond delay="0"/>
                                          </p:stCondLst>
                                        </p:cTn>
                                        <p:tgtEl>
                                          <p:spTgt spid="61457"/>
                                        </p:tgtEl>
                                        <p:attrNameLst>
                                          <p:attrName>style.visibility</p:attrName>
                                        </p:attrNameLst>
                                      </p:cBhvr>
                                      <p:to>
                                        <p:strVal val="visible"/>
                                      </p:to>
                                    </p:set>
                                    <p:animEffect transition="in" filter="strips(upLeft)">
                                      <p:cBhvr>
                                        <p:cTn id="125" dur="500"/>
                                        <p:tgtEl>
                                          <p:spTgt spid="61457"/>
                                        </p:tgtEl>
                                      </p:cBhvr>
                                    </p:animEffect>
                                  </p:childTnLst>
                                </p:cTn>
                              </p:par>
                            </p:childTnLst>
                          </p:cTn>
                        </p:par>
                        <p:par>
                          <p:cTn id="126" fill="hold">
                            <p:stCondLst>
                              <p:cond delay="11500"/>
                            </p:stCondLst>
                            <p:childTnLst>
                              <p:par>
                                <p:cTn id="127" presetID="17" presetClass="entr" presetSubtype="2" fill="hold" nodeType="afterEffect">
                                  <p:stCondLst>
                                    <p:cond delay="0"/>
                                  </p:stCondLst>
                                  <p:childTnLst>
                                    <p:set>
                                      <p:cBhvr>
                                        <p:cTn id="128" dur="1" fill="hold">
                                          <p:stCondLst>
                                            <p:cond delay="0"/>
                                          </p:stCondLst>
                                        </p:cTn>
                                        <p:tgtEl>
                                          <p:spTgt spid="61456"/>
                                        </p:tgtEl>
                                        <p:attrNameLst>
                                          <p:attrName>style.visibility</p:attrName>
                                        </p:attrNameLst>
                                      </p:cBhvr>
                                      <p:to>
                                        <p:strVal val="visible"/>
                                      </p:to>
                                    </p:set>
                                    <p:anim calcmode="lin" valueType="num">
                                      <p:cBhvr>
                                        <p:cTn id="129" dur="500" fill="hold"/>
                                        <p:tgtEl>
                                          <p:spTgt spid="61456"/>
                                        </p:tgtEl>
                                        <p:attrNameLst>
                                          <p:attrName>ppt_x</p:attrName>
                                        </p:attrNameLst>
                                      </p:cBhvr>
                                      <p:tavLst>
                                        <p:tav tm="0">
                                          <p:val>
                                            <p:strVal val="#ppt_x+#ppt_w/2"/>
                                          </p:val>
                                        </p:tav>
                                        <p:tav tm="100000">
                                          <p:val>
                                            <p:strVal val="#ppt_x"/>
                                          </p:val>
                                        </p:tav>
                                      </p:tavLst>
                                    </p:anim>
                                    <p:anim calcmode="lin" valueType="num">
                                      <p:cBhvr>
                                        <p:cTn id="130" dur="500" fill="hold"/>
                                        <p:tgtEl>
                                          <p:spTgt spid="61456"/>
                                        </p:tgtEl>
                                        <p:attrNameLst>
                                          <p:attrName>ppt_y</p:attrName>
                                        </p:attrNameLst>
                                      </p:cBhvr>
                                      <p:tavLst>
                                        <p:tav tm="0">
                                          <p:val>
                                            <p:strVal val="#ppt_y"/>
                                          </p:val>
                                        </p:tav>
                                        <p:tav tm="100000">
                                          <p:val>
                                            <p:strVal val="#ppt_y"/>
                                          </p:val>
                                        </p:tav>
                                      </p:tavLst>
                                    </p:anim>
                                    <p:anim calcmode="lin" valueType="num">
                                      <p:cBhvr>
                                        <p:cTn id="131" dur="500" fill="hold"/>
                                        <p:tgtEl>
                                          <p:spTgt spid="61456"/>
                                        </p:tgtEl>
                                        <p:attrNameLst>
                                          <p:attrName>ppt_w</p:attrName>
                                        </p:attrNameLst>
                                      </p:cBhvr>
                                      <p:tavLst>
                                        <p:tav tm="0">
                                          <p:val>
                                            <p:fltVal val="0"/>
                                          </p:val>
                                        </p:tav>
                                        <p:tav tm="100000">
                                          <p:val>
                                            <p:strVal val="#ppt_w"/>
                                          </p:val>
                                        </p:tav>
                                      </p:tavLst>
                                    </p:anim>
                                    <p:anim calcmode="lin" valueType="num">
                                      <p:cBhvr>
                                        <p:cTn id="132" dur="500" fill="hold"/>
                                        <p:tgtEl>
                                          <p:spTgt spid="61456"/>
                                        </p:tgtEl>
                                        <p:attrNameLst>
                                          <p:attrName>ppt_h</p:attrName>
                                        </p:attrNameLst>
                                      </p:cBhvr>
                                      <p:tavLst>
                                        <p:tav tm="0">
                                          <p:val>
                                            <p:strVal val="#ppt_h"/>
                                          </p:val>
                                        </p:tav>
                                        <p:tav tm="100000">
                                          <p:val>
                                            <p:strVal val="#ppt_h"/>
                                          </p:val>
                                        </p:tav>
                                      </p:tavLst>
                                    </p:anim>
                                  </p:childTnLst>
                                </p:cTn>
                              </p:par>
                            </p:childTnLst>
                          </p:cTn>
                        </p:par>
                        <p:par>
                          <p:cTn id="133" fill="hold">
                            <p:stCondLst>
                              <p:cond delay="12000"/>
                            </p:stCondLst>
                            <p:childTnLst>
                              <p:par>
                                <p:cTn id="134" presetID="17" presetClass="entr" presetSubtype="2" fill="hold" nodeType="afterEffect">
                                  <p:stCondLst>
                                    <p:cond delay="0"/>
                                  </p:stCondLst>
                                  <p:childTnLst>
                                    <p:set>
                                      <p:cBhvr>
                                        <p:cTn id="135" dur="1" fill="hold">
                                          <p:stCondLst>
                                            <p:cond delay="0"/>
                                          </p:stCondLst>
                                        </p:cTn>
                                        <p:tgtEl>
                                          <p:spTgt spid="2"/>
                                        </p:tgtEl>
                                        <p:attrNameLst>
                                          <p:attrName>style.visibility</p:attrName>
                                        </p:attrNameLst>
                                      </p:cBhvr>
                                      <p:to>
                                        <p:strVal val="visible"/>
                                      </p:to>
                                    </p:set>
                                    <p:anim calcmode="lin" valueType="num">
                                      <p:cBhvr>
                                        <p:cTn id="136" dur="500" fill="hold"/>
                                        <p:tgtEl>
                                          <p:spTgt spid="2"/>
                                        </p:tgtEl>
                                        <p:attrNameLst>
                                          <p:attrName>ppt_x</p:attrName>
                                        </p:attrNameLst>
                                      </p:cBhvr>
                                      <p:tavLst>
                                        <p:tav tm="0">
                                          <p:val>
                                            <p:strVal val="#ppt_x+#ppt_w/2"/>
                                          </p:val>
                                        </p:tav>
                                        <p:tav tm="100000">
                                          <p:val>
                                            <p:strVal val="#ppt_x"/>
                                          </p:val>
                                        </p:tav>
                                      </p:tavLst>
                                    </p:anim>
                                    <p:anim calcmode="lin" valueType="num">
                                      <p:cBhvr>
                                        <p:cTn id="137" dur="500" fill="hold"/>
                                        <p:tgtEl>
                                          <p:spTgt spid="2"/>
                                        </p:tgtEl>
                                        <p:attrNameLst>
                                          <p:attrName>ppt_y</p:attrName>
                                        </p:attrNameLst>
                                      </p:cBhvr>
                                      <p:tavLst>
                                        <p:tav tm="0">
                                          <p:val>
                                            <p:strVal val="#ppt_y"/>
                                          </p:val>
                                        </p:tav>
                                        <p:tav tm="100000">
                                          <p:val>
                                            <p:strVal val="#ppt_y"/>
                                          </p:val>
                                        </p:tav>
                                      </p:tavLst>
                                    </p:anim>
                                    <p:anim calcmode="lin" valueType="num">
                                      <p:cBhvr>
                                        <p:cTn id="138" dur="500" fill="hold"/>
                                        <p:tgtEl>
                                          <p:spTgt spid="2"/>
                                        </p:tgtEl>
                                        <p:attrNameLst>
                                          <p:attrName>ppt_w</p:attrName>
                                        </p:attrNameLst>
                                      </p:cBhvr>
                                      <p:tavLst>
                                        <p:tav tm="0">
                                          <p:val>
                                            <p:fltVal val="0"/>
                                          </p:val>
                                        </p:tav>
                                        <p:tav tm="100000">
                                          <p:val>
                                            <p:strVal val="#ppt_w"/>
                                          </p:val>
                                        </p:tav>
                                      </p:tavLst>
                                    </p:anim>
                                    <p:anim calcmode="lin" valueType="num">
                                      <p:cBhvr>
                                        <p:cTn id="13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7" presetClass="entr" presetSubtype="8" fill="hold" nodeType="clickEffect">
                                  <p:stCondLst>
                                    <p:cond delay="0"/>
                                  </p:stCondLst>
                                  <p:childTnLst>
                                    <p:set>
                                      <p:cBhvr>
                                        <p:cTn id="143" dur="1" fill="hold">
                                          <p:stCondLst>
                                            <p:cond delay="0"/>
                                          </p:stCondLst>
                                        </p:cTn>
                                        <p:tgtEl>
                                          <p:spTgt spid="3"/>
                                        </p:tgtEl>
                                        <p:attrNameLst>
                                          <p:attrName>style.visibility</p:attrName>
                                        </p:attrNameLst>
                                      </p:cBhvr>
                                      <p:to>
                                        <p:strVal val="visible"/>
                                      </p:to>
                                    </p:set>
                                    <p:anim calcmode="lin" valueType="num">
                                      <p:cBhvr>
                                        <p:cTn id="144" dur="500" fill="hold"/>
                                        <p:tgtEl>
                                          <p:spTgt spid="3"/>
                                        </p:tgtEl>
                                        <p:attrNameLst>
                                          <p:attrName>ppt_x</p:attrName>
                                        </p:attrNameLst>
                                      </p:cBhvr>
                                      <p:tavLst>
                                        <p:tav tm="0">
                                          <p:val>
                                            <p:strVal val="#ppt_x-#ppt_w/2"/>
                                          </p:val>
                                        </p:tav>
                                        <p:tav tm="100000">
                                          <p:val>
                                            <p:strVal val="#ppt_x"/>
                                          </p:val>
                                        </p:tav>
                                      </p:tavLst>
                                    </p:anim>
                                    <p:anim calcmode="lin" valueType="num">
                                      <p:cBhvr>
                                        <p:cTn id="145" dur="500" fill="hold"/>
                                        <p:tgtEl>
                                          <p:spTgt spid="3"/>
                                        </p:tgtEl>
                                        <p:attrNameLst>
                                          <p:attrName>ppt_y</p:attrName>
                                        </p:attrNameLst>
                                      </p:cBhvr>
                                      <p:tavLst>
                                        <p:tav tm="0">
                                          <p:val>
                                            <p:strVal val="#ppt_y"/>
                                          </p:val>
                                        </p:tav>
                                        <p:tav tm="100000">
                                          <p:val>
                                            <p:strVal val="#ppt_y"/>
                                          </p:val>
                                        </p:tav>
                                      </p:tavLst>
                                    </p:anim>
                                    <p:anim calcmode="lin" valueType="num">
                                      <p:cBhvr>
                                        <p:cTn id="146" dur="500" fill="hold"/>
                                        <p:tgtEl>
                                          <p:spTgt spid="3"/>
                                        </p:tgtEl>
                                        <p:attrNameLst>
                                          <p:attrName>ppt_w</p:attrName>
                                        </p:attrNameLst>
                                      </p:cBhvr>
                                      <p:tavLst>
                                        <p:tav tm="0">
                                          <p:val>
                                            <p:fltVal val="0"/>
                                          </p:val>
                                        </p:tav>
                                        <p:tav tm="100000">
                                          <p:val>
                                            <p:strVal val="#ppt_w"/>
                                          </p:val>
                                        </p:tav>
                                      </p:tavLst>
                                    </p:anim>
                                    <p:anim calcmode="lin" valueType="num">
                                      <p:cBhvr>
                                        <p:cTn id="147"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17" presetClass="entr" presetSubtype="8" fill="hold" nodeType="clickEffect">
                                  <p:stCondLst>
                                    <p:cond delay="0"/>
                                  </p:stCondLst>
                                  <p:childTnLst>
                                    <p:set>
                                      <p:cBhvr>
                                        <p:cTn id="151" dur="1" fill="hold">
                                          <p:stCondLst>
                                            <p:cond delay="0"/>
                                          </p:stCondLst>
                                        </p:cTn>
                                        <p:tgtEl>
                                          <p:spTgt spid="5"/>
                                        </p:tgtEl>
                                        <p:attrNameLst>
                                          <p:attrName>style.visibility</p:attrName>
                                        </p:attrNameLst>
                                      </p:cBhvr>
                                      <p:to>
                                        <p:strVal val="visible"/>
                                      </p:to>
                                    </p:set>
                                    <p:anim calcmode="lin" valueType="num">
                                      <p:cBhvr>
                                        <p:cTn id="152" dur="500" fill="hold"/>
                                        <p:tgtEl>
                                          <p:spTgt spid="5"/>
                                        </p:tgtEl>
                                        <p:attrNameLst>
                                          <p:attrName>ppt_x</p:attrName>
                                        </p:attrNameLst>
                                      </p:cBhvr>
                                      <p:tavLst>
                                        <p:tav tm="0">
                                          <p:val>
                                            <p:strVal val="#ppt_x-#ppt_w/2"/>
                                          </p:val>
                                        </p:tav>
                                        <p:tav tm="100000">
                                          <p:val>
                                            <p:strVal val="#ppt_x"/>
                                          </p:val>
                                        </p:tav>
                                      </p:tavLst>
                                    </p:anim>
                                    <p:anim calcmode="lin" valueType="num">
                                      <p:cBhvr>
                                        <p:cTn id="153" dur="500" fill="hold"/>
                                        <p:tgtEl>
                                          <p:spTgt spid="5"/>
                                        </p:tgtEl>
                                        <p:attrNameLst>
                                          <p:attrName>ppt_y</p:attrName>
                                        </p:attrNameLst>
                                      </p:cBhvr>
                                      <p:tavLst>
                                        <p:tav tm="0">
                                          <p:val>
                                            <p:strVal val="#ppt_y"/>
                                          </p:val>
                                        </p:tav>
                                        <p:tav tm="100000">
                                          <p:val>
                                            <p:strVal val="#ppt_y"/>
                                          </p:val>
                                        </p:tav>
                                      </p:tavLst>
                                    </p:anim>
                                    <p:anim calcmode="lin" valueType="num">
                                      <p:cBhvr>
                                        <p:cTn id="154" dur="500" fill="hold"/>
                                        <p:tgtEl>
                                          <p:spTgt spid="5"/>
                                        </p:tgtEl>
                                        <p:attrNameLst>
                                          <p:attrName>ppt_w</p:attrName>
                                        </p:attrNameLst>
                                      </p:cBhvr>
                                      <p:tavLst>
                                        <p:tav tm="0">
                                          <p:val>
                                            <p:fltVal val="0"/>
                                          </p:val>
                                        </p:tav>
                                        <p:tav tm="100000">
                                          <p:val>
                                            <p:strVal val="#ppt_w"/>
                                          </p:val>
                                        </p:tav>
                                      </p:tavLst>
                                    </p:anim>
                                    <p:anim calcmode="lin" valueType="num">
                                      <p:cBhvr>
                                        <p:cTn id="155"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6" fill="hold">
                      <p:stCondLst>
                        <p:cond delay="indefinite"/>
                      </p:stCondLst>
                      <p:childTnLst>
                        <p:par>
                          <p:cTn id="157" fill="hold">
                            <p:stCondLst>
                              <p:cond delay="0"/>
                            </p:stCondLst>
                            <p:childTnLst>
                              <p:par>
                                <p:cTn id="158" presetID="17" presetClass="entr" presetSubtype="8" fill="hold" nodeType="clickEffect">
                                  <p:stCondLst>
                                    <p:cond delay="0"/>
                                  </p:stCondLst>
                                  <p:childTnLst>
                                    <p:set>
                                      <p:cBhvr>
                                        <p:cTn id="159" dur="1" fill="hold">
                                          <p:stCondLst>
                                            <p:cond delay="0"/>
                                          </p:stCondLst>
                                        </p:cTn>
                                        <p:tgtEl>
                                          <p:spTgt spid="8"/>
                                        </p:tgtEl>
                                        <p:attrNameLst>
                                          <p:attrName>style.visibility</p:attrName>
                                        </p:attrNameLst>
                                      </p:cBhvr>
                                      <p:to>
                                        <p:strVal val="visible"/>
                                      </p:to>
                                    </p:set>
                                    <p:anim calcmode="lin" valueType="num">
                                      <p:cBhvr>
                                        <p:cTn id="160" dur="500" fill="hold"/>
                                        <p:tgtEl>
                                          <p:spTgt spid="8"/>
                                        </p:tgtEl>
                                        <p:attrNameLst>
                                          <p:attrName>ppt_x</p:attrName>
                                        </p:attrNameLst>
                                      </p:cBhvr>
                                      <p:tavLst>
                                        <p:tav tm="0">
                                          <p:val>
                                            <p:strVal val="#ppt_x-#ppt_w/2"/>
                                          </p:val>
                                        </p:tav>
                                        <p:tav tm="100000">
                                          <p:val>
                                            <p:strVal val="#ppt_x"/>
                                          </p:val>
                                        </p:tav>
                                      </p:tavLst>
                                    </p:anim>
                                    <p:anim calcmode="lin" valueType="num">
                                      <p:cBhvr>
                                        <p:cTn id="161" dur="500" fill="hold"/>
                                        <p:tgtEl>
                                          <p:spTgt spid="8"/>
                                        </p:tgtEl>
                                        <p:attrNameLst>
                                          <p:attrName>ppt_y</p:attrName>
                                        </p:attrNameLst>
                                      </p:cBhvr>
                                      <p:tavLst>
                                        <p:tav tm="0">
                                          <p:val>
                                            <p:strVal val="#ppt_y"/>
                                          </p:val>
                                        </p:tav>
                                        <p:tav tm="100000">
                                          <p:val>
                                            <p:strVal val="#ppt_y"/>
                                          </p:val>
                                        </p:tav>
                                      </p:tavLst>
                                    </p:anim>
                                    <p:anim calcmode="lin" valueType="num">
                                      <p:cBhvr>
                                        <p:cTn id="162" dur="500" fill="hold"/>
                                        <p:tgtEl>
                                          <p:spTgt spid="8"/>
                                        </p:tgtEl>
                                        <p:attrNameLst>
                                          <p:attrName>ppt_w</p:attrName>
                                        </p:attrNameLst>
                                      </p:cBhvr>
                                      <p:tavLst>
                                        <p:tav tm="0">
                                          <p:val>
                                            <p:fltVal val="0"/>
                                          </p:val>
                                        </p:tav>
                                        <p:tav tm="100000">
                                          <p:val>
                                            <p:strVal val="#ppt_w"/>
                                          </p:val>
                                        </p:tav>
                                      </p:tavLst>
                                    </p:anim>
                                    <p:anim calcmode="lin" valueType="num">
                                      <p:cBhvr>
                                        <p:cTn id="163"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64" fill="hold">
                      <p:stCondLst>
                        <p:cond delay="indefinite"/>
                      </p:stCondLst>
                      <p:childTnLst>
                        <p:par>
                          <p:cTn id="165" fill="hold">
                            <p:stCondLst>
                              <p:cond delay="0"/>
                            </p:stCondLst>
                            <p:childTnLst>
                              <p:par>
                                <p:cTn id="166" presetID="17" presetClass="entr" presetSubtype="8" fill="hold" nodeType="clickEffect">
                                  <p:stCondLst>
                                    <p:cond delay="0"/>
                                  </p:stCondLst>
                                  <p:childTnLst>
                                    <p:set>
                                      <p:cBhvr>
                                        <p:cTn id="167" dur="1" fill="hold">
                                          <p:stCondLst>
                                            <p:cond delay="0"/>
                                          </p:stCondLst>
                                        </p:cTn>
                                        <p:tgtEl>
                                          <p:spTgt spid="9"/>
                                        </p:tgtEl>
                                        <p:attrNameLst>
                                          <p:attrName>style.visibility</p:attrName>
                                        </p:attrNameLst>
                                      </p:cBhvr>
                                      <p:to>
                                        <p:strVal val="visible"/>
                                      </p:to>
                                    </p:set>
                                    <p:anim calcmode="lin" valueType="num">
                                      <p:cBhvr>
                                        <p:cTn id="168" dur="500" fill="hold"/>
                                        <p:tgtEl>
                                          <p:spTgt spid="9"/>
                                        </p:tgtEl>
                                        <p:attrNameLst>
                                          <p:attrName>ppt_x</p:attrName>
                                        </p:attrNameLst>
                                      </p:cBhvr>
                                      <p:tavLst>
                                        <p:tav tm="0">
                                          <p:val>
                                            <p:strVal val="#ppt_x-#ppt_w/2"/>
                                          </p:val>
                                        </p:tav>
                                        <p:tav tm="100000">
                                          <p:val>
                                            <p:strVal val="#ppt_x"/>
                                          </p:val>
                                        </p:tav>
                                      </p:tavLst>
                                    </p:anim>
                                    <p:anim calcmode="lin" valueType="num">
                                      <p:cBhvr>
                                        <p:cTn id="169" dur="500" fill="hold"/>
                                        <p:tgtEl>
                                          <p:spTgt spid="9"/>
                                        </p:tgtEl>
                                        <p:attrNameLst>
                                          <p:attrName>ppt_y</p:attrName>
                                        </p:attrNameLst>
                                      </p:cBhvr>
                                      <p:tavLst>
                                        <p:tav tm="0">
                                          <p:val>
                                            <p:strVal val="#ppt_y"/>
                                          </p:val>
                                        </p:tav>
                                        <p:tav tm="100000">
                                          <p:val>
                                            <p:strVal val="#ppt_y"/>
                                          </p:val>
                                        </p:tav>
                                      </p:tavLst>
                                    </p:anim>
                                    <p:anim calcmode="lin" valueType="num">
                                      <p:cBhvr>
                                        <p:cTn id="170" dur="500" fill="hold"/>
                                        <p:tgtEl>
                                          <p:spTgt spid="9"/>
                                        </p:tgtEl>
                                        <p:attrNameLst>
                                          <p:attrName>ppt_w</p:attrName>
                                        </p:attrNameLst>
                                      </p:cBhvr>
                                      <p:tavLst>
                                        <p:tav tm="0">
                                          <p:val>
                                            <p:fltVal val="0"/>
                                          </p:val>
                                        </p:tav>
                                        <p:tav tm="100000">
                                          <p:val>
                                            <p:strVal val="#ppt_w"/>
                                          </p:val>
                                        </p:tav>
                                      </p:tavLst>
                                    </p:anim>
                                    <p:anim calcmode="lin" valueType="num">
                                      <p:cBhvr>
                                        <p:cTn id="171"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ldLvl="0" animBg="1"/>
      <p:bldP spid="61450" grpId="0" bldLvl="0" animBg="1"/>
      <p:bldP spid="61451" grpId="0" bldLvl="0" animBg="1"/>
      <p:bldP spid="61452" grpId="0"/>
      <p:bldP spid="61453" grpId="0"/>
      <p:bldP spid="61454" grpId="0" bldLvl="0" animBg="1"/>
      <p:bldP spid="61455" grpId="0"/>
      <p:bldP spid="61458" grpId="0"/>
      <p:bldP spid="61464" grpId="0"/>
      <p:bldP spid="61467"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2642" name="灯片编号占位符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1200" dirty="0">
                <a:solidFill>
                  <a:srgbClr val="898989"/>
                </a:solidFill>
              </a:rPr>
              <a:t>106</a:t>
            </a:fld>
            <a:endParaRPr lang="en-US" altLang="zh-CN" sz="1200" dirty="0">
              <a:solidFill>
                <a:srgbClr val="898989"/>
              </a:solidFill>
            </a:endParaRPr>
          </a:p>
        </p:txBody>
      </p:sp>
      <p:graphicFrame>
        <p:nvGraphicFramePr>
          <p:cNvPr id="112643" name="Object 2"/>
          <p:cNvGraphicFramePr>
            <a:graphicFrameLocks noChangeAspect="1"/>
          </p:cNvGraphicFramePr>
          <p:nvPr/>
        </p:nvGraphicFramePr>
        <p:xfrm>
          <a:off x="615950" y="357188"/>
          <a:ext cx="7800975" cy="6165850"/>
        </p:xfrm>
        <a:graphic>
          <a:graphicData uri="http://schemas.openxmlformats.org/presentationml/2006/ole">
            <mc:AlternateContent xmlns:mc="http://schemas.openxmlformats.org/markup-compatibility/2006">
              <mc:Choice xmlns:v="urn:schemas-microsoft-com:vml" Requires="v">
                <p:oleObj r:id="rId3" imgW="4810125" imgH="3771900" progId="PBrush">
                  <p:embed/>
                </p:oleObj>
              </mc:Choice>
              <mc:Fallback>
                <p:oleObj r:id="rId3" imgW="4810125" imgH="3771900" progId="PBrush">
                  <p:embed/>
                  <p:pic>
                    <p:nvPicPr>
                      <p:cNvPr id="0" name="图片 3184"/>
                      <p:cNvPicPr/>
                      <p:nvPr/>
                    </p:nvPicPr>
                    <p:blipFill>
                      <a:blip r:embed="rId4"/>
                      <a:stretch>
                        <a:fillRect/>
                      </a:stretch>
                    </p:blipFill>
                    <p:spPr>
                      <a:xfrm>
                        <a:off x="615950" y="357188"/>
                        <a:ext cx="7800975" cy="6165850"/>
                      </a:xfrm>
                      <a:prstGeom prst="rect">
                        <a:avLst/>
                      </a:prstGeom>
                      <a:noFill/>
                      <a:ln w="38100">
                        <a:noFill/>
                        <a:miter/>
                      </a:ln>
                    </p:spPr>
                  </p:pic>
                </p:oleObj>
              </mc:Fallback>
            </mc:AlternateContent>
          </a:graphicData>
        </a:graphic>
      </p:graphicFrame>
      <p:grpSp>
        <p:nvGrpSpPr>
          <p:cNvPr id="112644" name="Group 3"/>
          <p:cNvGrpSpPr/>
          <p:nvPr/>
        </p:nvGrpSpPr>
        <p:grpSpPr>
          <a:xfrm>
            <a:off x="742950" y="1320800"/>
            <a:ext cx="909638" cy="396875"/>
            <a:chOff x="184" y="577"/>
            <a:chExt cx="573" cy="250"/>
          </a:xfrm>
        </p:grpSpPr>
        <p:sp>
          <p:nvSpPr>
            <p:cNvPr id="112692" name="Rectangle 4"/>
            <p:cNvSpPr/>
            <p:nvPr/>
          </p:nvSpPr>
          <p:spPr>
            <a:xfrm>
              <a:off x="184" y="589"/>
              <a:ext cx="510" cy="23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12693" name="Text Box 5"/>
            <p:cNvSpPr txBox="1"/>
            <p:nvPr/>
          </p:nvSpPr>
          <p:spPr>
            <a:xfrm>
              <a:off x="281" y="577"/>
              <a:ext cx="476" cy="2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solidFill>
                    <a:srgbClr val="FF3300"/>
                  </a:solidFill>
                  <a:latin typeface="Arial" panose="020B0604020202020204" pitchFamily="34" charset="0"/>
                  <a:ea typeface="微软雅黑" panose="020B0503020204020204" pitchFamily="34" charset="-122"/>
                </a:rPr>
                <a:t>0dB</a:t>
              </a:r>
            </a:p>
          </p:txBody>
        </p:sp>
      </p:grpSp>
      <p:grpSp>
        <p:nvGrpSpPr>
          <p:cNvPr id="112645" name="Group 6"/>
          <p:cNvGrpSpPr/>
          <p:nvPr/>
        </p:nvGrpSpPr>
        <p:grpSpPr>
          <a:xfrm>
            <a:off x="760413" y="4530725"/>
            <a:ext cx="857250" cy="708025"/>
            <a:chOff x="228" y="2608"/>
            <a:chExt cx="540" cy="446"/>
          </a:xfrm>
        </p:grpSpPr>
        <p:sp>
          <p:nvSpPr>
            <p:cNvPr id="112690" name="Rectangle 7"/>
            <p:cNvSpPr/>
            <p:nvPr/>
          </p:nvSpPr>
          <p:spPr>
            <a:xfrm>
              <a:off x="228" y="2617"/>
              <a:ext cx="492" cy="23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12691" name="Text Box 8"/>
            <p:cNvSpPr txBox="1"/>
            <p:nvPr/>
          </p:nvSpPr>
          <p:spPr>
            <a:xfrm>
              <a:off x="288" y="2608"/>
              <a:ext cx="480" cy="44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solidFill>
                    <a:srgbClr val="FF3300"/>
                  </a:solidFill>
                  <a:latin typeface="Arial" panose="020B0604020202020204" pitchFamily="34" charset="0"/>
                  <a:ea typeface="微软雅黑" panose="020B0503020204020204" pitchFamily="34" charset="-122"/>
                </a:rPr>
                <a:t>-180</a:t>
              </a:r>
              <a:r>
                <a:rPr lang="en-US" altLang="zh-CN" sz="2000" baseline="30000" dirty="0">
                  <a:solidFill>
                    <a:srgbClr val="FF3300"/>
                  </a:solidFill>
                  <a:latin typeface="Arial" panose="020B0604020202020204" pitchFamily="34" charset="0"/>
                  <a:ea typeface="微软雅黑" panose="020B0503020204020204" pitchFamily="34" charset="-122"/>
                </a:rPr>
                <a:t>o</a:t>
              </a:r>
              <a:endParaRPr lang="en-US" altLang="zh-CN" sz="2000" dirty="0">
                <a:solidFill>
                  <a:srgbClr val="FF3300"/>
                </a:solidFill>
                <a:latin typeface="Arial" panose="020B0604020202020204" pitchFamily="34" charset="0"/>
                <a:ea typeface="微软雅黑" panose="020B0503020204020204" pitchFamily="34" charset="-122"/>
              </a:endParaRPr>
            </a:p>
          </p:txBody>
        </p:sp>
      </p:grpSp>
      <p:sp>
        <p:nvSpPr>
          <p:cNvPr id="62473" name="Line 9"/>
          <p:cNvSpPr/>
          <p:nvPr/>
        </p:nvSpPr>
        <p:spPr>
          <a:xfrm>
            <a:off x="3657600" y="1519238"/>
            <a:ext cx="0" cy="2366962"/>
          </a:xfrm>
          <a:prstGeom prst="line">
            <a:avLst/>
          </a:prstGeom>
          <a:ln w="9525" cap="flat" cmpd="sng">
            <a:solidFill>
              <a:schemeClr val="tx1"/>
            </a:solidFill>
            <a:prstDash val="dash"/>
            <a:headEnd type="none" w="med" len="med"/>
            <a:tailEnd type="none" w="med" len="med"/>
          </a:ln>
        </p:spPr>
      </p:sp>
      <p:sp>
        <p:nvSpPr>
          <p:cNvPr id="62474" name="Line 10"/>
          <p:cNvSpPr/>
          <p:nvPr/>
        </p:nvSpPr>
        <p:spPr>
          <a:xfrm>
            <a:off x="4818063" y="1690688"/>
            <a:ext cx="0" cy="3033712"/>
          </a:xfrm>
          <a:prstGeom prst="line">
            <a:avLst/>
          </a:prstGeom>
          <a:ln w="9525" cap="flat" cmpd="sng">
            <a:solidFill>
              <a:schemeClr val="tx1"/>
            </a:solidFill>
            <a:prstDash val="dash"/>
            <a:headEnd type="none" w="med" len="med"/>
            <a:tailEnd type="none" w="med" len="med"/>
          </a:ln>
        </p:spPr>
      </p:sp>
      <p:grpSp>
        <p:nvGrpSpPr>
          <p:cNvPr id="4" name="Group 11"/>
          <p:cNvGrpSpPr/>
          <p:nvPr/>
        </p:nvGrpSpPr>
        <p:grpSpPr>
          <a:xfrm>
            <a:off x="3449638" y="914400"/>
            <a:ext cx="436562" cy="627063"/>
            <a:chOff x="2173" y="576"/>
            <a:chExt cx="275" cy="395"/>
          </a:xfrm>
        </p:grpSpPr>
        <p:sp>
          <p:nvSpPr>
            <p:cNvPr id="112688" name="Text Box 12"/>
            <p:cNvSpPr txBox="1"/>
            <p:nvPr/>
          </p:nvSpPr>
          <p:spPr>
            <a:xfrm>
              <a:off x="2173" y="576"/>
              <a:ext cx="275" cy="3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rgbClr val="FF3300"/>
                  </a:solidFill>
                  <a:latin typeface="Arial" panose="020B0604020202020204" pitchFamily="34" charset="0"/>
                  <a:ea typeface="微软雅黑" panose="020B0503020204020204" pitchFamily="34" charset="-122"/>
                </a:rPr>
                <a:t>c</a:t>
              </a:r>
            </a:p>
          </p:txBody>
        </p:sp>
        <p:sp>
          <p:nvSpPr>
            <p:cNvPr id="112689" name="Oval 13"/>
            <p:cNvSpPr/>
            <p:nvPr/>
          </p:nvSpPr>
          <p:spPr>
            <a:xfrm>
              <a:off x="2274" y="893"/>
              <a:ext cx="78" cy="78"/>
            </a:xfrm>
            <a:prstGeom prst="ellipse">
              <a:avLst/>
            </a:prstGeom>
            <a:solidFill>
              <a:schemeClr val="accent2"/>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pSp>
      <p:grpSp>
        <p:nvGrpSpPr>
          <p:cNvPr id="5" name="Group 14"/>
          <p:cNvGrpSpPr/>
          <p:nvPr/>
        </p:nvGrpSpPr>
        <p:grpSpPr>
          <a:xfrm>
            <a:off x="4897438" y="3119438"/>
            <a:ext cx="741362" cy="614362"/>
            <a:chOff x="5293" y="1725"/>
            <a:chExt cx="467" cy="387"/>
          </a:xfrm>
        </p:grpSpPr>
        <p:sp>
          <p:nvSpPr>
            <p:cNvPr id="112686" name="Rectangle 15"/>
            <p:cNvSpPr/>
            <p:nvPr/>
          </p:nvSpPr>
          <p:spPr>
            <a:xfrm>
              <a:off x="5313" y="1824"/>
              <a:ext cx="336" cy="288"/>
            </a:xfrm>
            <a:prstGeom prst="rect">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2480" name="Text Box 16"/>
            <p:cNvSpPr txBox="1">
              <a:spLocks noChangeArrowheads="1"/>
            </p:cNvSpPr>
            <p:nvPr/>
          </p:nvSpPr>
          <p:spPr bwMode="auto">
            <a:xfrm>
              <a:off x="5293" y="1725"/>
              <a:ext cx="467" cy="365"/>
            </a:xfrm>
            <a:prstGeom prst="rect">
              <a:avLst/>
            </a:prstGeom>
            <a:noFill/>
            <a:ln w="9525">
              <a:noFill/>
              <a:miter lim="800000"/>
            </a:ln>
            <a:effectLst/>
          </p:spPr>
          <p:txBody>
            <a:bodyPr>
              <a:spAutoFit/>
            </a:bodyPr>
            <a:lstStyle/>
            <a:p>
              <a:pPr marR="0" defTabSz="914400" eaLnBrk="1" hangingPunct="1">
                <a:spcBef>
                  <a:spcPct val="50000"/>
                </a:spcBef>
                <a:buClrTx/>
                <a:buSzTx/>
                <a:buFontTx/>
                <a:buNone/>
                <a:defRPr/>
              </a:pPr>
              <a:r>
                <a:rPr kumimoji="0" lang="en-US" altLang="zh-CN" sz="3200" kern="1200" cap="none" spc="0" normalizeH="0" baseline="0" noProof="0" dirty="0" err="1">
                  <a:solidFill>
                    <a:srgbClr val="FF0066"/>
                  </a:solidFill>
                  <a:latin typeface="Arial" panose="020B0604020202020204" pitchFamily="34" charset="0"/>
                  <a:ea typeface="微软雅黑" panose="020B0503020204020204" pitchFamily="34" charset="-122"/>
                  <a:cs typeface="Times New Roman" panose="02020603050405020304" pitchFamily="18" charset="0"/>
                </a:rPr>
                <a:t>ω</a:t>
              </a:r>
              <a:r>
                <a:rPr kumimoji="0" lang="en-US" altLang="zh-CN" sz="3200" kern="1200" cap="none" spc="0" normalizeH="0" baseline="-25000" noProof="0" dirty="0" err="1">
                  <a:solidFill>
                    <a:srgbClr val="FF0066"/>
                  </a:solidFill>
                  <a:latin typeface="Arial" panose="020B0604020202020204" pitchFamily="34" charset="0"/>
                  <a:ea typeface="微软雅黑" panose="020B0503020204020204" pitchFamily="34" charset="-122"/>
                  <a:cs typeface="Times New Roman" panose="02020603050405020304" pitchFamily="18" charset="0"/>
                </a:rPr>
                <a:t>x</a:t>
              </a:r>
              <a:endParaRPr kumimoji="0" lang="en-US" altLang="zh-CN" sz="3200" kern="1200" cap="none" spc="0" normalizeH="0" baseline="-25000" noProof="0" dirty="0">
                <a:solidFill>
                  <a:srgbClr val="000000"/>
                </a:solidFill>
                <a:effectDag name="">
                  <a:cont type="tree" name="">
                    <a:effect ref="fillLine"/>
                    <a:outerShdw dist="38100" dir="13500000" algn="br">
                      <a:srgbClr val="000000"/>
                    </a:outerShdw>
                  </a:cont>
                  <a:cont type="tree" name="">
                    <a:effect ref="fillLine"/>
                    <a:outerShdw dist="38100" dir="2700000" algn="tl">
                      <a:srgbClr val="000000"/>
                    </a:outerShdw>
                  </a:cont>
                  <a:effect ref="fillLine"/>
                </a:effectDag>
                <a:latin typeface="Palatino Linotype" panose="02040502050505030304" pitchFamily="18" charset="0"/>
                <a:ea typeface="微软雅黑" panose="020B0503020204020204" pitchFamily="34" charset="-122"/>
                <a:cs typeface="+mn-cs"/>
              </a:endParaRPr>
            </a:p>
          </p:txBody>
        </p:sp>
      </p:grpSp>
      <p:grpSp>
        <p:nvGrpSpPr>
          <p:cNvPr id="6" name="Group 17"/>
          <p:cNvGrpSpPr/>
          <p:nvPr/>
        </p:nvGrpSpPr>
        <p:grpSpPr>
          <a:xfrm>
            <a:off x="3657600" y="3154363"/>
            <a:ext cx="769938" cy="579437"/>
            <a:chOff x="5040" y="1344"/>
            <a:chExt cx="384" cy="365"/>
          </a:xfrm>
        </p:grpSpPr>
        <p:sp>
          <p:nvSpPr>
            <p:cNvPr id="112684" name="Rectangle 18"/>
            <p:cNvSpPr/>
            <p:nvPr/>
          </p:nvSpPr>
          <p:spPr>
            <a:xfrm>
              <a:off x="5088" y="1444"/>
              <a:ext cx="288" cy="240"/>
            </a:xfrm>
            <a:prstGeom prst="rect">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12685" name="Text Box 19"/>
            <p:cNvSpPr txBox="1"/>
            <p:nvPr/>
          </p:nvSpPr>
          <p:spPr>
            <a:xfrm>
              <a:off x="5040" y="1344"/>
              <a:ext cx="384" cy="3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rgbClr val="FF3300"/>
                  </a:solidFill>
                  <a:latin typeface="Arial" panose="020B0604020202020204" pitchFamily="34" charset="0"/>
                  <a:ea typeface="微软雅黑" panose="020B0503020204020204" pitchFamily="34" charset="-122"/>
                  <a:cs typeface="Times New Roman" panose="02020603050405020304" pitchFamily="18" charset="0"/>
                </a:rPr>
                <a:t>ω</a:t>
              </a:r>
              <a:r>
                <a:rPr lang="en-US" altLang="zh-CN" sz="2000" dirty="0">
                  <a:solidFill>
                    <a:srgbClr val="FF3300"/>
                  </a:solidFill>
                  <a:latin typeface="Arial" panose="020B0604020202020204" pitchFamily="34" charset="0"/>
                  <a:ea typeface="微软雅黑" panose="020B0503020204020204" pitchFamily="34" charset="-122"/>
                </a:rPr>
                <a:t>c</a:t>
              </a:r>
            </a:p>
          </p:txBody>
        </p:sp>
      </p:grpSp>
      <p:grpSp>
        <p:nvGrpSpPr>
          <p:cNvPr id="7" name="Group 20"/>
          <p:cNvGrpSpPr/>
          <p:nvPr/>
        </p:nvGrpSpPr>
        <p:grpSpPr>
          <a:xfrm>
            <a:off x="4419600" y="4419600"/>
            <a:ext cx="533400" cy="579438"/>
            <a:chOff x="2784" y="2784"/>
            <a:chExt cx="336" cy="365"/>
          </a:xfrm>
        </p:grpSpPr>
        <p:sp>
          <p:nvSpPr>
            <p:cNvPr id="112682" name="Oval 21"/>
            <p:cNvSpPr/>
            <p:nvPr/>
          </p:nvSpPr>
          <p:spPr>
            <a:xfrm>
              <a:off x="3005" y="2945"/>
              <a:ext cx="78" cy="79"/>
            </a:xfrm>
            <a:prstGeom prst="ellipse">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12683" name="Text Box 22"/>
            <p:cNvSpPr txBox="1"/>
            <p:nvPr/>
          </p:nvSpPr>
          <p:spPr>
            <a:xfrm>
              <a:off x="2784" y="2784"/>
              <a:ext cx="336" cy="365"/>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rgbClr val="FF3300"/>
                  </a:solidFill>
                  <a:latin typeface="Arial" panose="020B0604020202020204" pitchFamily="34" charset="0"/>
                  <a:ea typeface="微软雅黑" panose="020B0503020204020204" pitchFamily="34" charset="-122"/>
                </a:rPr>
                <a:t>x</a:t>
              </a:r>
            </a:p>
          </p:txBody>
        </p:sp>
      </p:grpSp>
      <p:sp>
        <p:nvSpPr>
          <p:cNvPr id="62487" name="Line 23"/>
          <p:cNvSpPr/>
          <p:nvPr/>
        </p:nvSpPr>
        <p:spPr>
          <a:xfrm>
            <a:off x="3657600" y="3883025"/>
            <a:ext cx="0" cy="841375"/>
          </a:xfrm>
          <a:prstGeom prst="line">
            <a:avLst/>
          </a:prstGeom>
          <a:ln w="57150" cap="flat" cmpd="sng">
            <a:solidFill>
              <a:srgbClr val="FF3300"/>
            </a:solidFill>
            <a:prstDash val="solid"/>
            <a:headEnd type="none" w="med" len="med"/>
            <a:tailEnd type="triangle" w="med" len="med"/>
          </a:ln>
        </p:spPr>
      </p:sp>
      <p:sp>
        <p:nvSpPr>
          <p:cNvPr id="62488" name="Line 24"/>
          <p:cNvSpPr/>
          <p:nvPr/>
        </p:nvSpPr>
        <p:spPr>
          <a:xfrm>
            <a:off x="4835525" y="1447800"/>
            <a:ext cx="0" cy="301625"/>
          </a:xfrm>
          <a:prstGeom prst="line">
            <a:avLst/>
          </a:prstGeom>
          <a:ln w="57150" cap="flat" cmpd="sng">
            <a:solidFill>
              <a:schemeClr val="accent2"/>
            </a:solidFill>
            <a:prstDash val="solid"/>
            <a:headEnd type="none" w="med" len="med"/>
            <a:tailEnd type="none" w="med" len="med"/>
          </a:ln>
        </p:spPr>
      </p:sp>
      <p:sp>
        <p:nvSpPr>
          <p:cNvPr id="112654" name="Line 25"/>
          <p:cNvSpPr/>
          <p:nvPr/>
        </p:nvSpPr>
        <p:spPr>
          <a:xfrm>
            <a:off x="4800600" y="1676400"/>
            <a:ext cx="0" cy="0"/>
          </a:xfrm>
          <a:prstGeom prst="line">
            <a:avLst/>
          </a:prstGeom>
          <a:ln w="38100" cap="flat" cmpd="sng">
            <a:solidFill>
              <a:srgbClr val="3030C2"/>
            </a:solidFill>
            <a:prstDash val="solid"/>
            <a:headEnd type="none" w="med" len="med"/>
            <a:tailEnd type="none" w="med" len="med"/>
          </a:ln>
        </p:spPr>
      </p:sp>
      <p:sp>
        <p:nvSpPr>
          <p:cNvPr id="62490" name="Line 26"/>
          <p:cNvSpPr/>
          <p:nvPr/>
        </p:nvSpPr>
        <p:spPr>
          <a:xfrm>
            <a:off x="1600200" y="4724400"/>
            <a:ext cx="2133600" cy="0"/>
          </a:xfrm>
          <a:prstGeom prst="line">
            <a:avLst/>
          </a:prstGeom>
          <a:ln w="38100" cap="flat" cmpd="sng">
            <a:solidFill>
              <a:srgbClr val="FF3300"/>
            </a:solidFill>
            <a:prstDash val="solid"/>
            <a:headEnd type="none" w="med" len="med"/>
            <a:tailEnd type="none" w="med" len="med"/>
          </a:ln>
        </p:spPr>
      </p:sp>
      <p:grpSp>
        <p:nvGrpSpPr>
          <p:cNvPr id="8" name="Group 27"/>
          <p:cNvGrpSpPr/>
          <p:nvPr/>
        </p:nvGrpSpPr>
        <p:grpSpPr>
          <a:xfrm>
            <a:off x="4654550" y="1465263"/>
            <a:ext cx="679450" cy="269875"/>
            <a:chOff x="2932" y="923"/>
            <a:chExt cx="428" cy="170"/>
          </a:xfrm>
        </p:grpSpPr>
        <p:sp>
          <p:nvSpPr>
            <p:cNvPr id="112680" name="Line 28"/>
            <p:cNvSpPr/>
            <p:nvPr/>
          </p:nvSpPr>
          <p:spPr>
            <a:xfrm flipV="1">
              <a:off x="2932" y="923"/>
              <a:ext cx="428" cy="0"/>
            </a:xfrm>
            <a:prstGeom prst="line">
              <a:avLst/>
            </a:prstGeom>
            <a:ln w="38100" cap="flat" cmpd="sng">
              <a:solidFill>
                <a:srgbClr val="3030C2"/>
              </a:solidFill>
              <a:prstDash val="solid"/>
              <a:headEnd type="none" w="med" len="med"/>
              <a:tailEnd type="none" w="med" len="med"/>
            </a:ln>
          </p:spPr>
        </p:sp>
        <p:sp>
          <p:nvSpPr>
            <p:cNvPr id="112681" name="Line 29"/>
            <p:cNvSpPr/>
            <p:nvPr/>
          </p:nvSpPr>
          <p:spPr>
            <a:xfrm>
              <a:off x="3024" y="1093"/>
              <a:ext cx="336" cy="0"/>
            </a:xfrm>
            <a:prstGeom prst="line">
              <a:avLst/>
            </a:prstGeom>
            <a:ln w="38100" cap="flat" cmpd="sng">
              <a:solidFill>
                <a:srgbClr val="3030C2"/>
              </a:solidFill>
              <a:prstDash val="solid"/>
              <a:headEnd type="none" w="med" len="med"/>
              <a:tailEnd type="none" w="med" len="med"/>
            </a:ln>
          </p:spPr>
        </p:sp>
      </p:grpSp>
      <p:sp>
        <p:nvSpPr>
          <p:cNvPr id="62494" name="Line 30"/>
          <p:cNvSpPr/>
          <p:nvPr/>
        </p:nvSpPr>
        <p:spPr>
          <a:xfrm>
            <a:off x="3200400" y="3886200"/>
            <a:ext cx="457200" cy="0"/>
          </a:xfrm>
          <a:prstGeom prst="line">
            <a:avLst/>
          </a:prstGeom>
          <a:ln w="38100" cap="flat" cmpd="sng">
            <a:solidFill>
              <a:srgbClr val="FF3300"/>
            </a:solidFill>
            <a:prstDash val="solid"/>
            <a:headEnd type="none" w="med" len="med"/>
            <a:tailEnd type="none" w="med" len="med"/>
          </a:ln>
        </p:spPr>
      </p:sp>
      <p:sp>
        <p:nvSpPr>
          <p:cNvPr id="62495" name="Text Box 31"/>
          <p:cNvSpPr txBox="1"/>
          <p:nvPr/>
        </p:nvSpPr>
        <p:spPr>
          <a:xfrm>
            <a:off x="1828800" y="3657600"/>
            <a:ext cx="2022475" cy="36933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 G(j</a:t>
            </a:r>
            <a:r>
              <a:rPr lang="en-US" altLang="zh-CN" sz="1800" dirty="0">
                <a:latin typeface="Arial" panose="020B0604020202020204" pitchFamily="34" charset="0"/>
                <a:ea typeface="微软雅黑" panose="020B0503020204020204" pitchFamily="34" charset="-122"/>
                <a:cs typeface="Times New Roman" panose="02020603050405020304" pitchFamily="18" charset="0"/>
              </a:rPr>
              <a:t>ω</a:t>
            </a:r>
            <a:r>
              <a:rPr lang="en-US" altLang="zh-CN" sz="1800" baseline="-25000" dirty="0">
                <a:solidFill>
                  <a:srgbClr val="FF3300"/>
                </a:solidFill>
                <a:latin typeface="Arial" panose="020B0604020202020204" pitchFamily="34" charset="0"/>
                <a:ea typeface="微软雅黑" panose="020B0503020204020204" pitchFamily="34" charset="-122"/>
                <a:cs typeface="Times New Roman" panose="02020603050405020304" pitchFamily="18" charset="0"/>
              </a:rPr>
              <a:t>c</a:t>
            </a:r>
            <a:r>
              <a:rPr lang="en-US" altLang="zh-CN" sz="1800" dirty="0">
                <a:latin typeface="Arial" panose="020B0604020202020204" pitchFamily="34" charset="0"/>
                <a:ea typeface="微软雅黑" panose="020B0503020204020204" pitchFamily="34" charset="-122"/>
                <a:cs typeface="Times New Roman" panose="02020603050405020304" pitchFamily="18" charset="0"/>
              </a:rPr>
              <a:t>)</a:t>
            </a:r>
            <a:endParaRPr lang="en-US" altLang="zh-CN" sz="1800" dirty="0">
              <a:latin typeface="Arial" panose="020B0604020202020204" pitchFamily="34" charset="0"/>
              <a:ea typeface="Times New Roman" panose="02020603050405020304" pitchFamily="18" charset="0"/>
            </a:endParaRPr>
          </a:p>
        </p:txBody>
      </p:sp>
      <p:grpSp>
        <p:nvGrpSpPr>
          <p:cNvPr id="9" name="Group 32"/>
          <p:cNvGrpSpPr/>
          <p:nvPr/>
        </p:nvGrpSpPr>
        <p:grpSpPr>
          <a:xfrm>
            <a:off x="5257800" y="1336675"/>
            <a:ext cx="1958975" cy="547688"/>
            <a:chOff x="779" y="1968"/>
            <a:chExt cx="1234" cy="345"/>
          </a:xfrm>
        </p:grpSpPr>
        <p:graphicFrame>
          <p:nvGraphicFramePr>
            <p:cNvPr id="112678" name="Object 4"/>
            <p:cNvGraphicFramePr>
              <a:graphicFrameLocks noChangeAspect="1"/>
            </p:cNvGraphicFramePr>
            <p:nvPr/>
          </p:nvGraphicFramePr>
          <p:xfrm>
            <a:off x="1226" y="1982"/>
            <a:ext cx="787" cy="331"/>
          </p:xfrm>
          <a:graphic>
            <a:graphicData uri="http://schemas.openxmlformats.org/presentationml/2006/ole">
              <mc:AlternateContent xmlns:mc="http://schemas.openxmlformats.org/markup-compatibility/2006">
                <mc:Choice xmlns:v="urn:schemas-microsoft-com:vml" Requires="v">
                  <p:oleObj r:id="rId5" imgW="545465" imgH="254000" progId="Equation.DSMT4">
                    <p:embed/>
                  </p:oleObj>
                </mc:Choice>
                <mc:Fallback>
                  <p:oleObj r:id="rId5" imgW="545465" imgH="254000" progId="Equation.DSMT4">
                    <p:embed/>
                    <p:pic>
                      <p:nvPicPr>
                        <p:cNvPr id="0" name="图片 3183"/>
                        <p:cNvPicPr/>
                        <p:nvPr/>
                      </p:nvPicPr>
                      <p:blipFill>
                        <a:blip r:embed="rId6"/>
                        <a:stretch>
                          <a:fillRect/>
                        </a:stretch>
                      </p:blipFill>
                      <p:spPr>
                        <a:xfrm>
                          <a:off x="1226" y="1982"/>
                          <a:ext cx="787" cy="331"/>
                        </a:xfrm>
                        <a:prstGeom prst="rect">
                          <a:avLst/>
                        </a:prstGeom>
                        <a:noFill/>
                        <a:ln w="38100">
                          <a:noFill/>
                          <a:miter/>
                        </a:ln>
                      </p:spPr>
                    </p:pic>
                  </p:oleObj>
                </mc:Fallback>
              </mc:AlternateContent>
            </a:graphicData>
          </a:graphic>
        </p:graphicFrame>
        <p:sp>
          <p:nvSpPr>
            <p:cNvPr id="112679" name="Text Box 34"/>
            <p:cNvSpPr txBox="1"/>
            <p:nvPr/>
          </p:nvSpPr>
          <p:spPr>
            <a:xfrm>
              <a:off x="779" y="1968"/>
              <a:ext cx="912" cy="327"/>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800" dirty="0">
                  <a:latin typeface="Arial" panose="020B0604020202020204" pitchFamily="34" charset="0"/>
                  <a:ea typeface="微软雅黑" panose="020B0503020204020204" pitchFamily="34" charset="-122"/>
                </a:rPr>
                <a:t>20lg</a:t>
              </a:r>
            </a:p>
          </p:txBody>
        </p:sp>
      </p:grpSp>
      <p:grpSp>
        <p:nvGrpSpPr>
          <p:cNvPr id="10" name="Group 35"/>
          <p:cNvGrpSpPr/>
          <p:nvPr/>
        </p:nvGrpSpPr>
        <p:grpSpPr>
          <a:xfrm>
            <a:off x="1628775" y="3886200"/>
            <a:ext cx="3159125" cy="766763"/>
            <a:chOff x="1152" y="2515"/>
            <a:chExt cx="1566" cy="484"/>
          </a:xfrm>
        </p:grpSpPr>
        <p:sp>
          <p:nvSpPr>
            <p:cNvPr id="112674" name="Text Box 36"/>
            <p:cNvSpPr txBox="1"/>
            <p:nvPr/>
          </p:nvSpPr>
          <p:spPr>
            <a:xfrm>
              <a:off x="1152" y="2515"/>
              <a:ext cx="432" cy="405"/>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3600" dirty="0">
                  <a:solidFill>
                    <a:schemeClr val="accent2"/>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dirty="0">
                  <a:solidFill>
                    <a:srgbClr val="FF3300"/>
                  </a:solidFill>
                  <a:latin typeface="Arial" panose="020B0604020202020204" pitchFamily="34" charset="0"/>
                  <a:ea typeface="微软雅黑" panose="020B0503020204020204" pitchFamily="34" charset="-122"/>
                  <a:cs typeface="Times New Roman" panose="02020603050405020304" pitchFamily="18" charset="0"/>
                </a:rPr>
                <a:t>γ</a:t>
              </a:r>
              <a:endParaRPr lang="en-US" altLang="zh-CN" sz="4000" dirty="0">
                <a:solidFill>
                  <a:srgbClr val="FF3300"/>
                </a:solidFill>
                <a:latin typeface="Arial" panose="020B0604020202020204" pitchFamily="34" charset="0"/>
                <a:ea typeface="微软雅黑" panose="020B0503020204020204" pitchFamily="34" charset="-122"/>
              </a:endParaRPr>
            </a:p>
          </p:txBody>
        </p:sp>
        <p:grpSp>
          <p:nvGrpSpPr>
            <p:cNvPr id="112675" name="Group 37"/>
            <p:cNvGrpSpPr/>
            <p:nvPr/>
          </p:nvGrpSpPr>
          <p:grpSpPr>
            <a:xfrm>
              <a:off x="1470" y="2556"/>
              <a:ext cx="1248" cy="443"/>
              <a:chOff x="3360" y="2486"/>
              <a:chExt cx="1248" cy="443"/>
            </a:xfrm>
          </p:grpSpPr>
          <p:sp>
            <p:nvSpPr>
              <p:cNvPr id="112676" name="Text Box 38"/>
              <p:cNvSpPr txBox="1"/>
              <p:nvPr/>
            </p:nvSpPr>
            <p:spPr>
              <a:xfrm>
                <a:off x="3600" y="2496"/>
                <a:ext cx="1008" cy="366"/>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rgbClr val="FF3300"/>
                    </a:solidFill>
                    <a:latin typeface="Arial" panose="020B0604020202020204" pitchFamily="34" charset="0"/>
                    <a:ea typeface="微软雅黑" panose="020B0503020204020204" pitchFamily="34" charset="-122"/>
                    <a:cs typeface="Times New Roman" panose="02020603050405020304" pitchFamily="18" charset="0"/>
                  </a:rPr>
                  <a:t>–180</a:t>
                </a:r>
                <a:r>
                  <a:rPr lang="en-US" altLang="zh-CN" baseline="30000" dirty="0">
                    <a:solidFill>
                      <a:srgbClr val="FF3300"/>
                    </a:solidFill>
                    <a:latin typeface="Arial" panose="020B0604020202020204" pitchFamily="34" charset="0"/>
                    <a:ea typeface="微软雅黑" panose="020B0503020204020204" pitchFamily="34" charset="-122"/>
                    <a:cs typeface="Times New Roman" panose="02020603050405020304" pitchFamily="18" charset="0"/>
                  </a:rPr>
                  <a:t>o</a:t>
                </a:r>
                <a:endParaRPr lang="en-US" altLang="zh-CN" baseline="30000" dirty="0">
                  <a:solidFill>
                    <a:srgbClr val="FF3300"/>
                  </a:solidFill>
                  <a:latin typeface="Arial" panose="020B0604020202020204" pitchFamily="34" charset="0"/>
                  <a:ea typeface="Times New Roman" panose="02020603050405020304" pitchFamily="18" charset="0"/>
                </a:endParaRPr>
              </a:p>
            </p:txBody>
          </p:sp>
          <p:sp>
            <p:nvSpPr>
              <p:cNvPr id="112677" name="Text Box 39"/>
              <p:cNvSpPr txBox="1"/>
              <p:nvPr/>
            </p:nvSpPr>
            <p:spPr>
              <a:xfrm>
                <a:off x="3360" y="2486"/>
                <a:ext cx="336" cy="44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dirty="0">
                    <a:solidFill>
                      <a:srgbClr val="FF3300"/>
                    </a:solidFill>
                    <a:latin typeface="Arial" panose="020B0604020202020204" pitchFamily="34" charset="0"/>
                    <a:ea typeface="微软雅黑" panose="020B0503020204020204" pitchFamily="34" charset="-122"/>
                    <a:cs typeface="Times New Roman" panose="02020603050405020304" pitchFamily="18" charset="0"/>
                  </a:rPr>
                  <a:t>=</a:t>
                </a:r>
                <a:endParaRPr lang="en-US" altLang="zh-CN" sz="4000" dirty="0">
                  <a:solidFill>
                    <a:srgbClr val="FF3300"/>
                  </a:solidFill>
                  <a:latin typeface="Arial" panose="020B0604020202020204" pitchFamily="34" charset="0"/>
                  <a:ea typeface="Times New Roman" panose="02020603050405020304" pitchFamily="18" charset="0"/>
                </a:endParaRPr>
              </a:p>
            </p:txBody>
          </p:sp>
        </p:grpSp>
      </p:grpSp>
      <p:grpSp>
        <p:nvGrpSpPr>
          <p:cNvPr id="12" name="Group 40"/>
          <p:cNvGrpSpPr/>
          <p:nvPr/>
        </p:nvGrpSpPr>
        <p:grpSpPr>
          <a:xfrm>
            <a:off x="1828800" y="5867400"/>
            <a:ext cx="6096000" cy="690563"/>
            <a:chOff x="1152" y="3744"/>
            <a:chExt cx="3840" cy="435"/>
          </a:xfrm>
        </p:grpSpPr>
        <p:grpSp>
          <p:nvGrpSpPr>
            <p:cNvPr id="112670" name="Group 41"/>
            <p:cNvGrpSpPr/>
            <p:nvPr/>
          </p:nvGrpSpPr>
          <p:grpSpPr>
            <a:xfrm>
              <a:off x="2370" y="3744"/>
              <a:ext cx="2622" cy="435"/>
              <a:chOff x="3016" y="3415"/>
              <a:chExt cx="2622" cy="435"/>
            </a:xfrm>
          </p:grpSpPr>
          <p:sp>
            <p:nvSpPr>
              <p:cNvPr id="112672" name="Rectangle 42"/>
              <p:cNvSpPr/>
              <p:nvPr/>
            </p:nvSpPr>
            <p:spPr>
              <a:xfrm>
                <a:off x="3024" y="3415"/>
                <a:ext cx="2481" cy="435"/>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12673" name="Text Box 43"/>
              <p:cNvSpPr txBox="1"/>
              <p:nvPr/>
            </p:nvSpPr>
            <p:spPr>
              <a:xfrm>
                <a:off x="3016" y="3434"/>
                <a:ext cx="2622"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3600" dirty="0">
                    <a:solidFill>
                      <a:srgbClr val="FF3300"/>
                    </a:solidFill>
                    <a:latin typeface="Arial" panose="020B0604020202020204" pitchFamily="34" charset="0"/>
                    <a:ea typeface="微软雅黑" panose="020B0503020204020204" pitchFamily="34" charset="-122"/>
                    <a:cs typeface="Times New Roman" panose="02020603050405020304" pitchFamily="18" charset="0"/>
                  </a:rPr>
                  <a:t>γ</a:t>
                </a:r>
                <a:r>
                  <a:rPr lang="en-US" altLang="zh-CN" sz="3600" dirty="0">
                    <a:latin typeface="Arial" panose="020B0604020202020204" pitchFamily="34" charset="0"/>
                    <a:ea typeface="微软雅黑" panose="020B0503020204020204" pitchFamily="34" charset="-122"/>
                    <a:cs typeface="Times New Roman" panose="02020603050405020304" pitchFamily="18" charset="0"/>
                  </a:rPr>
                  <a:t>=180+ </a:t>
                </a:r>
                <a:r>
                  <a:rPr lang="en-US" altLang="zh-CN" sz="3600" dirty="0">
                    <a:latin typeface="Arial" panose="020B0604020202020204" pitchFamily="34" charset="0"/>
                    <a:ea typeface="微软雅黑" panose="020B0503020204020204" pitchFamily="34" charset="-122"/>
                  </a:rPr>
                  <a:t>∠ G(j</a:t>
                </a:r>
                <a:r>
                  <a:rPr lang="en-US" altLang="zh-CN" sz="3600" dirty="0">
                    <a:latin typeface="Arial" panose="020B0604020202020204" pitchFamily="34" charset="0"/>
                    <a:ea typeface="微软雅黑" panose="020B0503020204020204" pitchFamily="34" charset="-122"/>
                    <a:cs typeface="Times New Roman" panose="02020603050405020304" pitchFamily="18" charset="0"/>
                  </a:rPr>
                  <a:t>ω</a:t>
                </a:r>
                <a:r>
                  <a:rPr lang="en-US" altLang="zh-CN" sz="3600" baseline="-25000" dirty="0">
                    <a:solidFill>
                      <a:srgbClr val="FF3300"/>
                    </a:solidFill>
                    <a:latin typeface="Arial" panose="020B0604020202020204" pitchFamily="34" charset="0"/>
                    <a:ea typeface="微软雅黑" panose="020B0503020204020204" pitchFamily="34" charset="-122"/>
                    <a:cs typeface="Times New Roman" panose="02020603050405020304" pitchFamily="18" charset="0"/>
                  </a:rPr>
                  <a:t>c</a:t>
                </a:r>
                <a:r>
                  <a:rPr lang="en-US" altLang="zh-CN" sz="3600" dirty="0">
                    <a:latin typeface="Arial" panose="020B0604020202020204" pitchFamily="34" charset="0"/>
                    <a:ea typeface="微软雅黑" panose="020B0503020204020204" pitchFamily="34" charset="-122"/>
                    <a:cs typeface="Times New Roman" panose="02020603050405020304" pitchFamily="18" charset="0"/>
                  </a:rPr>
                  <a:t>)</a:t>
                </a:r>
                <a:endParaRPr lang="en-US" altLang="zh-CN" sz="3600" dirty="0">
                  <a:latin typeface="Arial" panose="020B0604020202020204" pitchFamily="34" charset="0"/>
                  <a:ea typeface="微软雅黑" panose="020B0503020204020204" pitchFamily="34" charset="-122"/>
                </a:endParaRPr>
              </a:p>
            </p:txBody>
          </p:sp>
        </p:grpSp>
        <p:sp>
          <p:nvSpPr>
            <p:cNvPr id="112671" name="Text Box 44"/>
            <p:cNvSpPr txBox="1"/>
            <p:nvPr/>
          </p:nvSpPr>
          <p:spPr>
            <a:xfrm>
              <a:off x="1152" y="3811"/>
              <a:ext cx="1360" cy="3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dirty="0">
                  <a:solidFill>
                    <a:srgbClr val="FF3300"/>
                  </a:solidFill>
                  <a:latin typeface="Arial" panose="020B0604020202020204" pitchFamily="34" charset="0"/>
                  <a:ea typeface="微软雅黑" panose="020B0503020204020204" pitchFamily="34" charset="-122"/>
                </a:rPr>
                <a:t>相角裕度</a:t>
              </a:r>
              <a:r>
                <a:rPr lang="en-US" altLang="zh-CN" dirty="0">
                  <a:solidFill>
                    <a:srgbClr val="FF3300"/>
                  </a:solidFill>
                  <a:latin typeface="Arial" panose="020B0604020202020204" pitchFamily="34" charset="0"/>
                  <a:ea typeface="微软雅黑" panose="020B0503020204020204" pitchFamily="34" charset="-122"/>
                </a:rPr>
                <a:t>:</a:t>
              </a:r>
            </a:p>
          </p:txBody>
        </p:sp>
      </p:grpSp>
      <p:grpSp>
        <p:nvGrpSpPr>
          <p:cNvPr id="14" name="Group 45"/>
          <p:cNvGrpSpPr/>
          <p:nvPr/>
        </p:nvGrpSpPr>
        <p:grpSpPr>
          <a:xfrm>
            <a:off x="1981200" y="228600"/>
            <a:ext cx="5486400" cy="650875"/>
            <a:chOff x="2112" y="3836"/>
            <a:chExt cx="3456" cy="410"/>
          </a:xfrm>
        </p:grpSpPr>
        <p:sp>
          <p:nvSpPr>
            <p:cNvPr id="112664" name="Text Box 46"/>
            <p:cNvSpPr txBox="1"/>
            <p:nvPr/>
          </p:nvSpPr>
          <p:spPr>
            <a:xfrm>
              <a:off x="2112" y="3859"/>
              <a:ext cx="1312" cy="3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dirty="0">
                  <a:solidFill>
                    <a:srgbClr val="FF3300"/>
                  </a:solidFill>
                  <a:latin typeface="Arial" panose="020B0604020202020204" pitchFamily="34" charset="0"/>
                  <a:ea typeface="微软雅黑" panose="020B0503020204020204" pitchFamily="34" charset="-122"/>
                </a:rPr>
                <a:t>幅值裕度</a:t>
              </a:r>
              <a:r>
                <a:rPr lang="en-US" altLang="zh-CN" dirty="0">
                  <a:solidFill>
                    <a:srgbClr val="FF3300"/>
                  </a:solidFill>
                  <a:latin typeface="Arial" panose="020B0604020202020204" pitchFamily="34" charset="0"/>
                  <a:ea typeface="微软雅黑" panose="020B0503020204020204" pitchFamily="34" charset="-122"/>
                </a:rPr>
                <a:t>:</a:t>
              </a:r>
            </a:p>
          </p:txBody>
        </p:sp>
        <p:grpSp>
          <p:nvGrpSpPr>
            <p:cNvPr id="112665" name="Group 47"/>
            <p:cNvGrpSpPr/>
            <p:nvPr/>
          </p:nvGrpSpPr>
          <p:grpSpPr>
            <a:xfrm>
              <a:off x="3312" y="3836"/>
              <a:ext cx="2256" cy="410"/>
              <a:chOff x="3312" y="3836"/>
              <a:chExt cx="2256" cy="410"/>
            </a:xfrm>
          </p:grpSpPr>
          <p:sp>
            <p:nvSpPr>
              <p:cNvPr id="112666" name="Rectangle 48"/>
              <p:cNvSpPr/>
              <p:nvPr/>
            </p:nvSpPr>
            <p:spPr>
              <a:xfrm>
                <a:off x="3312" y="3870"/>
                <a:ext cx="2256" cy="376"/>
              </a:xfrm>
              <a:prstGeom prst="rect">
                <a:avLst/>
              </a:prstGeom>
              <a:solidFill>
                <a:srgbClr val="FFB1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pSp>
            <p:nvGrpSpPr>
              <p:cNvPr id="112667" name="Group 49"/>
              <p:cNvGrpSpPr/>
              <p:nvPr/>
            </p:nvGrpSpPr>
            <p:grpSpPr>
              <a:xfrm>
                <a:off x="3458" y="3836"/>
                <a:ext cx="1913" cy="365"/>
                <a:chOff x="816" y="3888"/>
                <a:chExt cx="1913" cy="365"/>
              </a:xfrm>
            </p:grpSpPr>
            <p:sp>
              <p:nvSpPr>
                <p:cNvPr id="112668" name="Text Box 50"/>
                <p:cNvSpPr txBox="1"/>
                <p:nvPr/>
              </p:nvSpPr>
              <p:spPr>
                <a:xfrm>
                  <a:off x="816" y="3888"/>
                  <a:ext cx="1824" cy="3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dirty="0">
                      <a:solidFill>
                        <a:srgbClr val="FF3300"/>
                      </a:solidFill>
                      <a:latin typeface="Arial" panose="020B0604020202020204" pitchFamily="34" charset="0"/>
                      <a:ea typeface="微软雅黑" panose="020B0503020204020204" pitchFamily="34" charset="-122"/>
                    </a:rPr>
                    <a:t>h</a:t>
                  </a:r>
                  <a:r>
                    <a:rPr lang="en-US" altLang="zh-CN" dirty="0">
                      <a:latin typeface="Arial" panose="020B0604020202020204" pitchFamily="34" charset="0"/>
                      <a:ea typeface="微软雅黑" panose="020B0503020204020204" pitchFamily="34" charset="-122"/>
                    </a:rPr>
                    <a:t>dB=</a:t>
                  </a:r>
                  <a:r>
                    <a:rPr lang="zh-CN" altLang="en-US" dirty="0">
                      <a:latin typeface="Arial" panose="020B0604020202020204" pitchFamily="34" charset="0"/>
                      <a:ea typeface="微软雅黑" panose="020B0503020204020204" pitchFamily="34" charset="-122"/>
                    </a:rPr>
                    <a:t>－</a:t>
                  </a:r>
                  <a:r>
                    <a:rPr lang="en-US" altLang="zh-CN" dirty="0">
                      <a:latin typeface="Arial" panose="020B0604020202020204" pitchFamily="34" charset="0"/>
                      <a:ea typeface="微软雅黑" panose="020B0503020204020204" pitchFamily="34" charset="-122"/>
                    </a:rPr>
                    <a:t>20lg</a:t>
                  </a:r>
                </a:p>
              </p:txBody>
            </p:sp>
            <p:graphicFrame>
              <p:nvGraphicFramePr>
                <p:cNvPr id="112669" name="Object 3"/>
                <p:cNvGraphicFramePr>
                  <a:graphicFrameLocks noChangeAspect="1"/>
                </p:cNvGraphicFramePr>
                <p:nvPr/>
              </p:nvGraphicFramePr>
              <p:xfrm>
                <a:off x="2283" y="3963"/>
                <a:ext cx="446" cy="222"/>
              </p:xfrm>
              <a:graphic>
                <a:graphicData uri="http://schemas.openxmlformats.org/presentationml/2006/ole">
                  <mc:AlternateContent xmlns:mc="http://schemas.openxmlformats.org/markup-compatibility/2006">
                    <mc:Choice xmlns:v="urn:schemas-microsoft-com:vml" Requires="v">
                      <p:oleObj r:id="rId7" imgW="545465" imgH="254000" progId="Equation.DSMT4">
                        <p:embed/>
                      </p:oleObj>
                    </mc:Choice>
                    <mc:Fallback>
                      <p:oleObj r:id="rId7" imgW="545465" imgH="254000" progId="Equation.DSMT4">
                        <p:embed/>
                        <p:pic>
                          <p:nvPicPr>
                            <p:cNvPr id="0" name="图片 3188"/>
                            <p:cNvPicPr/>
                            <p:nvPr/>
                          </p:nvPicPr>
                          <p:blipFill>
                            <a:blip r:embed="rId8"/>
                            <a:stretch>
                              <a:fillRect/>
                            </a:stretch>
                          </p:blipFill>
                          <p:spPr>
                            <a:xfrm>
                              <a:off x="2283" y="3963"/>
                              <a:ext cx="446" cy="222"/>
                            </a:xfrm>
                            <a:prstGeom prst="rect">
                              <a:avLst/>
                            </a:prstGeom>
                            <a:noFill/>
                            <a:ln w="38100">
                              <a:noFill/>
                              <a:miter/>
                            </a:ln>
                          </p:spPr>
                        </p:pic>
                      </p:oleObj>
                    </mc:Fallback>
                  </mc:AlternateContent>
                </a:graphicData>
              </a:graphic>
            </p:graphicFrame>
          </p:grpSp>
        </p:grpSp>
      </p:grpSp>
      <p:sp>
        <p:nvSpPr>
          <p:cNvPr id="112663" name="Rectangle 52"/>
          <p:cNvSpPr>
            <a:spLocks noGrp="1"/>
          </p:cNvSpPr>
          <p:nvPr>
            <p:ph type="title"/>
          </p:nvPr>
        </p:nvSpPr>
        <p:spPr>
          <a:xfrm>
            <a:off x="3810000" y="6629400"/>
            <a:ext cx="838200" cy="152400"/>
          </a:xfrm>
        </p:spPr>
        <p:txBody>
          <a:bodyPr vert="horz" wrap="square" lIns="91440" tIns="45720" rIns="91440" bIns="45720" anchor="ctr" anchorCtr="0"/>
          <a:lstStyle/>
          <a:p>
            <a:pPr eaLnBrk="1" hangingPunct="1"/>
            <a:r>
              <a:rPr lang="zh-CN" altLang="en-US" sz="500" b="1" dirty="0">
                <a:solidFill>
                  <a:srgbClr val="FFCC99"/>
                </a:solidFill>
              </a:rPr>
              <a:t>稳定裕度的定义续</a:t>
            </a:r>
            <a:r>
              <a:rPr lang="en-US" altLang="zh-CN" sz="500" b="1" dirty="0">
                <a:solidFill>
                  <a:srgbClr val="FFCC99"/>
                </a:solidFill>
              </a:rPr>
              <a:t>2</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62473"/>
                                        </p:tgtEl>
                                        <p:attrNameLst>
                                          <p:attrName>style.visibility</p:attrName>
                                        </p:attrNameLst>
                                      </p:cBhvr>
                                      <p:to>
                                        <p:strVal val="visible"/>
                                      </p:to>
                                    </p:set>
                                    <p:anim calcmode="lin" valueType="num">
                                      <p:cBhvr>
                                        <p:cTn id="15" dur="500" fill="hold"/>
                                        <p:tgtEl>
                                          <p:spTgt spid="62473"/>
                                        </p:tgtEl>
                                        <p:attrNameLst>
                                          <p:attrName>ppt_x</p:attrName>
                                        </p:attrNameLst>
                                      </p:cBhvr>
                                      <p:tavLst>
                                        <p:tav tm="0">
                                          <p:val>
                                            <p:strVal val="#ppt_x"/>
                                          </p:val>
                                        </p:tav>
                                        <p:tav tm="100000">
                                          <p:val>
                                            <p:strVal val="#ppt_x"/>
                                          </p:val>
                                        </p:tav>
                                      </p:tavLst>
                                    </p:anim>
                                    <p:anim calcmode="lin" valueType="num">
                                      <p:cBhvr>
                                        <p:cTn id="16" dur="500" fill="hold"/>
                                        <p:tgtEl>
                                          <p:spTgt spid="62473"/>
                                        </p:tgtEl>
                                        <p:attrNameLst>
                                          <p:attrName>ppt_y</p:attrName>
                                        </p:attrNameLst>
                                      </p:cBhvr>
                                      <p:tavLst>
                                        <p:tav tm="0">
                                          <p:val>
                                            <p:strVal val="#ppt_y-#ppt_h/2"/>
                                          </p:val>
                                        </p:tav>
                                        <p:tav tm="100000">
                                          <p:val>
                                            <p:strVal val="#ppt_y"/>
                                          </p:val>
                                        </p:tav>
                                      </p:tavLst>
                                    </p:anim>
                                    <p:anim calcmode="lin" valueType="num">
                                      <p:cBhvr>
                                        <p:cTn id="17" dur="500" fill="hold"/>
                                        <p:tgtEl>
                                          <p:spTgt spid="62473"/>
                                        </p:tgtEl>
                                        <p:attrNameLst>
                                          <p:attrName>ppt_w</p:attrName>
                                        </p:attrNameLst>
                                      </p:cBhvr>
                                      <p:tavLst>
                                        <p:tav tm="0">
                                          <p:val>
                                            <p:strVal val="#ppt_w"/>
                                          </p:val>
                                        </p:tav>
                                        <p:tav tm="100000">
                                          <p:val>
                                            <p:strVal val="#ppt_w"/>
                                          </p:val>
                                        </p:tav>
                                      </p:tavLst>
                                    </p:anim>
                                    <p:anim calcmode="lin" valueType="num">
                                      <p:cBhvr>
                                        <p:cTn id="18" dur="500" fill="hold"/>
                                        <p:tgtEl>
                                          <p:spTgt spid="62473"/>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17"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ppt_x</p:attrName>
                                        </p:attrNameLst>
                                      </p:cBhvr>
                                      <p:tavLst>
                                        <p:tav tm="0">
                                          <p:val>
                                            <p:strVal val="#ppt_x-#ppt_w/2"/>
                                          </p:val>
                                        </p:tav>
                                        <p:tav tm="100000">
                                          <p:val>
                                            <p:strVal val="#ppt_x"/>
                                          </p:val>
                                        </p:tav>
                                      </p:tavLst>
                                    </p:anim>
                                    <p:anim calcmode="lin" valueType="num">
                                      <p:cBhvr>
                                        <p:cTn id="23" dur="500" fill="hold"/>
                                        <p:tgtEl>
                                          <p:spTgt spid="6"/>
                                        </p:tgtEl>
                                        <p:attrNameLst>
                                          <p:attrName>ppt_y</p:attrName>
                                        </p:attrNameLst>
                                      </p:cBhvr>
                                      <p:tavLst>
                                        <p:tav tm="0">
                                          <p:val>
                                            <p:strVal val="#ppt_y"/>
                                          </p:val>
                                        </p:tav>
                                        <p:tav tm="100000">
                                          <p:val>
                                            <p:strVal val="#ppt_y"/>
                                          </p:val>
                                        </p:tav>
                                      </p:tavLst>
                                    </p:anim>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2"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ppt_x</p:attrName>
                                        </p:attrNameLst>
                                      </p:cBhvr>
                                      <p:tavLst>
                                        <p:tav tm="0">
                                          <p:val>
                                            <p:strVal val="#ppt_x+#ppt_w/2"/>
                                          </p:val>
                                        </p:tav>
                                        <p:tav tm="100000">
                                          <p:val>
                                            <p:strVal val="#ppt_x"/>
                                          </p:val>
                                        </p:tav>
                                      </p:tavLst>
                                    </p:anim>
                                    <p:anim calcmode="lin" valueType="num">
                                      <p:cBhvr>
                                        <p:cTn id="31" dur="500" fill="hold"/>
                                        <p:tgtEl>
                                          <p:spTgt spid="7"/>
                                        </p:tgtEl>
                                        <p:attrNameLst>
                                          <p:attrName>ppt_y</p:attrName>
                                        </p:attrNameLst>
                                      </p:cBhvr>
                                      <p:tavLst>
                                        <p:tav tm="0">
                                          <p:val>
                                            <p:strVal val="#ppt_y"/>
                                          </p:val>
                                        </p:tav>
                                        <p:tav tm="100000">
                                          <p:val>
                                            <p:strVal val="#ppt_y"/>
                                          </p:val>
                                        </p:tav>
                                      </p:tavLst>
                                    </p:anim>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7" presetClass="entr" presetSubtype="4" fill="hold" nodeType="clickEffect">
                                  <p:stCondLst>
                                    <p:cond delay="0"/>
                                  </p:stCondLst>
                                  <p:childTnLst>
                                    <p:set>
                                      <p:cBhvr>
                                        <p:cTn id="37" dur="1" fill="hold">
                                          <p:stCondLst>
                                            <p:cond delay="0"/>
                                          </p:stCondLst>
                                        </p:cTn>
                                        <p:tgtEl>
                                          <p:spTgt spid="62474"/>
                                        </p:tgtEl>
                                        <p:attrNameLst>
                                          <p:attrName>style.visibility</p:attrName>
                                        </p:attrNameLst>
                                      </p:cBhvr>
                                      <p:to>
                                        <p:strVal val="visible"/>
                                      </p:to>
                                    </p:set>
                                    <p:anim calcmode="lin" valueType="num">
                                      <p:cBhvr>
                                        <p:cTn id="38" dur="500" fill="hold"/>
                                        <p:tgtEl>
                                          <p:spTgt spid="62474"/>
                                        </p:tgtEl>
                                        <p:attrNameLst>
                                          <p:attrName>ppt_x</p:attrName>
                                        </p:attrNameLst>
                                      </p:cBhvr>
                                      <p:tavLst>
                                        <p:tav tm="0">
                                          <p:val>
                                            <p:strVal val="#ppt_x"/>
                                          </p:val>
                                        </p:tav>
                                        <p:tav tm="100000">
                                          <p:val>
                                            <p:strVal val="#ppt_x"/>
                                          </p:val>
                                        </p:tav>
                                      </p:tavLst>
                                    </p:anim>
                                    <p:anim calcmode="lin" valueType="num">
                                      <p:cBhvr>
                                        <p:cTn id="39" dur="500" fill="hold"/>
                                        <p:tgtEl>
                                          <p:spTgt spid="62474"/>
                                        </p:tgtEl>
                                        <p:attrNameLst>
                                          <p:attrName>ppt_y</p:attrName>
                                        </p:attrNameLst>
                                      </p:cBhvr>
                                      <p:tavLst>
                                        <p:tav tm="0">
                                          <p:val>
                                            <p:strVal val="#ppt_y+#ppt_h/2"/>
                                          </p:val>
                                        </p:tav>
                                        <p:tav tm="100000">
                                          <p:val>
                                            <p:strVal val="#ppt_y"/>
                                          </p:val>
                                        </p:tav>
                                      </p:tavLst>
                                    </p:anim>
                                    <p:anim calcmode="lin" valueType="num">
                                      <p:cBhvr>
                                        <p:cTn id="40" dur="500" fill="hold"/>
                                        <p:tgtEl>
                                          <p:spTgt spid="62474"/>
                                        </p:tgtEl>
                                        <p:attrNameLst>
                                          <p:attrName>ppt_w</p:attrName>
                                        </p:attrNameLst>
                                      </p:cBhvr>
                                      <p:tavLst>
                                        <p:tav tm="0">
                                          <p:val>
                                            <p:strVal val="#ppt_w"/>
                                          </p:val>
                                        </p:tav>
                                        <p:tav tm="100000">
                                          <p:val>
                                            <p:strVal val="#ppt_w"/>
                                          </p:val>
                                        </p:tav>
                                      </p:tavLst>
                                    </p:anim>
                                    <p:anim calcmode="lin" valueType="num">
                                      <p:cBhvr>
                                        <p:cTn id="41" dur="500" fill="hold"/>
                                        <p:tgtEl>
                                          <p:spTgt spid="62474"/>
                                        </p:tgtEl>
                                        <p:attrNameLst>
                                          <p:attrName>ppt_h</p:attrName>
                                        </p:attrNameLst>
                                      </p:cBhvr>
                                      <p:tavLst>
                                        <p:tav tm="0">
                                          <p:val>
                                            <p:fltVal val="0"/>
                                          </p:val>
                                        </p:tav>
                                        <p:tav tm="100000">
                                          <p:val>
                                            <p:strVal val="#ppt_h"/>
                                          </p:val>
                                        </p:tav>
                                      </p:tavLst>
                                    </p:anim>
                                  </p:childTnLst>
                                </p:cTn>
                              </p:par>
                            </p:childTnLst>
                          </p:cTn>
                        </p:par>
                        <p:par>
                          <p:cTn id="42" fill="hold">
                            <p:stCondLst>
                              <p:cond delay="500"/>
                            </p:stCondLst>
                            <p:childTnLst>
                              <p:par>
                                <p:cTn id="43" presetID="17" presetClass="entr" presetSubtype="8"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ppt_x</p:attrName>
                                        </p:attrNameLst>
                                      </p:cBhvr>
                                      <p:tavLst>
                                        <p:tav tm="0">
                                          <p:val>
                                            <p:strVal val="#ppt_x-#ppt_w/2"/>
                                          </p:val>
                                        </p:tav>
                                        <p:tav tm="100000">
                                          <p:val>
                                            <p:strVal val="#ppt_x"/>
                                          </p:val>
                                        </p:tav>
                                      </p:tavLst>
                                    </p:anim>
                                    <p:anim calcmode="lin" valueType="num">
                                      <p:cBhvr>
                                        <p:cTn id="46" dur="500" fill="hold"/>
                                        <p:tgtEl>
                                          <p:spTgt spid="5"/>
                                        </p:tgtEl>
                                        <p:attrNameLst>
                                          <p:attrName>ppt_y</p:attrName>
                                        </p:attrNameLst>
                                      </p:cBhvr>
                                      <p:tavLst>
                                        <p:tav tm="0">
                                          <p:val>
                                            <p:strVal val="#ppt_y"/>
                                          </p:val>
                                        </p:tav>
                                        <p:tav tm="100000">
                                          <p:val>
                                            <p:strVal val="#ppt_y"/>
                                          </p:val>
                                        </p:tav>
                                      </p:tavLst>
                                    </p:anim>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2" fill="hold" nodeType="clickEffect">
                                  <p:stCondLst>
                                    <p:cond delay="0"/>
                                  </p:stCondLst>
                                  <p:childTnLst>
                                    <p:set>
                                      <p:cBhvr>
                                        <p:cTn id="52" dur="1" fill="hold">
                                          <p:stCondLst>
                                            <p:cond delay="0"/>
                                          </p:stCondLst>
                                        </p:cTn>
                                        <p:tgtEl>
                                          <p:spTgt spid="62494"/>
                                        </p:tgtEl>
                                        <p:attrNameLst>
                                          <p:attrName>style.visibility</p:attrName>
                                        </p:attrNameLst>
                                      </p:cBhvr>
                                      <p:to>
                                        <p:strVal val="visible"/>
                                      </p:to>
                                    </p:set>
                                    <p:anim calcmode="lin" valueType="num">
                                      <p:cBhvr>
                                        <p:cTn id="53" dur="500" fill="hold"/>
                                        <p:tgtEl>
                                          <p:spTgt spid="62494"/>
                                        </p:tgtEl>
                                        <p:attrNameLst>
                                          <p:attrName>ppt_x</p:attrName>
                                        </p:attrNameLst>
                                      </p:cBhvr>
                                      <p:tavLst>
                                        <p:tav tm="0">
                                          <p:val>
                                            <p:strVal val="#ppt_x+#ppt_w/2"/>
                                          </p:val>
                                        </p:tav>
                                        <p:tav tm="100000">
                                          <p:val>
                                            <p:strVal val="#ppt_x"/>
                                          </p:val>
                                        </p:tav>
                                      </p:tavLst>
                                    </p:anim>
                                    <p:anim calcmode="lin" valueType="num">
                                      <p:cBhvr>
                                        <p:cTn id="54" dur="500" fill="hold"/>
                                        <p:tgtEl>
                                          <p:spTgt spid="62494"/>
                                        </p:tgtEl>
                                        <p:attrNameLst>
                                          <p:attrName>ppt_y</p:attrName>
                                        </p:attrNameLst>
                                      </p:cBhvr>
                                      <p:tavLst>
                                        <p:tav tm="0">
                                          <p:val>
                                            <p:strVal val="#ppt_y"/>
                                          </p:val>
                                        </p:tav>
                                        <p:tav tm="100000">
                                          <p:val>
                                            <p:strVal val="#ppt_y"/>
                                          </p:val>
                                        </p:tav>
                                      </p:tavLst>
                                    </p:anim>
                                    <p:anim calcmode="lin" valueType="num">
                                      <p:cBhvr>
                                        <p:cTn id="55" dur="500" fill="hold"/>
                                        <p:tgtEl>
                                          <p:spTgt spid="62494"/>
                                        </p:tgtEl>
                                        <p:attrNameLst>
                                          <p:attrName>ppt_w</p:attrName>
                                        </p:attrNameLst>
                                      </p:cBhvr>
                                      <p:tavLst>
                                        <p:tav tm="0">
                                          <p:val>
                                            <p:fltVal val="0"/>
                                          </p:val>
                                        </p:tav>
                                        <p:tav tm="100000">
                                          <p:val>
                                            <p:strVal val="#ppt_w"/>
                                          </p:val>
                                        </p:tav>
                                      </p:tavLst>
                                    </p:anim>
                                    <p:anim calcmode="lin" valueType="num">
                                      <p:cBhvr>
                                        <p:cTn id="56" dur="500" fill="hold"/>
                                        <p:tgtEl>
                                          <p:spTgt spid="62494"/>
                                        </p:tgtEl>
                                        <p:attrNameLst>
                                          <p:attrName>ppt_h</p:attrName>
                                        </p:attrNameLst>
                                      </p:cBhvr>
                                      <p:tavLst>
                                        <p:tav tm="0">
                                          <p:val>
                                            <p:strVal val="#ppt_h"/>
                                          </p:val>
                                        </p:tav>
                                        <p:tav tm="100000">
                                          <p:val>
                                            <p:strVal val="#ppt_h"/>
                                          </p:val>
                                        </p:tav>
                                      </p:tavLst>
                                    </p:anim>
                                  </p:childTnLst>
                                </p:cTn>
                              </p:par>
                            </p:childTnLst>
                          </p:cTn>
                        </p:par>
                        <p:par>
                          <p:cTn id="57" fill="hold">
                            <p:stCondLst>
                              <p:cond delay="500"/>
                            </p:stCondLst>
                            <p:childTnLst>
                              <p:par>
                                <p:cTn id="58" presetID="17" presetClass="entr" presetSubtype="2" fill="hold" grpId="0" nodeType="afterEffect">
                                  <p:stCondLst>
                                    <p:cond delay="0"/>
                                  </p:stCondLst>
                                  <p:childTnLst>
                                    <p:set>
                                      <p:cBhvr>
                                        <p:cTn id="59" dur="1" fill="hold">
                                          <p:stCondLst>
                                            <p:cond delay="0"/>
                                          </p:stCondLst>
                                        </p:cTn>
                                        <p:tgtEl>
                                          <p:spTgt spid="62495"/>
                                        </p:tgtEl>
                                        <p:attrNameLst>
                                          <p:attrName>style.visibility</p:attrName>
                                        </p:attrNameLst>
                                      </p:cBhvr>
                                      <p:to>
                                        <p:strVal val="visible"/>
                                      </p:to>
                                    </p:set>
                                    <p:anim calcmode="lin" valueType="num">
                                      <p:cBhvr>
                                        <p:cTn id="60" dur="500" fill="hold"/>
                                        <p:tgtEl>
                                          <p:spTgt spid="62495"/>
                                        </p:tgtEl>
                                        <p:attrNameLst>
                                          <p:attrName>ppt_x</p:attrName>
                                        </p:attrNameLst>
                                      </p:cBhvr>
                                      <p:tavLst>
                                        <p:tav tm="0">
                                          <p:val>
                                            <p:strVal val="#ppt_x+#ppt_w/2"/>
                                          </p:val>
                                        </p:tav>
                                        <p:tav tm="100000">
                                          <p:val>
                                            <p:strVal val="#ppt_x"/>
                                          </p:val>
                                        </p:tav>
                                      </p:tavLst>
                                    </p:anim>
                                    <p:anim calcmode="lin" valueType="num">
                                      <p:cBhvr>
                                        <p:cTn id="61" dur="500" fill="hold"/>
                                        <p:tgtEl>
                                          <p:spTgt spid="62495"/>
                                        </p:tgtEl>
                                        <p:attrNameLst>
                                          <p:attrName>ppt_y</p:attrName>
                                        </p:attrNameLst>
                                      </p:cBhvr>
                                      <p:tavLst>
                                        <p:tav tm="0">
                                          <p:val>
                                            <p:strVal val="#ppt_y"/>
                                          </p:val>
                                        </p:tav>
                                        <p:tav tm="100000">
                                          <p:val>
                                            <p:strVal val="#ppt_y"/>
                                          </p:val>
                                        </p:tav>
                                      </p:tavLst>
                                    </p:anim>
                                    <p:anim calcmode="lin" valueType="num">
                                      <p:cBhvr>
                                        <p:cTn id="62" dur="500" fill="hold"/>
                                        <p:tgtEl>
                                          <p:spTgt spid="62495"/>
                                        </p:tgtEl>
                                        <p:attrNameLst>
                                          <p:attrName>ppt_w</p:attrName>
                                        </p:attrNameLst>
                                      </p:cBhvr>
                                      <p:tavLst>
                                        <p:tav tm="0">
                                          <p:val>
                                            <p:fltVal val="0"/>
                                          </p:val>
                                        </p:tav>
                                        <p:tav tm="100000">
                                          <p:val>
                                            <p:strVal val="#ppt_w"/>
                                          </p:val>
                                        </p:tav>
                                      </p:tavLst>
                                    </p:anim>
                                    <p:anim calcmode="lin" valueType="num">
                                      <p:cBhvr>
                                        <p:cTn id="63" dur="500" fill="hold"/>
                                        <p:tgtEl>
                                          <p:spTgt spid="62495"/>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5" presetClass="entr" presetSubtype="0" fill="hold" nodeType="clickEffect">
                                  <p:stCondLst>
                                    <p:cond delay="0"/>
                                  </p:stCondLst>
                                  <p:childTnLst>
                                    <p:set>
                                      <p:cBhvr>
                                        <p:cTn id="67" dur="1" fill="hold">
                                          <p:stCondLst>
                                            <p:cond delay="0"/>
                                          </p:stCondLst>
                                        </p:cTn>
                                        <p:tgtEl>
                                          <p:spTgt spid="62488"/>
                                        </p:tgtEl>
                                        <p:attrNameLst>
                                          <p:attrName>style.visibility</p:attrName>
                                        </p:attrNameLst>
                                      </p:cBhvr>
                                      <p:to>
                                        <p:strVal val="visible"/>
                                      </p:to>
                                    </p:set>
                                    <p:anim calcmode="lin" valueType="num">
                                      <p:cBhvr>
                                        <p:cTn id="68" dur="1000" fill="hold"/>
                                        <p:tgtEl>
                                          <p:spTgt spid="62488"/>
                                        </p:tgtEl>
                                        <p:attrNameLst>
                                          <p:attrName>ppt_w</p:attrName>
                                        </p:attrNameLst>
                                      </p:cBhvr>
                                      <p:tavLst>
                                        <p:tav tm="0">
                                          <p:val>
                                            <p:fltVal val="0"/>
                                          </p:val>
                                        </p:tav>
                                        <p:tav tm="100000">
                                          <p:val>
                                            <p:strVal val="#ppt_w"/>
                                          </p:val>
                                        </p:tav>
                                      </p:tavLst>
                                    </p:anim>
                                    <p:anim calcmode="lin" valueType="num">
                                      <p:cBhvr>
                                        <p:cTn id="69" dur="1000" fill="hold"/>
                                        <p:tgtEl>
                                          <p:spTgt spid="62488"/>
                                        </p:tgtEl>
                                        <p:attrNameLst>
                                          <p:attrName>ppt_h</p:attrName>
                                        </p:attrNameLst>
                                      </p:cBhvr>
                                      <p:tavLst>
                                        <p:tav tm="0">
                                          <p:val>
                                            <p:fltVal val="0"/>
                                          </p:val>
                                        </p:tav>
                                        <p:tav tm="100000">
                                          <p:val>
                                            <p:strVal val="#ppt_h"/>
                                          </p:val>
                                        </p:tav>
                                      </p:tavLst>
                                    </p:anim>
                                    <p:anim calcmode="lin" valueType="num">
                                      <p:cBhvr>
                                        <p:cTn id="70" dur="1000" fill="hold"/>
                                        <p:tgtEl>
                                          <p:spTgt spid="62488"/>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6248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8" fill="hold" nodeType="click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p:cTn id="76" dur="500" fill="hold"/>
                                        <p:tgtEl>
                                          <p:spTgt spid="8"/>
                                        </p:tgtEl>
                                        <p:attrNameLst>
                                          <p:attrName>ppt_x</p:attrName>
                                        </p:attrNameLst>
                                      </p:cBhvr>
                                      <p:tavLst>
                                        <p:tav tm="0">
                                          <p:val>
                                            <p:strVal val="#ppt_x-#ppt_w/2"/>
                                          </p:val>
                                        </p:tav>
                                        <p:tav tm="100000">
                                          <p:val>
                                            <p:strVal val="#ppt_x"/>
                                          </p:val>
                                        </p:tav>
                                      </p:tavLst>
                                    </p:anim>
                                    <p:anim calcmode="lin" valueType="num">
                                      <p:cBhvr>
                                        <p:cTn id="77" dur="500" fill="hold"/>
                                        <p:tgtEl>
                                          <p:spTgt spid="8"/>
                                        </p:tgtEl>
                                        <p:attrNameLst>
                                          <p:attrName>ppt_y</p:attrName>
                                        </p:attrNameLst>
                                      </p:cBhvr>
                                      <p:tavLst>
                                        <p:tav tm="0">
                                          <p:val>
                                            <p:strVal val="#ppt_y"/>
                                          </p:val>
                                        </p:tav>
                                        <p:tav tm="100000">
                                          <p:val>
                                            <p:strVal val="#ppt_y"/>
                                          </p:val>
                                        </p:tav>
                                      </p:tavLst>
                                    </p:anim>
                                    <p:anim calcmode="lin" valueType="num">
                                      <p:cBhvr>
                                        <p:cTn id="78" dur="500" fill="hold"/>
                                        <p:tgtEl>
                                          <p:spTgt spid="8"/>
                                        </p:tgtEl>
                                        <p:attrNameLst>
                                          <p:attrName>ppt_w</p:attrName>
                                        </p:attrNameLst>
                                      </p:cBhvr>
                                      <p:tavLst>
                                        <p:tav tm="0">
                                          <p:val>
                                            <p:fltVal val="0"/>
                                          </p:val>
                                        </p:tav>
                                        <p:tav tm="100000">
                                          <p:val>
                                            <p:strVal val="#ppt_w"/>
                                          </p:val>
                                        </p:tav>
                                      </p:tavLst>
                                    </p:anim>
                                    <p:anim calcmode="lin" valueType="num">
                                      <p:cBhvr>
                                        <p:cTn id="79" dur="500" fill="hold"/>
                                        <p:tgtEl>
                                          <p:spTgt spid="8"/>
                                        </p:tgtEl>
                                        <p:attrNameLst>
                                          <p:attrName>ppt_h</p:attrName>
                                        </p:attrNameLst>
                                      </p:cBhvr>
                                      <p:tavLst>
                                        <p:tav tm="0">
                                          <p:val>
                                            <p:strVal val="#ppt_h"/>
                                          </p:val>
                                        </p:tav>
                                        <p:tav tm="100000">
                                          <p:val>
                                            <p:strVal val="#ppt_h"/>
                                          </p:val>
                                        </p:tav>
                                      </p:tavLst>
                                    </p:anim>
                                  </p:childTnLst>
                                </p:cTn>
                              </p:par>
                            </p:childTnLst>
                          </p:cTn>
                        </p:par>
                        <p:par>
                          <p:cTn id="80" fill="hold">
                            <p:stCondLst>
                              <p:cond delay="500"/>
                            </p:stCondLst>
                            <p:childTnLst>
                              <p:par>
                                <p:cTn id="81" presetID="17" presetClass="entr" presetSubtype="8" fill="hold" nodeType="after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ppt_x</p:attrName>
                                        </p:attrNameLst>
                                      </p:cBhvr>
                                      <p:tavLst>
                                        <p:tav tm="0">
                                          <p:val>
                                            <p:strVal val="#ppt_x-#ppt_w/2"/>
                                          </p:val>
                                        </p:tav>
                                        <p:tav tm="100000">
                                          <p:val>
                                            <p:strVal val="#ppt_x"/>
                                          </p:val>
                                        </p:tav>
                                      </p:tavLst>
                                    </p:anim>
                                    <p:anim calcmode="lin" valueType="num">
                                      <p:cBhvr>
                                        <p:cTn id="84" dur="500" fill="hold"/>
                                        <p:tgtEl>
                                          <p:spTgt spid="9"/>
                                        </p:tgtEl>
                                        <p:attrNameLst>
                                          <p:attrName>ppt_y</p:attrName>
                                        </p:attrNameLst>
                                      </p:cBhvr>
                                      <p:tavLst>
                                        <p:tav tm="0">
                                          <p:val>
                                            <p:strVal val="#ppt_y"/>
                                          </p:val>
                                        </p:tav>
                                        <p:tav tm="100000">
                                          <p:val>
                                            <p:strVal val="#ppt_y"/>
                                          </p:val>
                                        </p:tav>
                                      </p:tavLst>
                                    </p:anim>
                                    <p:anim calcmode="lin" valueType="num">
                                      <p:cBhvr>
                                        <p:cTn id="85" dur="500" fill="hold"/>
                                        <p:tgtEl>
                                          <p:spTgt spid="9"/>
                                        </p:tgtEl>
                                        <p:attrNameLst>
                                          <p:attrName>ppt_w</p:attrName>
                                        </p:attrNameLst>
                                      </p:cBhvr>
                                      <p:tavLst>
                                        <p:tav tm="0">
                                          <p:val>
                                            <p:fltVal val="0"/>
                                          </p:val>
                                        </p:tav>
                                        <p:tav tm="100000">
                                          <p:val>
                                            <p:strVal val="#ppt_w"/>
                                          </p:val>
                                        </p:tav>
                                      </p:tavLst>
                                    </p:anim>
                                    <p:anim calcmode="lin" valueType="num">
                                      <p:cBhvr>
                                        <p:cTn id="86"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7" presetClass="entr" presetSubtype="8" fill="hold" nodeType="click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p:cTn id="91" dur="500" fill="hold"/>
                                        <p:tgtEl>
                                          <p:spTgt spid="14"/>
                                        </p:tgtEl>
                                        <p:attrNameLst>
                                          <p:attrName>ppt_x</p:attrName>
                                        </p:attrNameLst>
                                      </p:cBhvr>
                                      <p:tavLst>
                                        <p:tav tm="0">
                                          <p:val>
                                            <p:strVal val="#ppt_x-#ppt_w/2"/>
                                          </p:val>
                                        </p:tav>
                                        <p:tav tm="100000">
                                          <p:val>
                                            <p:strVal val="#ppt_x"/>
                                          </p:val>
                                        </p:tav>
                                      </p:tavLst>
                                    </p:anim>
                                    <p:anim calcmode="lin" valueType="num">
                                      <p:cBhvr>
                                        <p:cTn id="92" dur="500" fill="hold"/>
                                        <p:tgtEl>
                                          <p:spTgt spid="14"/>
                                        </p:tgtEl>
                                        <p:attrNameLst>
                                          <p:attrName>ppt_y</p:attrName>
                                        </p:attrNameLst>
                                      </p:cBhvr>
                                      <p:tavLst>
                                        <p:tav tm="0">
                                          <p:val>
                                            <p:strVal val="#ppt_y"/>
                                          </p:val>
                                        </p:tav>
                                        <p:tav tm="100000">
                                          <p:val>
                                            <p:strVal val="#ppt_y"/>
                                          </p:val>
                                        </p:tav>
                                      </p:tavLst>
                                    </p:anim>
                                    <p:anim calcmode="lin" valueType="num">
                                      <p:cBhvr>
                                        <p:cTn id="93" dur="500" fill="hold"/>
                                        <p:tgtEl>
                                          <p:spTgt spid="14"/>
                                        </p:tgtEl>
                                        <p:attrNameLst>
                                          <p:attrName>ppt_w</p:attrName>
                                        </p:attrNameLst>
                                      </p:cBhvr>
                                      <p:tavLst>
                                        <p:tav tm="0">
                                          <p:val>
                                            <p:fltVal val="0"/>
                                          </p:val>
                                        </p:tav>
                                        <p:tav tm="100000">
                                          <p:val>
                                            <p:strVal val="#ppt_w"/>
                                          </p:val>
                                        </p:tav>
                                      </p:tavLst>
                                    </p:anim>
                                    <p:anim calcmode="lin" valueType="num">
                                      <p:cBhvr>
                                        <p:cTn id="94"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7" presetClass="entr" presetSubtype="1" fill="hold" nodeType="clickEffect">
                                  <p:stCondLst>
                                    <p:cond delay="0"/>
                                  </p:stCondLst>
                                  <p:childTnLst>
                                    <p:set>
                                      <p:cBhvr>
                                        <p:cTn id="98" dur="1" fill="hold">
                                          <p:stCondLst>
                                            <p:cond delay="0"/>
                                          </p:stCondLst>
                                        </p:cTn>
                                        <p:tgtEl>
                                          <p:spTgt spid="62487"/>
                                        </p:tgtEl>
                                        <p:attrNameLst>
                                          <p:attrName>style.visibility</p:attrName>
                                        </p:attrNameLst>
                                      </p:cBhvr>
                                      <p:to>
                                        <p:strVal val="visible"/>
                                      </p:to>
                                    </p:set>
                                    <p:anim calcmode="lin" valueType="num">
                                      <p:cBhvr>
                                        <p:cTn id="99" dur="500" fill="hold"/>
                                        <p:tgtEl>
                                          <p:spTgt spid="62487"/>
                                        </p:tgtEl>
                                        <p:attrNameLst>
                                          <p:attrName>ppt_x</p:attrName>
                                        </p:attrNameLst>
                                      </p:cBhvr>
                                      <p:tavLst>
                                        <p:tav tm="0">
                                          <p:val>
                                            <p:strVal val="#ppt_x"/>
                                          </p:val>
                                        </p:tav>
                                        <p:tav tm="100000">
                                          <p:val>
                                            <p:strVal val="#ppt_x"/>
                                          </p:val>
                                        </p:tav>
                                      </p:tavLst>
                                    </p:anim>
                                    <p:anim calcmode="lin" valueType="num">
                                      <p:cBhvr>
                                        <p:cTn id="100" dur="500" fill="hold"/>
                                        <p:tgtEl>
                                          <p:spTgt spid="62487"/>
                                        </p:tgtEl>
                                        <p:attrNameLst>
                                          <p:attrName>ppt_y</p:attrName>
                                        </p:attrNameLst>
                                      </p:cBhvr>
                                      <p:tavLst>
                                        <p:tav tm="0">
                                          <p:val>
                                            <p:strVal val="#ppt_y-#ppt_h/2"/>
                                          </p:val>
                                        </p:tav>
                                        <p:tav tm="100000">
                                          <p:val>
                                            <p:strVal val="#ppt_y"/>
                                          </p:val>
                                        </p:tav>
                                      </p:tavLst>
                                    </p:anim>
                                    <p:anim calcmode="lin" valueType="num">
                                      <p:cBhvr>
                                        <p:cTn id="101" dur="500" fill="hold"/>
                                        <p:tgtEl>
                                          <p:spTgt spid="62487"/>
                                        </p:tgtEl>
                                        <p:attrNameLst>
                                          <p:attrName>ppt_w</p:attrName>
                                        </p:attrNameLst>
                                      </p:cBhvr>
                                      <p:tavLst>
                                        <p:tav tm="0">
                                          <p:val>
                                            <p:strVal val="#ppt_w"/>
                                          </p:val>
                                        </p:tav>
                                        <p:tav tm="100000">
                                          <p:val>
                                            <p:strVal val="#ppt_w"/>
                                          </p:val>
                                        </p:tav>
                                      </p:tavLst>
                                    </p:anim>
                                    <p:anim calcmode="lin" valueType="num">
                                      <p:cBhvr>
                                        <p:cTn id="102" dur="500" fill="hold"/>
                                        <p:tgtEl>
                                          <p:spTgt spid="62487"/>
                                        </p:tgtEl>
                                        <p:attrNameLst>
                                          <p:attrName>ppt_h</p:attrName>
                                        </p:attrNameLst>
                                      </p:cBhvr>
                                      <p:tavLst>
                                        <p:tav tm="0">
                                          <p:val>
                                            <p:fltVal val="0"/>
                                          </p:val>
                                        </p:tav>
                                        <p:tav tm="100000">
                                          <p:val>
                                            <p:strVal val="#ppt_h"/>
                                          </p:val>
                                        </p:tav>
                                      </p:tavLst>
                                    </p:anim>
                                  </p:childTnLst>
                                </p:cTn>
                              </p:par>
                            </p:childTnLst>
                          </p:cTn>
                        </p:par>
                        <p:par>
                          <p:cTn id="103" fill="hold">
                            <p:stCondLst>
                              <p:cond delay="500"/>
                            </p:stCondLst>
                            <p:childTnLst>
                              <p:par>
                                <p:cTn id="104" presetID="17" presetClass="entr" presetSubtype="2" fill="hold" nodeType="afterEffect">
                                  <p:stCondLst>
                                    <p:cond delay="0"/>
                                  </p:stCondLst>
                                  <p:childTnLst>
                                    <p:set>
                                      <p:cBhvr>
                                        <p:cTn id="105" dur="1" fill="hold">
                                          <p:stCondLst>
                                            <p:cond delay="0"/>
                                          </p:stCondLst>
                                        </p:cTn>
                                        <p:tgtEl>
                                          <p:spTgt spid="62490"/>
                                        </p:tgtEl>
                                        <p:attrNameLst>
                                          <p:attrName>style.visibility</p:attrName>
                                        </p:attrNameLst>
                                      </p:cBhvr>
                                      <p:to>
                                        <p:strVal val="visible"/>
                                      </p:to>
                                    </p:set>
                                    <p:anim calcmode="lin" valueType="num">
                                      <p:cBhvr>
                                        <p:cTn id="106" dur="500" fill="hold"/>
                                        <p:tgtEl>
                                          <p:spTgt spid="62490"/>
                                        </p:tgtEl>
                                        <p:attrNameLst>
                                          <p:attrName>ppt_x</p:attrName>
                                        </p:attrNameLst>
                                      </p:cBhvr>
                                      <p:tavLst>
                                        <p:tav tm="0">
                                          <p:val>
                                            <p:strVal val="#ppt_x+#ppt_w/2"/>
                                          </p:val>
                                        </p:tav>
                                        <p:tav tm="100000">
                                          <p:val>
                                            <p:strVal val="#ppt_x"/>
                                          </p:val>
                                        </p:tav>
                                      </p:tavLst>
                                    </p:anim>
                                    <p:anim calcmode="lin" valueType="num">
                                      <p:cBhvr>
                                        <p:cTn id="107" dur="500" fill="hold"/>
                                        <p:tgtEl>
                                          <p:spTgt spid="62490"/>
                                        </p:tgtEl>
                                        <p:attrNameLst>
                                          <p:attrName>ppt_y</p:attrName>
                                        </p:attrNameLst>
                                      </p:cBhvr>
                                      <p:tavLst>
                                        <p:tav tm="0">
                                          <p:val>
                                            <p:strVal val="#ppt_y"/>
                                          </p:val>
                                        </p:tav>
                                        <p:tav tm="100000">
                                          <p:val>
                                            <p:strVal val="#ppt_y"/>
                                          </p:val>
                                        </p:tav>
                                      </p:tavLst>
                                    </p:anim>
                                    <p:anim calcmode="lin" valueType="num">
                                      <p:cBhvr>
                                        <p:cTn id="108" dur="500" fill="hold"/>
                                        <p:tgtEl>
                                          <p:spTgt spid="62490"/>
                                        </p:tgtEl>
                                        <p:attrNameLst>
                                          <p:attrName>ppt_w</p:attrName>
                                        </p:attrNameLst>
                                      </p:cBhvr>
                                      <p:tavLst>
                                        <p:tav tm="0">
                                          <p:val>
                                            <p:fltVal val="0"/>
                                          </p:val>
                                        </p:tav>
                                        <p:tav tm="100000">
                                          <p:val>
                                            <p:strVal val="#ppt_w"/>
                                          </p:val>
                                        </p:tav>
                                      </p:tavLst>
                                    </p:anim>
                                    <p:anim calcmode="lin" valueType="num">
                                      <p:cBhvr>
                                        <p:cTn id="109" dur="500" fill="hold"/>
                                        <p:tgtEl>
                                          <p:spTgt spid="62490"/>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7" presetClass="entr" presetSubtype="8" fill="hold" nodeType="clickEffect">
                                  <p:stCondLst>
                                    <p:cond delay="0"/>
                                  </p:stCondLst>
                                  <p:childTnLst>
                                    <p:set>
                                      <p:cBhvr>
                                        <p:cTn id="113" dur="1" fill="hold">
                                          <p:stCondLst>
                                            <p:cond delay="0"/>
                                          </p:stCondLst>
                                        </p:cTn>
                                        <p:tgtEl>
                                          <p:spTgt spid="10"/>
                                        </p:tgtEl>
                                        <p:attrNameLst>
                                          <p:attrName>style.visibility</p:attrName>
                                        </p:attrNameLst>
                                      </p:cBhvr>
                                      <p:to>
                                        <p:strVal val="visible"/>
                                      </p:to>
                                    </p:set>
                                    <p:anim calcmode="lin" valueType="num">
                                      <p:cBhvr>
                                        <p:cTn id="114" dur="500" fill="hold"/>
                                        <p:tgtEl>
                                          <p:spTgt spid="10"/>
                                        </p:tgtEl>
                                        <p:attrNameLst>
                                          <p:attrName>ppt_x</p:attrName>
                                        </p:attrNameLst>
                                      </p:cBhvr>
                                      <p:tavLst>
                                        <p:tav tm="0">
                                          <p:val>
                                            <p:strVal val="#ppt_x-#ppt_w/2"/>
                                          </p:val>
                                        </p:tav>
                                        <p:tav tm="100000">
                                          <p:val>
                                            <p:strVal val="#ppt_x"/>
                                          </p:val>
                                        </p:tav>
                                      </p:tavLst>
                                    </p:anim>
                                    <p:anim calcmode="lin" valueType="num">
                                      <p:cBhvr>
                                        <p:cTn id="115" dur="500" fill="hold"/>
                                        <p:tgtEl>
                                          <p:spTgt spid="10"/>
                                        </p:tgtEl>
                                        <p:attrNameLst>
                                          <p:attrName>ppt_y</p:attrName>
                                        </p:attrNameLst>
                                      </p:cBhvr>
                                      <p:tavLst>
                                        <p:tav tm="0">
                                          <p:val>
                                            <p:strVal val="#ppt_y"/>
                                          </p:val>
                                        </p:tav>
                                        <p:tav tm="100000">
                                          <p:val>
                                            <p:strVal val="#ppt_y"/>
                                          </p:val>
                                        </p:tav>
                                      </p:tavLst>
                                    </p:anim>
                                    <p:anim calcmode="lin" valueType="num">
                                      <p:cBhvr>
                                        <p:cTn id="116" dur="500" fill="hold"/>
                                        <p:tgtEl>
                                          <p:spTgt spid="10"/>
                                        </p:tgtEl>
                                        <p:attrNameLst>
                                          <p:attrName>ppt_w</p:attrName>
                                        </p:attrNameLst>
                                      </p:cBhvr>
                                      <p:tavLst>
                                        <p:tav tm="0">
                                          <p:val>
                                            <p:fltVal val="0"/>
                                          </p:val>
                                        </p:tav>
                                        <p:tav tm="100000">
                                          <p:val>
                                            <p:strVal val="#ppt_w"/>
                                          </p:val>
                                        </p:tav>
                                      </p:tavLst>
                                    </p:anim>
                                    <p:anim calcmode="lin" valueType="num">
                                      <p:cBhvr>
                                        <p:cTn id="117"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7" presetClass="entr" presetSubtype="8" fill="hold" nodeType="clickEffect">
                                  <p:stCondLst>
                                    <p:cond delay="0"/>
                                  </p:stCondLst>
                                  <p:childTnLst>
                                    <p:set>
                                      <p:cBhvr>
                                        <p:cTn id="121" dur="1" fill="hold">
                                          <p:stCondLst>
                                            <p:cond delay="0"/>
                                          </p:stCondLst>
                                        </p:cTn>
                                        <p:tgtEl>
                                          <p:spTgt spid="12"/>
                                        </p:tgtEl>
                                        <p:attrNameLst>
                                          <p:attrName>style.visibility</p:attrName>
                                        </p:attrNameLst>
                                      </p:cBhvr>
                                      <p:to>
                                        <p:strVal val="visible"/>
                                      </p:to>
                                    </p:set>
                                    <p:anim calcmode="lin" valueType="num">
                                      <p:cBhvr>
                                        <p:cTn id="122" dur="500" fill="hold"/>
                                        <p:tgtEl>
                                          <p:spTgt spid="12"/>
                                        </p:tgtEl>
                                        <p:attrNameLst>
                                          <p:attrName>ppt_x</p:attrName>
                                        </p:attrNameLst>
                                      </p:cBhvr>
                                      <p:tavLst>
                                        <p:tav tm="0">
                                          <p:val>
                                            <p:strVal val="#ppt_x-#ppt_w/2"/>
                                          </p:val>
                                        </p:tav>
                                        <p:tav tm="100000">
                                          <p:val>
                                            <p:strVal val="#ppt_x"/>
                                          </p:val>
                                        </p:tav>
                                      </p:tavLst>
                                    </p:anim>
                                    <p:anim calcmode="lin" valueType="num">
                                      <p:cBhvr>
                                        <p:cTn id="123" dur="500" fill="hold"/>
                                        <p:tgtEl>
                                          <p:spTgt spid="12"/>
                                        </p:tgtEl>
                                        <p:attrNameLst>
                                          <p:attrName>ppt_y</p:attrName>
                                        </p:attrNameLst>
                                      </p:cBhvr>
                                      <p:tavLst>
                                        <p:tav tm="0">
                                          <p:val>
                                            <p:strVal val="#ppt_y"/>
                                          </p:val>
                                        </p:tav>
                                        <p:tav tm="100000">
                                          <p:val>
                                            <p:strVal val="#ppt_y"/>
                                          </p:val>
                                        </p:tav>
                                      </p:tavLst>
                                    </p:anim>
                                    <p:anim calcmode="lin" valueType="num">
                                      <p:cBhvr>
                                        <p:cTn id="124" dur="500" fill="hold"/>
                                        <p:tgtEl>
                                          <p:spTgt spid="12"/>
                                        </p:tgtEl>
                                        <p:attrNameLst>
                                          <p:attrName>ppt_w</p:attrName>
                                        </p:attrNameLst>
                                      </p:cBhvr>
                                      <p:tavLst>
                                        <p:tav tm="0">
                                          <p:val>
                                            <p:fltVal val="0"/>
                                          </p:val>
                                        </p:tav>
                                        <p:tav tm="100000">
                                          <p:val>
                                            <p:strVal val="#ppt_w"/>
                                          </p:val>
                                        </p:tav>
                                      </p:tavLst>
                                    </p:anim>
                                    <p:anim calcmode="lin" valueType="num">
                                      <p:cBhvr>
                                        <p:cTn id="125"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95"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3666" name="灯片编号占位符 5"/>
          <p:cNvSpPr txBox="1">
            <a:spLocks noGrp="1"/>
          </p:cNvSpPr>
          <p:nvPr>
            <p:ph type="sldNum" sz="quarter" idx="4"/>
          </p:nvPr>
        </p:nvSpPr>
        <p:spPr>
          <a:xfrm>
            <a:off x="6553200" y="5710555"/>
            <a:ext cx="2133600" cy="365125"/>
          </a:xfrm>
          <a:noFill/>
          <a:ln>
            <a:noFill/>
          </a:ln>
        </p:spPr>
        <p:txBody>
          <a:bodyPr anchor="ctr" anchorCtr="0"/>
          <a:lstStyle/>
          <a:p>
            <a:pPr marL="0" indent="0" algn="r" eaLnBrk="1" hangingPunct="1">
              <a:spcBef>
                <a:spcPct val="0"/>
              </a:spcBef>
              <a:buFontTx/>
              <a:buNone/>
            </a:pPr>
            <a:fld id="{9A0DB2DC-4C9A-4742-B13C-FB6460FD3503}" type="slidenum">
              <a:rPr lang="en-US" altLang="zh-CN" sz="1200" dirty="0">
                <a:solidFill>
                  <a:srgbClr val="898989"/>
                </a:solidFill>
              </a:rPr>
              <a:t>107</a:t>
            </a:fld>
            <a:endParaRPr lang="en-US" altLang="zh-CN" sz="1200" dirty="0">
              <a:solidFill>
                <a:srgbClr val="898989"/>
              </a:solidFill>
            </a:endParaRPr>
          </a:p>
        </p:txBody>
      </p:sp>
      <p:sp>
        <p:nvSpPr>
          <p:cNvPr id="113667" name="Rectangle 1027"/>
          <p:cNvSpPr>
            <a:spLocks noGrp="1"/>
          </p:cNvSpPr>
          <p:nvPr>
            <p:ph idx="1"/>
          </p:nvPr>
        </p:nvSpPr>
        <p:spPr>
          <a:xfrm>
            <a:off x="533400" y="1397318"/>
            <a:ext cx="8077200" cy="5029200"/>
          </a:xfrm>
        </p:spPr>
        <p:txBody>
          <a:bodyPr vert="horz" wrap="square" lIns="91440" tIns="45720" rIns="91440" bIns="45720" anchor="t" anchorCtr="0"/>
          <a:lstStyle/>
          <a:p>
            <a:pPr eaLnBrk="1" hangingPunct="1">
              <a:buFontTx/>
              <a:buNone/>
            </a:pP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已知开环系统型次                  ，开环对数相频特</a:t>
            </a:r>
          </a:p>
          <a:p>
            <a:pPr eaLnBrk="1" hangingPunct="1">
              <a:buFontTx/>
              <a:buNone/>
            </a:pPr>
            <a:r>
              <a:rPr lang="zh-CN" altLang="en-US" sz="2400" b="1" dirty="0">
                <a:latin typeface="微软雅黑" panose="020B0503020204020204" pitchFamily="34" charset="-122"/>
                <a:ea typeface="微软雅黑" panose="020B0503020204020204" pitchFamily="34" charset="-122"/>
              </a:rPr>
              <a:t>性曲线如图所示，图中              时，                  ，试</a:t>
            </a:r>
          </a:p>
          <a:p>
            <a:pPr eaLnBrk="1" hangingPunct="1">
              <a:buFontTx/>
              <a:buNone/>
            </a:pPr>
            <a:r>
              <a:rPr lang="zh-CN" altLang="en-US" sz="2400" b="1" dirty="0">
                <a:latin typeface="微软雅黑" panose="020B0503020204020204" pitchFamily="34" charset="-122"/>
                <a:ea typeface="微软雅黑" panose="020B0503020204020204" pitchFamily="34" charset="-122"/>
              </a:rPr>
              <a:t>确定闭环不稳定极点的个数。</a:t>
            </a:r>
          </a:p>
          <a:p>
            <a:pPr eaLnBrk="1" hangingPunct="1">
              <a:buFontTx/>
              <a:buNone/>
            </a:pPr>
            <a:r>
              <a:rPr lang="zh-CN" altLang="en-US" sz="2400" b="1" dirty="0">
                <a:latin typeface="微软雅黑" panose="020B0503020204020204" pitchFamily="34" charset="-122"/>
                <a:ea typeface="微软雅黑" panose="020B0503020204020204" pitchFamily="34" charset="-122"/>
              </a:rPr>
              <a:t>解  因为          ，需在低频处</a:t>
            </a:r>
          </a:p>
          <a:p>
            <a:pPr eaLnBrk="1" hangingPunct="1">
              <a:buFontTx/>
              <a:buNone/>
            </a:pPr>
            <a:r>
              <a:rPr lang="zh-CN" altLang="en-US" sz="2400" b="1" dirty="0">
                <a:latin typeface="微软雅黑" panose="020B0503020204020204" pitchFamily="34" charset="-122"/>
                <a:ea typeface="微软雅黑" panose="020B0503020204020204" pitchFamily="34" charset="-122"/>
              </a:rPr>
              <a:t>由         曲线向上补作        的</a:t>
            </a:r>
          </a:p>
          <a:p>
            <a:pPr eaLnBrk="1" hangingPunct="1">
              <a:buFontTx/>
              <a:buNone/>
            </a:pPr>
            <a:r>
              <a:rPr lang="zh-CN" altLang="en-US" sz="2400" b="1" dirty="0">
                <a:latin typeface="微软雅黑" panose="020B0503020204020204" pitchFamily="34" charset="-122"/>
                <a:ea typeface="微软雅黑" panose="020B0503020204020204" pitchFamily="34" charset="-122"/>
              </a:rPr>
              <a:t>虚直线于        ，如图所示。</a:t>
            </a:r>
          </a:p>
          <a:p>
            <a:pPr eaLnBrk="1" hangingPunct="1">
              <a:buFontTx/>
              <a:buNone/>
            </a:pPr>
            <a:r>
              <a:rPr lang="zh-CN" altLang="en-US" sz="2400" b="1" dirty="0">
                <a:latin typeface="微软雅黑" panose="020B0503020204020204" pitchFamily="34" charset="-122"/>
                <a:ea typeface="微软雅黑" panose="020B0503020204020204" pitchFamily="34" charset="-122"/>
              </a:rPr>
              <a:t>知                 ，</a:t>
            </a:r>
          </a:p>
          <a:p>
            <a:pPr eaLnBrk="1" hangingPunct="1">
              <a:buFontTx/>
              <a:buNone/>
            </a:pPr>
            <a:r>
              <a:rPr lang="zh-CN" altLang="en-US" sz="2400" b="1" dirty="0">
                <a:latin typeface="微软雅黑" panose="020B0503020204020204" pitchFamily="34" charset="-122"/>
                <a:ea typeface="微软雅黑" panose="020B0503020204020204" pitchFamily="34" charset="-122"/>
              </a:rPr>
              <a:t>按对数稳定判据</a:t>
            </a: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r>
              <a:rPr lang="zh-CN" altLang="en-US" sz="2400" b="1" dirty="0">
                <a:latin typeface="微软雅黑" panose="020B0503020204020204" pitchFamily="34" charset="-122"/>
                <a:ea typeface="微软雅黑" panose="020B0503020204020204" pitchFamily="34" charset="-122"/>
              </a:rPr>
              <a:t>故闭环不稳定极点的个数为</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a:t>
            </a:r>
          </a:p>
        </p:txBody>
      </p:sp>
      <p:graphicFrame>
        <p:nvGraphicFramePr>
          <p:cNvPr id="113668" name="Object 2"/>
          <p:cNvGraphicFramePr>
            <a:graphicFrameLocks noChangeAspect="1"/>
          </p:cNvGraphicFramePr>
          <p:nvPr/>
        </p:nvGraphicFramePr>
        <p:xfrm>
          <a:off x="3505200" y="1438593"/>
          <a:ext cx="1524000" cy="381000"/>
        </p:xfrm>
        <a:graphic>
          <a:graphicData uri="http://schemas.openxmlformats.org/presentationml/2006/ole">
            <mc:AlternateContent xmlns:mc="http://schemas.openxmlformats.org/markup-compatibility/2006">
              <mc:Choice xmlns:v="urn:schemas-microsoft-com:vml" Requires="v">
                <p:oleObj r:id="rId3" imgW="761365" imgH="190500" progId="Equation.DSMT4">
                  <p:embed/>
                </p:oleObj>
              </mc:Choice>
              <mc:Fallback>
                <p:oleObj r:id="rId3" imgW="761365" imgH="190500" progId="Equation.DSMT4">
                  <p:embed/>
                  <p:pic>
                    <p:nvPicPr>
                      <p:cNvPr id="0" name="图片 3192"/>
                      <p:cNvPicPr/>
                      <p:nvPr/>
                    </p:nvPicPr>
                    <p:blipFill>
                      <a:blip r:embed="rId4"/>
                      <a:stretch>
                        <a:fillRect/>
                      </a:stretch>
                    </p:blipFill>
                    <p:spPr>
                      <a:xfrm>
                        <a:off x="3505200" y="1438593"/>
                        <a:ext cx="1524000" cy="381000"/>
                      </a:xfrm>
                      <a:prstGeom prst="rect">
                        <a:avLst/>
                      </a:prstGeom>
                      <a:noFill/>
                      <a:ln w="38100">
                        <a:noFill/>
                        <a:miter/>
                      </a:ln>
                    </p:spPr>
                  </p:pic>
                </p:oleObj>
              </mc:Fallback>
            </mc:AlternateContent>
          </a:graphicData>
        </a:graphic>
      </p:graphicFrame>
      <p:graphicFrame>
        <p:nvGraphicFramePr>
          <p:cNvPr id="113669" name="Object 3"/>
          <p:cNvGraphicFramePr>
            <a:graphicFrameLocks noChangeAspect="1"/>
          </p:cNvGraphicFramePr>
          <p:nvPr/>
        </p:nvGraphicFramePr>
        <p:xfrm>
          <a:off x="3733800" y="1792605"/>
          <a:ext cx="1066800" cy="530225"/>
        </p:xfrm>
        <a:graphic>
          <a:graphicData uri="http://schemas.openxmlformats.org/presentationml/2006/ole">
            <mc:AlternateContent xmlns:mc="http://schemas.openxmlformats.org/markup-compatibility/2006">
              <mc:Choice xmlns:v="urn:schemas-microsoft-com:vml" Requires="v">
                <p:oleObj r:id="rId5" imgW="457200" imgH="228600" progId="Equation.DSMT4">
                  <p:embed/>
                </p:oleObj>
              </mc:Choice>
              <mc:Fallback>
                <p:oleObj r:id="rId5" imgW="457200" imgH="228600" progId="Equation.DSMT4">
                  <p:embed/>
                  <p:pic>
                    <p:nvPicPr>
                      <p:cNvPr id="0" name="图片 3191"/>
                      <p:cNvPicPr/>
                      <p:nvPr/>
                    </p:nvPicPr>
                    <p:blipFill>
                      <a:blip r:embed="rId6"/>
                      <a:stretch>
                        <a:fillRect/>
                      </a:stretch>
                    </p:blipFill>
                    <p:spPr>
                      <a:xfrm>
                        <a:off x="3733800" y="1792605"/>
                        <a:ext cx="1066800" cy="530225"/>
                      </a:xfrm>
                      <a:prstGeom prst="rect">
                        <a:avLst/>
                      </a:prstGeom>
                      <a:noFill/>
                      <a:ln w="38100">
                        <a:noFill/>
                        <a:miter/>
                      </a:ln>
                    </p:spPr>
                  </p:pic>
                </p:oleObj>
              </mc:Fallback>
            </mc:AlternateContent>
          </a:graphicData>
        </a:graphic>
      </p:graphicFrame>
      <p:graphicFrame>
        <p:nvGraphicFramePr>
          <p:cNvPr id="113670" name="Object 4"/>
          <p:cNvGraphicFramePr>
            <a:graphicFrameLocks noChangeAspect="1"/>
          </p:cNvGraphicFramePr>
          <p:nvPr/>
        </p:nvGraphicFramePr>
        <p:xfrm>
          <a:off x="5364163" y="1844993"/>
          <a:ext cx="1885950" cy="492125"/>
        </p:xfrm>
        <a:graphic>
          <a:graphicData uri="http://schemas.openxmlformats.org/presentationml/2006/ole">
            <mc:AlternateContent xmlns:mc="http://schemas.openxmlformats.org/markup-compatibility/2006">
              <mc:Choice xmlns:v="urn:schemas-microsoft-com:vml" Requires="v">
                <p:oleObj r:id="rId7" imgW="876300" imgH="228600" progId="Equation.DSMT4">
                  <p:embed/>
                </p:oleObj>
              </mc:Choice>
              <mc:Fallback>
                <p:oleObj r:id="rId7" imgW="876300" imgH="228600" progId="Equation.DSMT4">
                  <p:embed/>
                  <p:pic>
                    <p:nvPicPr>
                      <p:cNvPr id="0" name="图片 3185"/>
                      <p:cNvPicPr/>
                      <p:nvPr/>
                    </p:nvPicPr>
                    <p:blipFill>
                      <a:blip r:embed="rId8"/>
                      <a:stretch>
                        <a:fillRect/>
                      </a:stretch>
                    </p:blipFill>
                    <p:spPr>
                      <a:xfrm>
                        <a:off x="5364163" y="1844993"/>
                        <a:ext cx="1885950" cy="492125"/>
                      </a:xfrm>
                      <a:prstGeom prst="rect">
                        <a:avLst/>
                      </a:prstGeom>
                      <a:noFill/>
                      <a:ln w="38100">
                        <a:noFill/>
                        <a:miter/>
                      </a:ln>
                    </p:spPr>
                  </p:pic>
                </p:oleObj>
              </mc:Fallback>
            </mc:AlternateContent>
          </a:graphicData>
        </a:graphic>
      </p:graphicFrame>
      <p:graphicFrame>
        <p:nvGraphicFramePr>
          <p:cNvPr id="113671" name="Object 5"/>
          <p:cNvGraphicFramePr>
            <a:graphicFrameLocks noChangeAspect="1"/>
          </p:cNvGraphicFramePr>
          <p:nvPr/>
        </p:nvGraphicFramePr>
        <p:xfrm>
          <a:off x="1905000" y="2749868"/>
          <a:ext cx="762000" cy="390525"/>
        </p:xfrm>
        <a:graphic>
          <a:graphicData uri="http://schemas.openxmlformats.org/presentationml/2006/ole">
            <mc:AlternateContent xmlns:mc="http://schemas.openxmlformats.org/markup-compatibility/2006">
              <mc:Choice xmlns:v="urn:schemas-microsoft-com:vml" Requires="v">
                <p:oleObj r:id="rId9" imgW="354965" imgH="177800" progId="Equation.DSMT4">
                  <p:embed/>
                </p:oleObj>
              </mc:Choice>
              <mc:Fallback>
                <p:oleObj r:id="rId9" imgW="354965" imgH="177800" progId="Equation.DSMT4">
                  <p:embed/>
                  <p:pic>
                    <p:nvPicPr>
                      <p:cNvPr id="0" name="图片 3189"/>
                      <p:cNvPicPr/>
                      <p:nvPr/>
                    </p:nvPicPr>
                    <p:blipFill>
                      <a:blip r:embed="rId10"/>
                      <a:stretch>
                        <a:fillRect/>
                      </a:stretch>
                    </p:blipFill>
                    <p:spPr>
                      <a:xfrm>
                        <a:off x="1905000" y="2749868"/>
                        <a:ext cx="762000" cy="390525"/>
                      </a:xfrm>
                      <a:prstGeom prst="rect">
                        <a:avLst/>
                      </a:prstGeom>
                      <a:noFill/>
                      <a:ln w="38100">
                        <a:noFill/>
                        <a:miter/>
                      </a:ln>
                    </p:spPr>
                  </p:pic>
                </p:oleObj>
              </mc:Fallback>
            </mc:AlternateContent>
          </a:graphicData>
        </a:graphic>
      </p:graphicFrame>
      <p:graphicFrame>
        <p:nvGraphicFramePr>
          <p:cNvPr id="113672" name="Object 6"/>
          <p:cNvGraphicFramePr>
            <a:graphicFrameLocks noChangeAspect="1"/>
          </p:cNvGraphicFramePr>
          <p:nvPr/>
        </p:nvGraphicFramePr>
        <p:xfrm>
          <a:off x="3581400" y="3140393"/>
          <a:ext cx="685800" cy="436562"/>
        </p:xfrm>
        <a:graphic>
          <a:graphicData uri="http://schemas.openxmlformats.org/presentationml/2006/ole">
            <mc:AlternateContent xmlns:mc="http://schemas.openxmlformats.org/markup-compatibility/2006">
              <mc:Choice xmlns:v="urn:schemas-microsoft-com:vml" Requires="v">
                <p:oleObj r:id="rId11" imgW="317500" imgH="203200" progId="Equation.DSMT4">
                  <p:embed/>
                </p:oleObj>
              </mc:Choice>
              <mc:Fallback>
                <p:oleObj r:id="rId11" imgW="317500" imgH="203200" progId="Equation.DSMT4">
                  <p:embed/>
                  <p:pic>
                    <p:nvPicPr>
                      <p:cNvPr id="0" name="图片 3190"/>
                      <p:cNvPicPr/>
                      <p:nvPr/>
                    </p:nvPicPr>
                    <p:blipFill>
                      <a:blip r:embed="rId12"/>
                      <a:stretch>
                        <a:fillRect/>
                      </a:stretch>
                    </p:blipFill>
                    <p:spPr>
                      <a:xfrm>
                        <a:off x="3581400" y="3140393"/>
                        <a:ext cx="685800" cy="436562"/>
                      </a:xfrm>
                      <a:prstGeom prst="rect">
                        <a:avLst/>
                      </a:prstGeom>
                      <a:noFill/>
                      <a:ln w="38100">
                        <a:noFill/>
                        <a:miter/>
                      </a:ln>
                    </p:spPr>
                  </p:pic>
                </p:oleObj>
              </mc:Fallback>
            </mc:AlternateContent>
          </a:graphicData>
        </a:graphic>
      </p:graphicFrame>
      <p:graphicFrame>
        <p:nvGraphicFramePr>
          <p:cNvPr id="113673" name="Object 7"/>
          <p:cNvGraphicFramePr>
            <a:graphicFrameLocks noChangeAspect="1"/>
          </p:cNvGraphicFramePr>
          <p:nvPr/>
        </p:nvGraphicFramePr>
        <p:xfrm>
          <a:off x="990600" y="3229293"/>
          <a:ext cx="762000" cy="411162"/>
        </p:xfrm>
        <a:graphic>
          <a:graphicData uri="http://schemas.openxmlformats.org/presentationml/2006/ole">
            <mc:AlternateContent xmlns:mc="http://schemas.openxmlformats.org/markup-compatibility/2006">
              <mc:Choice xmlns:v="urn:schemas-microsoft-com:vml" Requires="v">
                <p:oleObj r:id="rId13" imgW="368300" imgH="203200" progId="Equation.DSMT4">
                  <p:embed/>
                </p:oleObj>
              </mc:Choice>
              <mc:Fallback>
                <p:oleObj r:id="rId13" imgW="368300" imgH="203200" progId="Equation.DSMT4">
                  <p:embed/>
                  <p:pic>
                    <p:nvPicPr>
                      <p:cNvPr id="0" name="图片 3186"/>
                      <p:cNvPicPr/>
                      <p:nvPr/>
                    </p:nvPicPr>
                    <p:blipFill>
                      <a:blip r:embed="rId14"/>
                      <a:stretch>
                        <a:fillRect/>
                      </a:stretch>
                    </p:blipFill>
                    <p:spPr>
                      <a:xfrm>
                        <a:off x="990600" y="3229293"/>
                        <a:ext cx="762000" cy="411162"/>
                      </a:xfrm>
                      <a:prstGeom prst="rect">
                        <a:avLst/>
                      </a:prstGeom>
                      <a:noFill/>
                      <a:ln w="38100">
                        <a:noFill/>
                        <a:miter/>
                      </a:ln>
                    </p:spPr>
                  </p:pic>
                </p:oleObj>
              </mc:Fallback>
            </mc:AlternateContent>
          </a:graphicData>
        </a:graphic>
      </p:graphicFrame>
      <p:graphicFrame>
        <p:nvGraphicFramePr>
          <p:cNvPr id="113674" name="Object 8"/>
          <p:cNvGraphicFramePr>
            <a:graphicFrameLocks noChangeAspect="1"/>
          </p:cNvGraphicFramePr>
          <p:nvPr/>
        </p:nvGraphicFramePr>
        <p:xfrm>
          <a:off x="1885950" y="3618230"/>
          <a:ext cx="685800" cy="450850"/>
        </p:xfrm>
        <a:graphic>
          <a:graphicData uri="http://schemas.openxmlformats.org/presentationml/2006/ole">
            <mc:AlternateContent xmlns:mc="http://schemas.openxmlformats.org/markup-compatibility/2006">
              <mc:Choice xmlns:v="urn:schemas-microsoft-com:vml" Requires="v">
                <p:oleObj r:id="rId15" imgW="304800" imgH="203200" progId="Equation.DSMT4">
                  <p:embed/>
                </p:oleObj>
              </mc:Choice>
              <mc:Fallback>
                <p:oleObj r:id="rId15" imgW="304800" imgH="203200" progId="Equation.DSMT4">
                  <p:embed/>
                  <p:pic>
                    <p:nvPicPr>
                      <p:cNvPr id="0" name="图片 3187"/>
                      <p:cNvPicPr/>
                      <p:nvPr/>
                    </p:nvPicPr>
                    <p:blipFill>
                      <a:blip r:embed="rId16"/>
                      <a:stretch>
                        <a:fillRect/>
                      </a:stretch>
                    </p:blipFill>
                    <p:spPr>
                      <a:xfrm>
                        <a:off x="1885950" y="3618230"/>
                        <a:ext cx="685800" cy="450850"/>
                      </a:xfrm>
                      <a:prstGeom prst="rect">
                        <a:avLst/>
                      </a:prstGeom>
                      <a:noFill/>
                      <a:ln w="38100">
                        <a:noFill/>
                        <a:miter/>
                      </a:ln>
                    </p:spPr>
                  </p:pic>
                </p:oleObj>
              </mc:Fallback>
            </mc:AlternateContent>
          </a:graphicData>
        </a:graphic>
      </p:graphicFrame>
      <p:graphicFrame>
        <p:nvGraphicFramePr>
          <p:cNvPr id="113675" name="Object 9"/>
          <p:cNvGraphicFramePr>
            <a:graphicFrameLocks noChangeAspect="1"/>
          </p:cNvGraphicFramePr>
          <p:nvPr/>
        </p:nvGraphicFramePr>
        <p:xfrm>
          <a:off x="1043305" y="4868863"/>
          <a:ext cx="2362200" cy="511175"/>
        </p:xfrm>
        <a:graphic>
          <a:graphicData uri="http://schemas.openxmlformats.org/presentationml/2006/ole">
            <mc:AlternateContent xmlns:mc="http://schemas.openxmlformats.org/markup-compatibility/2006">
              <mc:Choice xmlns:v="urn:schemas-microsoft-com:vml" Requires="v">
                <p:oleObj r:id="rId17" imgW="1054100" imgH="228600" progId="Equation.DSMT4">
                  <p:embed/>
                </p:oleObj>
              </mc:Choice>
              <mc:Fallback>
                <p:oleObj r:id="rId17" imgW="1054100" imgH="228600" progId="Equation.DSMT4">
                  <p:embed/>
                  <p:pic>
                    <p:nvPicPr>
                      <p:cNvPr id="0" name="图片 3202"/>
                      <p:cNvPicPr/>
                      <p:nvPr/>
                    </p:nvPicPr>
                    <p:blipFill>
                      <a:blip r:embed="rId18"/>
                      <a:stretch>
                        <a:fillRect/>
                      </a:stretch>
                    </p:blipFill>
                    <p:spPr>
                      <a:xfrm>
                        <a:off x="1043305" y="4868863"/>
                        <a:ext cx="2362200" cy="511175"/>
                      </a:xfrm>
                      <a:prstGeom prst="rect">
                        <a:avLst/>
                      </a:prstGeom>
                      <a:noFill/>
                      <a:ln w="38100">
                        <a:noFill/>
                        <a:miter/>
                      </a:ln>
                    </p:spPr>
                  </p:pic>
                </p:oleObj>
              </mc:Fallback>
            </mc:AlternateContent>
          </a:graphicData>
        </a:graphic>
      </p:graphicFrame>
      <p:graphicFrame>
        <p:nvGraphicFramePr>
          <p:cNvPr id="113676" name="Object 10"/>
          <p:cNvGraphicFramePr>
            <a:graphicFrameLocks noChangeAspect="1"/>
          </p:cNvGraphicFramePr>
          <p:nvPr/>
        </p:nvGraphicFramePr>
        <p:xfrm>
          <a:off x="1066800" y="4083368"/>
          <a:ext cx="2286000" cy="414337"/>
        </p:xfrm>
        <a:graphic>
          <a:graphicData uri="http://schemas.openxmlformats.org/presentationml/2006/ole">
            <mc:AlternateContent xmlns:mc="http://schemas.openxmlformats.org/markup-compatibility/2006">
              <mc:Choice xmlns:v="urn:schemas-microsoft-com:vml" Requires="v">
                <p:oleObj r:id="rId19" imgW="1002665" imgH="177800" progId="Equation.DSMT4">
                  <p:embed/>
                </p:oleObj>
              </mc:Choice>
              <mc:Fallback>
                <p:oleObj r:id="rId19" imgW="1002665" imgH="177800" progId="Equation.DSMT4">
                  <p:embed/>
                  <p:pic>
                    <p:nvPicPr>
                      <p:cNvPr id="0" name="图片 3194"/>
                      <p:cNvPicPr/>
                      <p:nvPr/>
                    </p:nvPicPr>
                    <p:blipFill>
                      <a:blip r:embed="rId20"/>
                      <a:stretch>
                        <a:fillRect/>
                      </a:stretch>
                    </p:blipFill>
                    <p:spPr>
                      <a:xfrm>
                        <a:off x="1066800" y="4083368"/>
                        <a:ext cx="2286000" cy="414337"/>
                      </a:xfrm>
                      <a:prstGeom prst="rect">
                        <a:avLst/>
                      </a:prstGeom>
                      <a:noFill/>
                      <a:ln w="38100">
                        <a:noFill/>
                        <a:miter/>
                      </a:ln>
                    </p:spPr>
                  </p:pic>
                </p:oleObj>
              </mc:Fallback>
            </mc:AlternateContent>
          </a:graphicData>
        </a:graphic>
      </p:graphicFrame>
      <p:pic>
        <p:nvPicPr>
          <p:cNvPr id="113677" name="Picture 1045" descr="C:\Documents and Settings\zjy33\桌面\zktu\5-37.jpg"/>
          <p:cNvPicPr>
            <a:picLocks noChangeAspect="1"/>
          </p:cNvPicPr>
          <p:nvPr/>
        </p:nvPicPr>
        <p:blipFill>
          <a:blip r:embed="rId21">
            <a:clrChange>
              <a:clrFrom>
                <a:srgbClr val="FFFFFF"/>
              </a:clrFrom>
              <a:clrTo>
                <a:srgbClr val="FFFFFF">
                  <a:alpha val="0"/>
                </a:srgbClr>
              </a:clrTo>
            </a:clrChange>
          </a:blip>
          <a:stretch>
            <a:fillRect/>
          </a:stretch>
        </p:blipFill>
        <p:spPr>
          <a:xfrm>
            <a:off x="4514850" y="2783205"/>
            <a:ext cx="4343400" cy="2746375"/>
          </a:xfrm>
          <a:prstGeom prst="rect">
            <a:avLst/>
          </a:prstGeom>
          <a:noFill/>
          <a:ln w="9525">
            <a:noFill/>
          </a:ln>
        </p:spPr>
      </p:pic>
    </p:spTree>
  </p:cSld>
  <p:clrMapOvr>
    <a:masterClrMapping/>
  </p:clrMapOvr>
  <p:transition>
    <p:pull dir="rd"/>
  </p:transition>
</p:sld>
</file>

<file path=ppt/slides/slide108.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4690" name="灯片编号占位符 5"/>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1200" dirty="0">
                <a:solidFill>
                  <a:srgbClr val="898989"/>
                </a:solidFill>
              </a:rPr>
              <a:t>108</a:t>
            </a:fld>
            <a:endParaRPr lang="en-US" altLang="zh-CN" sz="1200" dirty="0">
              <a:solidFill>
                <a:srgbClr val="898989"/>
              </a:solidFill>
            </a:endParaRPr>
          </a:p>
        </p:txBody>
      </p:sp>
      <p:sp>
        <p:nvSpPr>
          <p:cNvPr id="114691" name="Rectangle 3"/>
          <p:cNvSpPr>
            <a:spLocks noGrp="1"/>
          </p:cNvSpPr>
          <p:nvPr>
            <p:ph idx="1"/>
          </p:nvPr>
        </p:nvSpPr>
        <p:spPr>
          <a:xfrm>
            <a:off x="457200" y="1295400"/>
            <a:ext cx="8305800" cy="5105400"/>
          </a:xfrm>
        </p:spPr>
        <p:txBody>
          <a:bodyPr vert="horz" wrap="square" lIns="91440" tIns="45720" rIns="91440" bIns="45720" anchor="t" anchorCtr="0"/>
          <a:lstStyle/>
          <a:p>
            <a:pPr eaLnBrk="1" hangingPunct="1">
              <a:buFontTx/>
              <a:buNone/>
            </a:pP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12  </a:t>
            </a:r>
            <a:r>
              <a:rPr lang="zh-CN" altLang="en-US" sz="2400" b="1" dirty="0">
                <a:latin typeface="微软雅黑" panose="020B0503020204020204" pitchFamily="34" charset="-122"/>
                <a:ea typeface="微软雅黑" panose="020B0503020204020204" pitchFamily="34" charset="-122"/>
              </a:rPr>
              <a:t>已知单位反馈系统</a:t>
            </a: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endParaRPr lang="zh-CN" altLang="en-US" sz="2400" b="1" dirty="0">
              <a:ea typeface="微软雅黑" panose="020B0503020204020204" pitchFamily="34" charset="-122"/>
            </a:endParaRPr>
          </a:p>
          <a:p>
            <a:pPr eaLnBrk="1" hangingPunct="1">
              <a:buFontTx/>
              <a:buNone/>
            </a:pPr>
            <a:r>
              <a:rPr lang="zh-CN" altLang="en-US" sz="2400" b="1" dirty="0">
                <a:ea typeface="微软雅黑" panose="020B0503020204020204" pitchFamily="34" charset="-122"/>
              </a:rPr>
              <a:t>设</a:t>
            </a:r>
            <a:r>
              <a:rPr lang="en-US" altLang="zh-CN" sz="2400" b="1" dirty="0">
                <a:ea typeface="微软雅黑" panose="020B0503020204020204" pitchFamily="34" charset="-122"/>
              </a:rPr>
              <a:t>K</a:t>
            </a:r>
            <a:r>
              <a:rPr lang="zh-CN" altLang="en-US" sz="2400" b="1" dirty="0">
                <a:ea typeface="微软雅黑" panose="020B0503020204020204" pitchFamily="34" charset="-122"/>
              </a:rPr>
              <a:t>分别为</a:t>
            </a:r>
            <a:r>
              <a:rPr lang="en-US" altLang="zh-CN" sz="2400" b="1" dirty="0">
                <a:ea typeface="微软雅黑" panose="020B0503020204020204" pitchFamily="34" charset="-122"/>
              </a:rPr>
              <a:t>4</a:t>
            </a:r>
            <a:r>
              <a:rPr lang="zh-CN" altLang="en-US" sz="2400" b="1" dirty="0">
                <a:ea typeface="微软雅黑" panose="020B0503020204020204" pitchFamily="34" charset="-122"/>
              </a:rPr>
              <a:t>和</a:t>
            </a:r>
            <a:r>
              <a:rPr lang="en-US" altLang="zh-CN" sz="2400" b="1" dirty="0">
                <a:ea typeface="微软雅黑" panose="020B0503020204020204" pitchFamily="34" charset="-122"/>
              </a:rPr>
              <a:t>10</a:t>
            </a:r>
            <a:r>
              <a:rPr lang="zh-CN" altLang="en-US" sz="2400" b="1" dirty="0">
                <a:ea typeface="微软雅黑" panose="020B0503020204020204" pitchFamily="34" charset="-122"/>
              </a:rPr>
              <a:t>时，试确定系统的稳定裕度。</a:t>
            </a:r>
          </a:p>
          <a:p>
            <a:pPr eaLnBrk="1" hangingPunct="1">
              <a:buFontTx/>
              <a:buNone/>
            </a:pPr>
            <a:r>
              <a:rPr lang="zh-CN" altLang="en-US" sz="2400" b="1" dirty="0">
                <a:latin typeface="微软雅黑" panose="020B0503020204020204" pitchFamily="34" charset="-122"/>
                <a:ea typeface="微软雅黑" panose="020B0503020204020204" pitchFamily="34" charset="-122"/>
              </a:rPr>
              <a:t>解：</a:t>
            </a: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r>
              <a:rPr lang="zh-CN" altLang="en-US" sz="2400" b="1" dirty="0">
                <a:ea typeface="微软雅黑" panose="020B0503020204020204" pitchFamily="34" charset="-122"/>
              </a:rPr>
              <a:t>       </a:t>
            </a:r>
          </a:p>
          <a:p>
            <a:pPr eaLnBrk="1" hangingPunct="1">
              <a:buFontTx/>
              <a:buNone/>
            </a:pPr>
            <a:r>
              <a:rPr lang="zh-CN" altLang="en-US" sz="2400" b="1" dirty="0">
                <a:ea typeface="微软雅黑" panose="020B0503020204020204" pitchFamily="34" charset="-122"/>
              </a:rPr>
              <a:t>          可得</a:t>
            </a:r>
          </a:p>
          <a:p>
            <a:pPr eaLnBrk="1" hangingPunct="1">
              <a:buFontTx/>
              <a:buNone/>
            </a:pPr>
            <a:r>
              <a:rPr lang="en-US" altLang="zh-CN" sz="2400" b="1" dirty="0">
                <a:ea typeface="微软雅黑" panose="020B0503020204020204" pitchFamily="34" charset="-122"/>
              </a:rPr>
              <a:t>K=4</a:t>
            </a:r>
            <a:r>
              <a:rPr lang="zh-CN" altLang="en-US" sz="2400" b="1" dirty="0">
                <a:latin typeface="微软雅黑" panose="020B0503020204020204" pitchFamily="34" charset="-122"/>
                <a:ea typeface="微软雅黑" panose="020B0503020204020204" pitchFamily="34" charset="-122"/>
              </a:rPr>
              <a:t>时     </a:t>
            </a:r>
          </a:p>
        </p:txBody>
      </p:sp>
      <p:sp>
        <p:nvSpPr>
          <p:cNvPr id="114692" name="Rectangle 4"/>
          <p:cNvSpPr>
            <a:spLocks noGrp="1"/>
          </p:cNvSpPr>
          <p:nvPr>
            <p:ph type="title"/>
          </p:nvPr>
        </p:nvSpPr>
        <p:spPr>
          <a:xfrm>
            <a:off x="0" y="228600"/>
            <a:ext cx="9144000" cy="914400"/>
          </a:xfrm>
        </p:spPr>
        <p:txBody>
          <a:bodyPr vert="horz" wrap="square" lIns="91440" tIns="45720" rIns="91440" bIns="45720" anchor="ctr" anchorCtr="0"/>
          <a:lstStyle/>
          <a:p>
            <a:pPr eaLnBrk="1" hangingPunct="1"/>
            <a:r>
              <a:rPr lang="zh-CN" altLang="en-US" sz="4000" b="1" dirty="0">
                <a:solidFill>
                  <a:srgbClr val="FF9900"/>
                </a:solidFill>
                <a:ea typeface="华文彩云" pitchFamily="2" charset="-122"/>
              </a:rPr>
              <a:t>四、稳定裕度</a:t>
            </a:r>
            <a:r>
              <a:rPr lang="zh-CN" altLang="en-US" sz="4000" b="1" dirty="0">
                <a:solidFill>
                  <a:srgbClr val="FF9900"/>
                </a:solidFill>
                <a:latin typeface="微软雅黑" panose="020B0503020204020204" pitchFamily="34" charset="-122"/>
                <a:ea typeface="微软雅黑" panose="020B0503020204020204" pitchFamily="34" charset="-122"/>
              </a:rPr>
              <a:t>（</a:t>
            </a:r>
            <a:r>
              <a:rPr lang="en-US" altLang="zh-CN" sz="4000" b="1" dirty="0">
                <a:solidFill>
                  <a:srgbClr val="FF9900"/>
                </a:solidFill>
                <a:latin typeface="Arial Black" panose="020B0A04020102020204" pitchFamily="34" charset="0"/>
                <a:ea typeface="微软雅黑" panose="020B0503020204020204" pitchFamily="34" charset="-122"/>
              </a:rPr>
              <a:t>4</a:t>
            </a:r>
            <a:r>
              <a:rPr lang="zh-CN" altLang="en-US" sz="4000" b="1" dirty="0">
                <a:solidFill>
                  <a:srgbClr val="FF9900"/>
                </a:solidFill>
                <a:latin typeface="微软雅黑" panose="020B0503020204020204" pitchFamily="34" charset="-122"/>
                <a:ea typeface="微软雅黑" panose="020B0503020204020204" pitchFamily="34" charset="-122"/>
              </a:rPr>
              <a:t>）</a:t>
            </a:r>
          </a:p>
        </p:txBody>
      </p:sp>
      <p:graphicFrame>
        <p:nvGraphicFramePr>
          <p:cNvPr id="114693" name="Object 2"/>
          <p:cNvGraphicFramePr>
            <a:graphicFrameLocks noChangeAspect="1"/>
          </p:cNvGraphicFramePr>
          <p:nvPr/>
        </p:nvGraphicFramePr>
        <p:xfrm>
          <a:off x="3276600" y="1685925"/>
          <a:ext cx="2133600" cy="930275"/>
        </p:xfrm>
        <a:graphic>
          <a:graphicData uri="http://schemas.openxmlformats.org/presentationml/2006/ole">
            <mc:AlternateContent xmlns:mc="http://schemas.openxmlformats.org/markup-compatibility/2006">
              <mc:Choice xmlns:v="urn:schemas-microsoft-com:vml" Requires="v">
                <p:oleObj r:id="rId3" imgW="965200" imgH="419100" progId="Equation.DSMT4">
                  <p:embed/>
                </p:oleObj>
              </mc:Choice>
              <mc:Fallback>
                <p:oleObj r:id="rId3" imgW="965200" imgH="419100" progId="Equation.DSMT4">
                  <p:embed/>
                  <p:pic>
                    <p:nvPicPr>
                      <p:cNvPr id="0" name="图片 3198"/>
                      <p:cNvPicPr/>
                      <p:nvPr/>
                    </p:nvPicPr>
                    <p:blipFill>
                      <a:blip r:embed="rId4"/>
                      <a:stretch>
                        <a:fillRect/>
                      </a:stretch>
                    </p:blipFill>
                    <p:spPr>
                      <a:xfrm>
                        <a:off x="3276600" y="1685925"/>
                        <a:ext cx="2133600" cy="930275"/>
                      </a:xfrm>
                      <a:prstGeom prst="rect">
                        <a:avLst/>
                      </a:prstGeom>
                      <a:noFill/>
                      <a:ln w="38100">
                        <a:noFill/>
                        <a:miter/>
                      </a:ln>
                    </p:spPr>
                  </p:pic>
                </p:oleObj>
              </mc:Fallback>
            </mc:AlternateContent>
          </a:graphicData>
        </a:graphic>
      </p:graphicFrame>
      <p:graphicFrame>
        <p:nvGraphicFramePr>
          <p:cNvPr id="114694" name="Object 3"/>
          <p:cNvGraphicFramePr>
            <a:graphicFrameLocks noChangeAspect="1"/>
          </p:cNvGraphicFramePr>
          <p:nvPr/>
        </p:nvGraphicFramePr>
        <p:xfrm>
          <a:off x="990600" y="2971800"/>
          <a:ext cx="8001000" cy="1206500"/>
        </p:xfrm>
        <a:graphic>
          <a:graphicData uri="http://schemas.openxmlformats.org/presentationml/2006/ole">
            <mc:AlternateContent xmlns:mc="http://schemas.openxmlformats.org/markup-compatibility/2006">
              <mc:Choice xmlns:v="urn:schemas-microsoft-com:vml" Requires="v">
                <p:oleObj r:id="rId5" imgW="3848100" imgH="584200" progId="Equation.DSMT4">
                  <p:embed/>
                </p:oleObj>
              </mc:Choice>
              <mc:Fallback>
                <p:oleObj r:id="rId5" imgW="3848100" imgH="584200" progId="Equation.DSMT4">
                  <p:embed/>
                  <p:pic>
                    <p:nvPicPr>
                      <p:cNvPr id="0" name="图片 3201"/>
                      <p:cNvPicPr/>
                      <p:nvPr/>
                    </p:nvPicPr>
                    <p:blipFill>
                      <a:blip r:embed="rId6"/>
                      <a:stretch>
                        <a:fillRect/>
                      </a:stretch>
                    </p:blipFill>
                    <p:spPr>
                      <a:xfrm>
                        <a:off x="990600" y="2971800"/>
                        <a:ext cx="8001000" cy="1206500"/>
                      </a:xfrm>
                      <a:prstGeom prst="rect">
                        <a:avLst/>
                      </a:prstGeom>
                      <a:noFill/>
                      <a:ln w="38100">
                        <a:noFill/>
                        <a:miter/>
                      </a:ln>
                    </p:spPr>
                  </p:pic>
                </p:oleObj>
              </mc:Fallback>
            </mc:AlternateContent>
          </a:graphicData>
        </a:graphic>
      </p:graphicFrame>
      <p:graphicFrame>
        <p:nvGraphicFramePr>
          <p:cNvPr id="114695" name="Object 4"/>
          <p:cNvGraphicFramePr>
            <a:graphicFrameLocks noChangeAspect="1"/>
          </p:cNvGraphicFramePr>
          <p:nvPr/>
        </p:nvGraphicFramePr>
        <p:xfrm>
          <a:off x="2124075" y="4343400"/>
          <a:ext cx="1219200" cy="558800"/>
        </p:xfrm>
        <a:graphic>
          <a:graphicData uri="http://schemas.openxmlformats.org/presentationml/2006/ole">
            <mc:AlternateContent xmlns:mc="http://schemas.openxmlformats.org/markup-compatibility/2006">
              <mc:Choice xmlns:v="urn:schemas-microsoft-com:vml" Requires="v">
                <p:oleObj r:id="rId7" imgW="558800" imgH="254000" progId="Equation.DSMT4">
                  <p:embed/>
                </p:oleObj>
              </mc:Choice>
              <mc:Fallback>
                <p:oleObj r:id="rId7" imgW="558800" imgH="254000" progId="Equation.DSMT4">
                  <p:embed/>
                  <p:pic>
                    <p:nvPicPr>
                      <p:cNvPr id="0" name="图片 3193"/>
                      <p:cNvPicPr/>
                      <p:nvPr/>
                    </p:nvPicPr>
                    <p:blipFill>
                      <a:blip r:embed="rId8"/>
                      <a:stretch>
                        <a:fillRect/>
                      </a:stretch>
                    </p:blipFill>
                    <p:spPr>
                      <a:xfrm>
                        <a:off x="2124075" y="4343400"/>
                        <a:ext cx="1219200" cy="558800"/>
                      </a:xfrm>
                      <a:prstGeom prst="rect">
                        <a:avLst/>
                      </a:prstGeom>
                      <a:noFill/>
                      <a:ln w="38100">
                        <a:noFill/>
                        <a:miter/>
                      </a:ln>
                    </p:spPr>
                  </p:pic>
                </p:oleObj>
              </mc:Fallback>
            </mc:AlternateContent>
          </a:graphicData>
        </a:graphic>
      </p:graphicFrame>
      <p:graphicFrame>
        <p:nvGraphicFramePr>
          <p:cNvPr id="114696" name="Object 5"/>
          <p:cNvGraphicFramePr>
            <a:graphicFrameLocks noChangeAspect="1"/>
          </p:cNvGraphicFramePr>
          <p:nvPr/>
        </p:nvGraphicFramePr>
        <p:xfrm>
          <a:off x="1066800" y="5175250"/>
          <a:ext cx="7620000" cy="1322388"/>
        </p:xfrm>
        <a:graphic>
          <a:graphicData uri="http://schemas.openxmlformats.org/presentationml/2006/ole">
            <mc:AlternateContent xmlns:mc="http://schemas.openxmlformats.org/markup-compatibility/2006">
              <mc:Choice xmlns:v="urn:schemas-microsoft-com:vml" Requires="v">
                <p:oleObj r:id="rId9" imgW="3517900" imgH="609600" progId="Equation.DSMT4">
                  <p:embed/>
                </p:oleObj>
              </mc:Choice>
              <mc:Fallback>
                <p:oleObj r:id="rId9" imgW="3517900" imgH="609600" progId="Equation.DSMT4">
                  <p:embed/>
                  <p:pic>
                    <p:nvPicPr>
                      <p:cNvPr id="0" name="图片 3197"/>
                      <p:cNvPicPr/>
                      <p:nvPr/>
                    </p:nvPicPr>
                    <p:blipFill>
                      <a:blip r:embed="rId10"/>
                      <a:stretch>
                        <a:fillRect/>
                      </a:stretch>
                    </p:blipFill>
                    <p:spPr>
                      <a:xfrm>
                        <a:off x="1066800" y="5175250"/>
                        <a:ext cx="7620000" cy="1322388"/>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109.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5714" name="灯片编号占位符 5"/>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1200" dirty="0">
                <a:solidFill>
                  <a:srgbClr val="898989"/>
                </a:solidFill>
              </a:rPr>
              <a:t>109</a:t>
            </a:fld>
            <a:endParaRPr lang="en-US" altLang="zh-CN" sz="1200" dirty="0">
              <a:solidFill>
                <a:srgbClr val="898989"/>
              </a:solidFill>
            </a:endParaRPr>
          </a:p>
        </p:txBody>
      </p:sp>
      <p:sp>
        <p:nvSpPr>
          <p:cNvPr id="115715" name="Rectangle 3"/>
          <p:cNvSpPr>
            <a:spLocks noGrp="1"/>
          </p:cNvSpPr>
          <p:nvPr>
            <p:ph idx="1"/>
          </p:nvPr>
        </p:nvSpPr>
        <p:spPr>
          <a:xfrm>
            <a:off x="533400" y="1295400"/>
            <a:ext cx="8153400" cy="5029200"/>
          </a:xfrm>
        </p:spPr>
        <p:txBody>
          <a:bodyPr vert="horz" wrap="square" lIns="91440" tIns="45720" rIns="91440" bIns="45720" anchor="t" anchorCtr="0"/>
          <a:lstStyle/>
          <a:p>
            <a:pPr eaLnBrk="1" hangingPunct="1">
              <a:buFontTx/>
              <a:buNone/>
            </a:pPr>
            <a:r>
              <a:rPr lang="en-US" altLang="zh-CN" sz="2400" b="1" dirty="0">
                <a:ea typeface="微软雅黑" panose="020B0503020204020204" pitchFamily="34" charset="-122"/>
              </a:rPr>
              <a:t>K=10 </a:t>
            </a:r>
            <a:r>
              <a:rPr lang="zh-CN" altLang="en-US" sz="2400" b="1" dirty="0">
                <a:latin typeface="微软雅黑" panose="020B0503020204020204" pitchFamily="34" charset="-122"/>
                <a:ea typeface="微软雅黑" panose="020B0503020204020204" pitchFamily="34" charset="-122"/>
              </a:rPr>
              <a:t>时</a:t>
            </a: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r>
              <a:rPr lang="zh-CN" altLang="en-US" sz="2400" b="1" dirty="0">
                <a:latin typeface="微软雅黑" panose="020B0503020204020204" pitchFamily="34" charset="-122"/>
                <a:ea typeface="微软雅黑" panose="020B0503020204020204" pitchFamily="34" charset="-122"/>
              </a:rPr>
              <a:t>分别作出</a:t>
            </a:r>
            <a:r>
              <a:rPr lang="en-US" altLang="zh-CN" sz="2400" b="1" dirty="0">
                <a:ea typeface="微软雅黑" panose="020B0503020204020204" pitchFamily="34" charset="-122"/>
              </a:rPr>
              <a:t>K=4</a:t>
            </a:r>
            <a:r>
              <a:rPr lang="zh-CN" altLang="en-US" sz="2400" b="1" dirty="0">
                <a:latin typeface="微软雅黑" panose="020B0503020204020204" pitchFamily="34" charset="-122"/>
                <a:ea typeface="微软雅黑" panose="020B0503020204020204" pitchFamily="34" charset="-122"/>
              </a:rPr>
              <a:t>和</a:t>
            </a:r>
            <a:r>
              <a:rPr lang="en-US" altLang="zh-CN" sz="2400" b="1" dirty="0">
                <a:ea typeface="微软雅黑" panose="020B0503020204020204" pitchFamily="34" charset="-122"/>
              </a:rPr>
              <a:t>K=10 </a:t>
            </a:r>
            <a:r>
              <a:rPr lang="zh-CN" altLang="en-US" sz="2400" b="1" dirty="0">
                <a:latin typeface="微软雅黑" panose="020B0503020204020204" pitchFamily="34" charset="-122"/>
                <a:ea typeface="微软雅黑" panose="020B0503020204020204" pitchFamily="34" charset="-122"/>
              </a:rPr>
              <a:t>的开环幅相曲线即闭合曲线   ，如图</a:t>
            </a:r>
          </a:p>
          <a:p>
            <a:pPr eaLnBrk="1" hangingPunct="1">
              <a:buFontTx/>
              <a:buNone/>
            </a:pPr>
            <a:r>
              <a:rPr lang="zh-CN" altLang="en-US" sz="2400" b="1" dirty="0">
                <a:latin typeface="微软雅黑" panose="020B0503020204020204" pitchFamily="34" charset="-122"/>
                <a:ea typeface="微软雅黑" panose="020B0503020204020204" pitchFamily="34" charset="-122"/>
              </a:rPr>
              <a:t>所示。</a:t>
            </a:r>
            <a:r>
              <a:rPr lang="zh-CN" altLang="en-US" sz="2400" b="1" dirty="0">
                <a:ea typeface="微软雅黑" panose="020B0503020204020204" pitchFamily="34" charset="-122"/>
              </a:rPr>
              <a:t>由奈氏判据知：</a:t>
            </a:r>
            <a:r>
              <a:rPr lang="zh-CN" altLang="en-US" sz="2400" b="1" dirty="0">
                <a:latin typeface="微软雅黑" panose="020B0503020204020204" pitchFamily="34" charset="-122"/>
                <a:ea typeface="微软雅黑" panose="020B0503020204020204" pitchFamily="34" charset="-122"/>
              </a:rPr>
              <a:t> </a:t>
            </a:r>
          </a:p>
          <a:p>
            <a:pPr eaLnBrk="1" hangingPunct="1">
              <a:buFontTx/>
              <a:buNone/>
            </a:pPr>
            <a:r>
              <a:rPr lang="zh-CN" altLang="en-US" sz="2400" b="1" dirty="0">
                <a:ea typeface="微软雅黑" panose="020B0503020204020204" pitchFamily="34" charset="-122"/>
              </a:rPr>
              <a:t> </a:t>
            </a:r>
            <a:r>
              <a:rPr lang="en-US" altLang="zh-CN" sz="2400" b="1" dirty="0">
                <a:ea typeface="微软雅黑" panose="020B0503020204020204" pitchFamily="34" charset="-122"/>
              </a:rPr>
              <a:t>K=4 </a:t>
            </a:r>
            <a:r>
              <a:rPr lang="zh-CN" altLang="en-US" sz="2400" b="1" dirty="0">
                <a:latin typeface="微软雅黑" panose="020B0503020204020204" pitchFamily="34" charset="-122"/>
                <a:ea typeface="微软雅黑" panose="020B0503020204020204" pitchFamily="34" charset="-122"/>
              </a:rPr>
              <a:t>时，系统闭环稳定，</a:t>
            </a:r>
          </a:p>
          <a:p>
            <a:pPr eaLnBrk="1" hangingPunct="1">
              <a:buFontTx/>
              <a:buNone/>
            </a:pPr>
            <a:r>
              <a:rPr lang="zh-CN" altLang="en-US" sz="2400" b="1" dirty="0">
                <a:latin typeface="微软雅黑" panose="020B0503020204020204" pitchFamily="34" charset="-122"/>
                <a:ea typeface="微软雅黑" panose="020B0503020204020204" pitchFamily="34" charset="-122"/>
              </a:rPr>
              <a:t>                ；</a:t>
            </a:r>
          </a:p>
          <a:p>
            <a:pPr eaLnBrk="1" hangingPunct="1">
              <a:buFontTx/>
              <a:buNone/>
            </a:pPr>
            <a:r>
              <a:rPr lang="zh-CN" altLang="en-US" sz="2400" b="1" dirty="0">
                <a:ea typeface="微软雅黑" panose="020B0503020204020204" pitchFamily="34" charset="-122"/>
              </a:rPr>
              <a:t> </a:t>
            </a:r>
            <a:r>
              <a:rPr lang="en-US" altLang="zh-CN" sz="2400" b="1" dirty="0">
                <a:ea typeface="微软雅黑" panose="020B0503020204020204" pitchFamily="34" charset="-122"/>
              </a:rPr>
              <a:t>K=10 </a:t>
            </a:r>
            <a:r>
              <a:rPr lang="zh-CN" altLang="en-US" sz="2400" b="1" dirty="0">
                <a:ea typeface="微软雅黑" panose="020B0503020204020204" pitchFamily="34" charset="-122"/>
              </a:rPr>
              <a:t>时，系统闭环不稳定，</a:t>
            </a:r>
          </a:p>
          <a:p>
            <a:pPr eaLnBrk="1" hangingPunct="1">
              <a:buFontTx/>
              <a:buNone/>
            </a:pPr>
            <a:r>
              <a:rPr lang="zh-CN" altLang="en-US" sz="2400" b="1" dirty="0">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   </a:t>
            </a:r>
          </a:p>
        </p:txBody>
      </p:sp>
      <p:sp>
        <p:nvSpPr>
          <p:cNvPr id="115716" name="Rectangle 4"/>
          <p:cNvSpPr>
            <a:spLocks noGrp="1"/>
          </p:cNvSpPr>
          <p:nvPr>
            <p:ph type="title"/>
          </p:nvPr>
        </p:nvSpPr>
        <p:spPr>
          <a:xfrm>
            <a:off x="685800" y="381000"/>
            <a:ext cx="7772400" cy="685800"/>
          </a:xfrm>
        </p:spPr>
        <p:txBody>
          <a:bodyPr vert="horz" wrap="square" lIns="91440" tIns="45720" rIns="91440" bIns="45720" anchor="ctr" anchorCtr="0"/>
          <a:lstStyle/>
          <a:p>
            <a:pPr eaLnBrk="1" hangingPunct="1"/>
            <a:r>
              <a:rPr lang="zh-CN" altLang="en-US" sz="4000" b="1" dirty="0">
                <a:solidFill>
                  <a:srgbClr val="FF9900"/>
                </a:solidFill>
                <a:ea typeface="华文彩云" pitchFamily="2" charset="-122"/>
              </a:rPr>
              <a:t>四、稳定裕度</a:t>
            </a:r>
            <a:r>
              <a:rPr lang="zh-CN" altLang="en-US" sz="4000" b="1" dirty="0">
                <a:solidFill>
                  <a:srgbClr val="FF9900"/>
                </a:solidFill>
                <a:latin typeface="微软雅黑" panose="020B0503020204020204" pitchFamily="34" charset="-122"/>
                <a:ea typeface="微软雅黑" panose="020B0503020204020204" pitchFamily="34" charset="-122"/>
              </a:rPr>
              <a:t>（</a:t>
            </a:r>
            <a:r>
              <a:rPr lang="en-US" altLang="zh-CN" sz="4000" b="1" dirty="0">
                <a:solidFill>
                  <a:srgbClr val="FF9900"/>
                </a:solidFill>
                <a:latin typeface="Arial Black" panose="020B0A04020102020204" pitchFamily="34" charset="0"/>
                <a:ea typeface="微软雅黑" panose="020B0503020204020204" pitchFamily="34" charset="-122"/>
              </a:rPr>
              <a:t>5</a:t>
            </a:r>
            <a:r>
              <a:rPr lang="zh-CN" altLang="en-US" sz="4000" b="1" dirty="0">
                <a:solidFill>
                  <a:srgbClr val="FF9900"/>
                </a:solidFill>
                <a:latin typeface="微软雅黑" panose="020B0503020204020204" pitchFamily="34" charset="-122"/>
                <a:ea typeface="微软雅黑" panose="020B0503020204020204" pitchFamily="34" charset="-122"/>
              </a:rPr>
              <a:t>）</a:t>
            </a:r>
          </a:p>
        </p:txBody>
      </p:sp>
      <p:graphicFrame>
        <p:nvGraphicFramePr>
          <p:cNvPr id="115717" name="Object 2"/>
          <p:cNvGraphicFramePr>
            <a:graphicFrameLocks noChangeAspect="1"/>
          </p:cNvGraphicFramePr>
          <p:nvPr/>
        </p:nvGraphicFramePr>
        <p:xfrm>
          <a:off x="1981200" y="1219200"/>
          <a:ext cx="6019800" cy="965200"/>
        </p:xfrm>
        <a:graphic>
          <a:graphicData uri="http://schemas.openxmlformats.org/presentationml/2006/ole">
            <mc:AlternateContent xmlns:mc="http://schemas.openxmlformats.org/markup-compatibility/2006">
              <mc:Choice xmlns:v="urn:schemas-microsoft-com:vml" Requires="v">
                <p:oleObj r:id="rId3" imgW="2844800" imgH="457200" progId="Equation.DSMT4">
                  <p:embed/>
                </p:oleObj>
              </mc:Choice>
              <mc:Fallback>
                <p:oleObj r:id="rId3" imgW="2844800" imgH="457200" progId="Equation.DSMT4">
                  <p:embed/>
                  <p:pic>
                    <p:nvPicPr>
                      <p:cNvPr id="0" name="图片 3200"/>
                      <p:cNvPicPr/>
                      <p:nvPr/>
                    </p:nvPicPr>
                    <p:blipFill>
                      <a:blip r:embed="rId4"/>
                      <a:stretch>
                        <a:fillRect/>
                      </a:stretch>
                    </p:blipFill>
                    <p:spPr>
                      <a:xfrm>
                        <a:off x="1981200" y="1219200"/>
                        <a:ext cx="6019800" cy="965200"/>
                      </a:xfrm>
                      <a:prstGeom prst="rect">
                        <a:avLst/>
                      </a:prstGeom>
                      <a:noFill/>
                      <a:ln w="38100">
                        <a:noFill/>
                        <a:miter/>
                      </a:ln>
                    </p:spPr>
                  </p:pic>
                </p:oleObj>
              </mc:Fallback>
            </mc:AlternateContent>
          </a:graphicData>
        </a:graphic>
      </p:graphicFrame>
      <p:graphicFrame>
        <p:nvGraphicFramePr>
          <p:cNvPr id="115718" name="Object 3"/>
          <p:cNvGraphicFramePr>
            <a:graphicFrameLocks noChangeAspect="1"/>
          </p:cNvGraphicFramePr>
          <p:nvPr/>
        </p:nvGraphicFramePr>
        <p:xfrm>
          <a:off x="7239000" y="2133600"/>
          <a:ext cx="474663" cy="495300"/>
        </p:xfrm>
        <a:graphic>
          <a:graphicData uri="http://schemas.openxmlformats.org/presentationml/2006/ole">
            <mc:AlternateContent xmlns:mc="http://schemas.openxmlformats.org/markup-compatibility/2006">
              <mc:Choice xmlns:v="urn:schemas-microsoft-com:vml" Requires="v">
                <p:oleObj r:id="rId5" imgW="215900" imgH="228600" progId="Equation.DSMT4">
                  <p:embed/>
                </p:oleObj>
              </mc:Choice>
              <mc:Fallback>
                <p:oleObj r:id="rId5" imgW="215900" imgH="228600" progId="Equation.DSMT4">
                  <p:embed/>
                  <p:pic>
                    <p:nvPicPr>
                      <p:cNvPr id="0" name="图片 3195"/>
                      <p:cNvPicPr/>
                      <p:nvPr/>
                    </p:nvPicPr>
                    <p:blipFill>
                      <a:blip r:embed="rId6"/>
                      <a:stretch>
                        <a:fillRect/>
                      </a:stretch>
                    </p:blipFill>
                    <p:spPr>
                      <a:xfrm>
                        <a:off x="7239000" y="2133600"/>
                        <a:ext cx="474663" cy="495300"/>
                      </a:xfrm>
                      <a:prstGeom prst="rect">
                        <a:avLst/>
                      </a:prstGeom>
                      <a:noFill/>
                      <a:ln w="38100">
                        <a:noFill/>
                        <a:miter/>
                      </a:ln>
                    </p:spPr>
                  </p:pic>
                </p:oleObj>
              </mc:Fallback>
            </mc:AlternateContent>
          </a:graphicData>
        </a:graphic>
      </p:graphicFrame>
      <p:graphicFrame>
        <p:nvGraphicFramePr>
          <p:cNvPr id="115719" name="Object 4"/>
          <p:cNvGraphicFramePr>
            <a:graphicFrameLocks noChangeAspect="1"/>
          </p:cNvGraphicFramePr>
          <p:nvPr/>
        </p:nvGraphicFramePr>
        <p:xfrm>
          <a:off x="1371600" y="3505200"/>
          <a:ext cx="1447800" cy="404813"/>
        </p:xfrm>
        <a:graphic>
          <a:graphicData uri="http://schemas.openxmlformats.org/presentationml/2006/ole">
            <mc:AlternateContent xmlns:mc="http://schemas.openxmlformats.org/markup-compatibility/2006">
              <mc:Choice xmlns:v="urn:schemas-microsoft-com:vml" Requires="v">
                <p:oleObj r:id="rId7" imgW="711200" imgH="203200" progId="Equation.DSMT4">
                  <p:embed/>
                </p:oleObj>
              </mc:Choice>
              <mc:Fallback>
                <p:oleObj r:id="rId7" imgW="711200" imgH="203200" progId="Equation.DSMT4">
                  <p:embed/>
                  <p:pic>
                    <p:nvPicPr>
                      <p:cNvPr id="0" name="图片 3196"/>
                      <p:cNvPicPr/>
                      <p:nvPr/>
                    </p:nvPicPr>
                    <p:blipFill>
                      <a:blip r:embed="rId8"/>
                      <a:stretch>
                        <a:fillRect/>
                      </a:stretch>
                    </p:blipFill>
                    <p:spPr>
                      <a:xfrm>
                        <a:off x="1371600" y="3505200"/>
                        <a:ext cx="1447800" cy="404813"/>
                      </a:xfrm>
                      <a:prstGeom prst="rect">
                        <a:avLst/>
                      </a:prstGeom>
                      <a:noFill/>
                      <a:ln w="38100">
                        <a:noFill/>
                        <a:miter/>
                      </a:ln>
                    </p:spPr>
                  </p:pic>
                </p:oleObj>
              </mc:Fallback>
            </mc:AlternateContent>
          </a:graphicData>
        </a:graphic>
      </p:graphicFrame>
      <p:graphicFrame>
        <p:nvGraphicFramePr>
          <p:cNvPr id="115720" name="Object 5"/>
          <p:cNvGraphicFramePr>
            <a:graphicFrameLocks noChangeAspect="1"/>
          </p:cNvGraphicFramePr>
          <p:nvPr/>
        </p:nvGraphicFramePr>
        <p:xfrm>
          <a:off x="1371600" y="4419600"/>
          <a:ext cx="1447800" cy="404813"/>
        </p:xfrm>
        <a:graphic>
          <a:graphicData uri="http://schemas.openxmlformats.org/presentationml/2006/ole">
            <mc:AlternateContent xmlns:mc="http://schemas.openxmlformats.org/markup-compatibility/2006">
              <mc:Choice xmlns:v="urn:schemas-microsoft-com:vml" Requires="v">
                <p:oleObj r:id="rId9" imgW="711200" imgH="203200" progId="Equation.DSMT4">
                  <p:embed/>
                </p:oleObj>
              </mc:Choice>
              <mc:Fallback>
                <p:oleObj r:id="rId9" imgW="711200" imgH="203200" progId="Equation.DSMT4">
                  <p:embed/>
                  <p:pic>
                    <p:nvPicPr>
                      <p:cNvPr id="0" name="图片 3199"/>
                      <p:cNvPicPr/>
                      <p:nvPr/>
                    </p:nvPicPr>
                    <p:blipFill>
                      <a:blip r:embed="rId10"/>
                      <a:stretch>
                        <a:fillRect/>
                      </a:stretch>
                    </p:blipFill>
                    <p:spPr>
                      <a:xfrm>
                        <a:off x="1371600" y="4419600"/>
                        <a:ext cx="1447800" cy="404813"/>
                      </a:xfrm>
                      <a:prstGeom prst="rect">
                        <a:avLst/>
                      </a:prstGeom>
                      <a:noFill/>
                      <a:ln w="38100">
                        <a:noFill/>
                        <a:miter/>
                      </a:ln>
                    </p:spPr>
                  </p:pic>
                </p:oleObj>
              </mc:Fallback>
            </mc:AlternateContent>
          </a:graphicData>
        </a:graphic>
      </p:graphicFrame>
      <p:graphicFrame>
        <p:nvGraphicFramePr>
          <p:cNvPr id="115721" name="Object 6"/>
          <p:cNvGraphicFramePr>
            <a:graphicFrameLocks noChangeAspect="1"/>
          </p:cNvGraphicFramePr>
          <p:nvPr/>
        </p:nvGraphicFramePr>
        <p:xfrm>
          <a:off x="4419600" y="2514600"/>
          <a:ext cx="4724400" cy="3551238"/>
        </p:xfrm>
        <a:graphic>
          <a:graphicData uri="http://schemas.openxmlformats.org/presentationml/2006/ole">
            <mc:AlternateContent xmlns:mc="http://schemas.openxmlformats.org/markup-compatibility/2006">
              <mc:Choice xmlns:v="urn:schemas-microsoft-com:vml" Requires="v">
                <p:oleObj r:id="rId11" imgW="2647950" imgH="1990725" progId="PBrush">
                  <p:embed/>
                </p:oleObj>
              </mc:Choice>
              <mc:Fallback>
                <p:oleObj r:id="rId11" imgW="2647950" imgH="1990725" progId="PBrush">
                  <p:embed/>
                  <p:pic>
                    <p:nvPicPr>
                      <p:cNvPr id="0" name="图片 3203"/>
                      <p:cNvPicPr/>
                      <p:nvPr/>
                    </p:nvPicPr>
                    <p:blipFill>
                      <a:blip r:embed="rId12">
                        <a:clrChange>
                          <a:clrFrom>
                            <a:srgbClr val="FFFFFF"/>
                          </a:clrFrom>
                          <a:clrTo>
                            <a:srgbClr val="FFFFFF">
                              <a:alpha val="0"/>
                            </a:srgbClr>
                          </a:clrTo>
                        </a:clrChange>
                      </a:blip>
                      <a:stretch>
                        <a:fillRect/>
                      </a:stretch>
                    </p:blipFill>
                    <p:spPr>
                      <a:xfrm>
                        <a:off x="4419600" y="2514600"/>
                        <a:ext cx="4724400" cy="3551238"/>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5362" name="灯片编号占位符 7"/>
          <p:cNvSpPr txBox="1">
            <a:spLocks noGrp="1"/>
          </p:cNvSpPr>
          <p:nvPr>
            <p:ph type="sldNum" sz="quarter" idx="4"/>
          </p:nvPr>
        </p:nvSpPr>
        <p:spPr>
          <a:xfrm>
            <a:off x="7042150" y="6243638"/>
            <a:ext cx="1905000" cy="457200"/>
          </a:xfrm>
          <a:noFill/>
          <a:ln>
            <a:noFill/>
          </a:ln>
        </p:spPr>
        <p:txBody>
          <a:bodyPr anchor="ctr" anchorCtr="0"/>
          <a:lstStyle/>
          <a:p>
            <a:pPr marL="0" indent="0" algn="r" eaLnBrk="1" hangingPunct="1">
              <a:spcBef>
                <a:spcPct val="0"/>
              </a:spcBef>
              <a:buFontTx/>
              <a:buNone/>
            </a:pPr>
            <a:fld id="{9A0DB2DC-4C9A-4742-B13C-FB6460FD3503}" type="slidenum">
              <a:rPr lang="en-US" altLang="zh-CN" sz="1200" dirty="0">
                <a:solidFill>
                  <a:srgbClr val="898989"/>
                </a:solidFill>
              </a:rPr>
              <a:t>11</a:t>
            </a:fld>
            <a:endParaRPr lang="en-US" altLang="zh-CN" sz="1200" dirty="0">
              <a:solidFill>
                <a:srgbClr val="898989"/>
              </a:solidFill>
            </a:endParaRPr>
          </a:p>
        </p:txBody>
      </p:sp>
      <p:sp>
        <p:nvSpPr>
          <p:cNvPr id="15363" name="Rectangle 7"/>
          <p:cNvSpPr/>
          <p:nvPr/>
        </p:nvSpPr>
        <p:spPr>
          <a:xfrm>
            <a:off x="0" y="-184666"/>
            <a:ext cx="184731" cy="36933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5364" name="Rectangle 12"/>
          <p:cNvSpPr/>
          <p:nvPr/>
        </p:nvSpPr>
        <p:spPr>
          <a:xfrm>
            <a:off x="0" y="-184666"/>
            <a:ext cx="184731" cy="36933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15365" name="Object 2"/>
          <p:cNvGraphicFramePr>
            <a:graphicFrameLocks noChangeAspect="1"/>
          </p:cNvGraphicFramePr>
          <p:nvPr/>
        </p:nvGraphicFramePr>
        <p:xfrm>
          <a:off x="-4622800" y="3543300"/>
          <a:ext cx="276225" cy="381000"/>
        </p:xfrm>
        <a:graphic>
          <a:graphicData uri="http://schemas.openxmlformats.org/presentationml/2006/ole">
            <mc:AlternateContent xmlns:mc="http://schemas.openxmlformats.org/markup-compatibility/2006">
              <mc:Choice xmlns:v="urn:schemas-microsoft-com:vml" Requires="v">
                <p:oleObj r:id="rId3" imgW="279400" imgH="381000" progId="Equation.3">
                  <p:embed/>
                </p:oleObj>
              </mc:Choice>
              <mc:Fallback>
                <p:oleObj r:id="rId3" imgW="279400" imgH="381000" progId="Equation.3">
                  <p:embed/>
                  <p:pic>
                    <p:nvPicPr>
                      <p:cNvPr id="0" name="图片 3096"/>
                      <p:cNvPicPr/>
                      <p:nvPr/>
                    </p:nvPicPr>
                    <p:blipFill>
                      <a:blip r:embed="rId4"/>
                      <a:stretch>
                        <a:fillRect/>
                      </a:stretch>
                    </p:blipFill>
                    <p:spPr>
                      <a:xfrm>
                        <a:off x="-4622800" y="3543300"/>
                        <a:ext cx="276225" cy="381000"/>
                      </a:xfrm>
                      <a:prstGeom prst="rect">
                        <a:avLst/>
                      </a:prstGeom>
                      <a:noFill/>
                      <a:ln w="38100">
                        <a:noFill/>
                        <a:miter/>
                      </a:ln>
                    </p:spPr>
                  </p:pic>
                </p:oleObj>
              </mc:Fallback>
            </mc:AlternateContent>
          </a:graphicData>
        </a:graphic>
      </p:graphicFrame>
      <p:sp>
        <p:nvSpPr>
          <p:cNvPr id="15366" name="Rectangle 29"/>
          <p:cNvSpPr/>
          <p:nvPr/>
        </p:nvSpPr>
        <p:spPr>
          <a:xfrm>
            <a:off x="0" y="-184666"/>
            <a:ext cx="184731" cy="36933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15367" name="Object 3"/>
          <p:cNvGraphicFramePr>
            <a:graphicFrameLocks noGrp="1" noChangeAspect="1"/>
          </p:cNvGraphicFramePr>
          <p:nvPr>
            <p:ph sz="quarter" idx="2"/>
          </p:nvPr>
        </p:nvGraphicFramePr>
        <p:xfrm>
          <a:off x="2357438" y="1374775"/>
          <a:ext cx="5094287" cy="696913"/>
        </p:xfrm>
        <a:graphic>
          <a:graphicData uri="http://schemas.openxmlformats.org/presentationml/2006/ole">
            <mc:AlternateContent xmlns:mc="http://schemas.openxmlformats.org/markup-compatibility/2006">
              <mc:Choice xmlns:v="urn:schemas-microsoft-com:vml" Requires="v">
                <p:oleObj r:id="rId5" imgW="5753100" imgH="787400" progId="Equation.3">
                  <p:embed/>
                </p:oleObj>
              </mc:Choice>
              <mc:Fallback>
                <p:oleObj r:id="rId5" imgW="5753100" imgH="787400" progId="Equation.3">
                  <p:embed/>
                  <p:pic>
                    <p:nvPicPr>
                      <p:cNvPr id="0" name="图片 3099"/>
                      <p:cNvPicPr/>
                      <p:nvPr/>
                    </p:nvPicPr>
                    <p:blipFill>
                      <a:blip r:embed="rId6"/>
                      <a:srcRect/>
                      <a:stretch>
                        <a:fillRect/>
                      </a:stretch>
                    </p:blipFill>
                    <p:spPr>
                      <a:xfrm>
                        <a:off x="2357438" y="1374775"/>
                        <a:ext cx="5094287" cy="696913"/>
                      </a:xfrm>
                      <a:prstGeom prst="rect">
                        <a:avLst/>
                      </a:prstGeom>
                      <a:noFill/>
                      <a:ln w="38100">
                        <a:miter/>
                      </a:ln>
                    </p:spPr>
                  </p:pic>
                </p:oleObj>
              </mc:Fallback>
            </mc:AlternateContent>
          </a:graphicData>
        </a:graphic>
      </p:graphicFrame>
      <p:sp>
        <p:nvSpPr>
          <p:cNvPr id="98335" name="Rectangle 31"/>
          <p:cNvSpPr>
            <a:spLocks noGrp="1" noChangeArrowheads="1"/>
          </p:cNvSpPr>
          <p:nvPr>
            <p:ph type="body" sz="half" idx="1"/>
          </p:nvPr>
        </p:nvSpPr>
        <p:spPr>
          <a:xfrm>
            <a:off x="357188" y="2133600"/>
            <a:ext cx="8569325" cy="4295775"/>
          </a:xfrm>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rgbClr val="A50021"/>
                </a:solidFill>
                <a:effectLst/>
                <a:uLnTx/>
                <a:uFillTx/>
                <a:latin typeface="微软雅黑" panose="020B0503020204020204" pitchFamily="34" charset="-122"/>
                <a:cs typeface="+mn-cs"/>
              </a:rPr>
              <a:t>A</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rPr>
              <a:t>（</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sym typeface="Symbol" panose="05050102010706020507" pitchFamily="18" charset="2"/>
              </a:rPr>
              <a:t></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rPr>
              <a:t>）幅频特性：</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G</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j</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sym typeface="Symbol" panose="05050102010706020507" pitchFamily="18" charset="2"/>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）的模，等于稳态的输出分量与输</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                 入分量幅值之比。</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342900" marR="0" lvl="0" indent="-342900"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rgbClr val="A50021"/>
                </a:solidFill>
                <a:effectLst/>
                <a:uLnTx/>
                <a:uFillTx/>
                <a:latin typeface="微软雅黑" panose="020B0503020204020204" pitchFamily="34" charset="-122"/>
                <a:cs typeface="+mn-cs"/>
                <a:sym typeface="Symbol" panose="05050102010706020507" pitchFamily="18" charset="2"/>
              </a:rPr>
              <a:t></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rPr>
              <a:t>（</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sym typeface="Symbol" panose="05050102010706020507" pitchFamily="18" charset="2"/>
              </a:rPr>
              <a:t></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rPr>
              <a:t>）相频特性：</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G</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j</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sym typeface="Symbol" panose="05050102010706020507" pitchFamily="18" charset="2"/>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）的幅角，等于稳态输出分量与输     </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342900" marR="0" lvl="0" indent="-342900"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                入分量的相位差。</a:t>
            </a:r>
          </a:p>
          <a:p>
            <a:pPr marL="342900" marR="0" lvl="0" indent="-342900"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rgbClr val="A50021"/>
                </a:solidFill>
                <a:effectLst/>
                <a:uLnTx/>
                <a:uFillTx/>
                <a:latin typeface="微软雅黑" panose="020B0503020204020204" pitchFamily="34" charset="-122"/>
                <a:cs typeface="+mn-cs"/>
              </a:rPr>
              <a:t>U</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rPr>
              <a:t>（</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sym typeface="Symbol" panose="05050102010706020507" pitchFamily="18" charset="2"/>
              </a:rPr>
              <a:t></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实频特性；</a:t>
            </a:r>
          </a:p>
          <a:p>
            <a:pPr marL="342900" marR="0" lvl="0" indent="-342900"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rgbClr val="A50021"/>
                </a:solidFill>
                <a:effectLst/>
                <a:uLnTx/>
                <a:uFillTx/>
                <a:latin typeface="微软雅黑" panose="020B0503020204020204" pitchFamily="34" charset="-122"/>
                <a:cs typeface="+mn-cs"/>
              </a:rPr>
              <a:t>V</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rPr>
              <a:t>（</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sym typeface="Symbol" panose="05050102010706020507" pitchFamily="18" charset="2"/>
              </a:rPr>
              <a:t></a:t>
            </a:r>
            <a:r>
              <a:rPr kumimoji="0" lang="zh-CN" altLang="en-US" sz="2400" b="1" i="0" u="none" strike="noStrike" kern="1200" cap="none" spc="0" normalizeH="0" baseline="0" noProof="0" dirty="0">
                <a:ln>
                  <a:noFill/>
                </a:ln>
                <a:solidFill>
                  <a:srgbClr val="A50021"/>
                </a:solidFill>
                <a:effectLst/>
                <a:uLnTx/>
                <a:uFillTx/>
                <a:latin typeface="微软雅黑" panose="020B0503020204020204" pitchFamily="34" charset="-122"/>
                <a:cs typeface="+mn-cs"/>
              </a:rPr>
              <a:t>）：</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 </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虚频特性；是</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sym typeface="Symbol" panose="05050102010706020507" pitchFamily="18" charset="2"/>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的函数。</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a:pP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p:txBody>
      </p:sp>
      <p:graphicFrame>
        <p:nvGraphicFramePr>
          <p:cNvPr id="15369" name="Object 4"/>
          <p:cNvGraphicFramePr>
            <a:graphicFrameLocks noChangeAspect="1"/>
          </p:cNvGraphicFramePr>
          <p:nvPr/>
        </p:nvGraphicFramePr>
        <p:xfrm>
          <a:off x="5143500" y="3857625"/>
          <a:ext cx="3927475" cy="2592388"/>
        </p:xfrm>
        <a:graphic>
          <a:graphicData uri="http://schemas.openxmlformats.org/presentationml/2006/ole">
            <mc:AlternateContent xmlns:mc="http://schemas.openxmlformats.org/markup-compatibility/2006">
              <mc:Choice xmlns:v="urn:schemas-microsoft-com:vml" Requires="v">
                <p:oleObj r:id="rId7" imgW="1918335" imgH="1470025" progId="Visio.Drawing.11">
                  <p:embed/>
                </p:oleObj>
              </mc:Choice>
              <mc:Fallback>
                <p:oleObj r:id="rId7" imgW="1918335" imgH="1470025" progId="Visio.Drawing.11">
                  <p:embed/>
                  <p:pic>
                    <p:nvPicPr>
                      <p:cNvPr id="0" name="图片 3098"/>
                      <p:cNvPicPr/>
                      <p:nvPr/>
                    </p:nvPicPr>
                    <p:blipFill>
                      <a:blip r:embed="rId8"/>
                      <a:stretch>
                        <a:fillRect/>
                      </a:stretch>
                    </p:blipFill>
                    <p:spPr>
                      <a:xfrm>
                        <a:off x="5143500" y="3857625"/>
                        <a:ext cx="3927475" cy="2592388"/>
                      </a:xfrm>
                      <a:prstGeom prst="rect">
                        <a:avLst/>
                      </a:prstGeom>
                      <a:noFill/>
                      <a:ln w="38100">
                        <a:noFill/>
                        <a:miter/>
                      </a:ln>
                    </p:spPr>
                  </p:pic>
                </p:oleObj>
              </mc:Fallback>
            </mc:AlternateContent>
          </a:graphicData>
        </a:graphic>
      </p:graphicFrame>
      <p:sp>
        <p:nvSpPr>
          <p:cNvPr id="15370" name="标题 10"/>
          <p:cNvSpPr>
            <a:spLocks noGrp="1"/>
          </p:cNvSpPr>
          <p:nvPr>
            <p:ph type="title"/>
          </p:nvPr>
        </p:nvSpPr>
        <p:spPr>
          <a:xfrm>
            <a:off x="914400" y="214313"/>
            <a:ext cx="7315200" cy="928687"/>
          </a:xfrm>
        </p:spPr>
        <p:txBody>
          <a:bodyPr vert="horz" wrap="square" lIns="91440" tIns="45720" rIns="91440" bIns="45720" anchor="ctr" anchorCtr="0"/>
          <a:lstStyle/>
          <a:p>
            <a:pPr eaLnBrk="1" hangingPunct="1"/>
            <a:r>
              <a:rPr lang="zh-CN" altLang="en-US" sz="2800" b="1" dirty="0">
                <a:solidFill>
                  <a:srgbClr val="A50021"/>
                </a:solidFill>
                <a:latin typeface="黑体" panose="02010609060101010101" charset="-122"/>
                <a:ea typeface="黑体" panose="02010609060101010101" charset="-122"/>
              </a:rPr>
              <a:t>频率特性的矢量表示</a:t>
            </a:r>
          </a:p>
        </p:txBody>
      </p:sp>
    </p:spTree>
  </p:cSld>
  <p:clrMapOvr>
    <a:masterClrMapping/>
  </p:clrMapOvr>
  <p:transition>
    <p:pull dir="rd"/>
  </p:transition>
</p:sld>
</file>

<file path=ppt/slides/slide110.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6738" name="Rectangle 2"/>
          <p:cNvSpPr>
            <a:spLocks noGrp="1"/>
          </p:cNvSpPr>
          <p:nvPr>
            <p:ph idx="1"/>
          </p:nvPr>
        </p:nvSpPr>
        <p:spPr>
          <a:xfrm>
            <a:off x="50800" y="1562100"/>
            <a:ext cx="8991600" cy="5257800"/>
          </a:xfrm>
          <a:gradFill rotWithShape="1">
            <a:gsLst>
              <a:gs pos="0">
                <a:srgbClr val="FFFF99">
                  <a:alpha val="100000"/>
                </a:srgbClr>
              </a:gs>
              <a:gs pos="50000">
                <a:srgbClr val="FFFFF1">
                  <a:alpha val="100000"/>
                </a:srgbClr>
              </a:gs>
              <a:gs pos="100000">
                <a:srgbClr val="FFFF99">
                  <a:alpha val="100000"/>
                </a:srgbClr>
              </a:gs>
            </a:gsLst>
            <a:lin ang="5400000" scaled="1"/>
            <a:tileRect/>
          </a:gradFill>
          <a:ln>
            <a:solidFill>
              <a:srgbClr val="009900">
                <a:alpha val="100000"/>
              </a:srgbClr>
            </a:solidFill>
            <a:miter lim="800000"/>
          </a:ln>
        </p:spPr>
        <p:txBody>
          <a:bodyPr vert="horz" wrap="square" lIns="91440" tIns="45720" rIns="91440" bIns="45720" anchor="t" anchorCtr="0"/>
          <a:lstStyle/>
          <a:p>
            <a:pPr eaLnBrk="1" hangingPunct="1">
              <a:buFontTx/>
              <a:buNone/>
            </a:pPr>
            <a:endParaRPr lang="zh-CN" altLang="zh-CN" sz="2400" dirty="0">
              <a:latin typeface="华文新魏" charset="-122"/>
              <a:ea typeface="黑体" panose="02010609060101010101" charset="-122"/>
            </a:endParaRPr>
          </a:p>
        </p:txBody>
      </p:sp>
      <p:sp>
        <p:nvSpPr>
          <p:cNvPr id="116739" name="Rectangle 3"/>
          <p:cNvSpPr>
            <a:spLocks noGrp="1"/>
          </p:cNvSpPr>
          <p:nvPr>
            <p:ph type="title"/>
          </p:nvPr>
        </p:nvSpPr>
        <p:spPr>
          <a:xfrm>
            <a:off x="50800" y="939800"/>
            <a:ext cx="8991600" cy="533400"/>
          </a:xfrm>
          <a:gradFill rotWithShape="0">
            <a:gsLst>
              <a:gs pos="0">
                <a:srgbClr val="3366FF">
                  <a:alpha val="100000"/>
                </a:srgbClr>
              </a:gs>
              <a:gs pos="100000">
                <a:srgbClr val="FFFF99">
                  <a:alpha val="100000"/>
                </a:srgbClr>
              </a:gs>
            </a:gsLst>
            <a:lin ang="5400000" scaled="1"/>
            <a:tileRect/>
          </a:gradFill>
        </p:spPr>
        <p:txBody>
          <a:bodyPr vert="horz" wrap="square" lIns="91440" tIns="45720" rIns="91440" bIns="45720" anchor="ctr" anchorCtr="0"/>
          <a:lstStyle/>
          <a:p>
            <a:pPr eaLnBrk="1" hangingPunct="1"/>
            <a:r>
              <a:rPr lang="en-US" altLang="zh-CN" sz="2800" dirty="0">
                <a:latin typeface="华文新魏" charset="-122"/>
                <a:ea typeface="华文新魏" charset="-122"/>
              </a:rPr>
              <a:t>§5.4.1                 </a:t>
            </a:r>
            <a:r>
              <a:rPr lang="zh-CN" altLang="en-US" sz="3200" dirty="0">
                <a:latin typeface="华文新魏" charset="-122"/>
                <a:ea typeface="华文新魏" charset="-122"/>
              </a:rPr>
              <a:t>奈奎斯特稳定判据</a:t>
            </a:r>
            <a:r>
              <a:rPr lang="zh-CN" altLang="en-US" sz="2800" dirty="0">
                <a:latin typeface="华文新魏" charset="-122"/>
                <a:ea typeface="华文新魏" charset="-122"/>
              </a:rPr>
              <a:t>  </a:t>
            </a:r>
            <a:r>
              <a:rPr lang="en-US" altLang="zh-CN" sz="2000" dirty="0">
                <a:ea typeface="华文新魏" charset="-122"/>
              </a:rPr>
              <a:t>(1)</a:t>
            </a:r>
          </a:p>
        </p:txBody>
      </p:sp>
      <p:sp>
        <p:nvSpPr>
          <p:cNvPr id="116740" name="Rectangle 4"/>
          <p:cNvSpPr/>
          <p:nvPr/>
        </p:nvSpPr>
        <p:spPr>
          <a:xfrm>
            <a:off x="317500" y="2279650"/>
            <a:ext cx="838200" cy="457200"/>
          </a:xfrm>
          <a:prstGeom prst="rect">
            <a:avLst/>
          </a:prstGeom>
          <a:gradFill rotWithShape="0">
            <a:gsLst>
              <a:gs pos="0">
                <a:srgbClr val="99FF99"/>
              </a:gs>
              <a:gs pos="50000">
                <a:srgbClr val="FFFFFF"/>
              </a:gs>
              <a:gs pos="100000">
                <a:srgbClr val="99FF99"/>
              </a:gs>
            </a:gsLst>
            <a:lin ang="5400000" scaled="1"/>
            <a:tileRect/>
          </a:gra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微软雅黑" panose="020B0503020204020204" pitchFamily="34" charset="-122"/>
                <a:ea typeface="微软雅黑" panose="020B0503020204020204" pitchFamily="34" charset="-122"/>
              </a:rPr>
              <a:t>解释</a:t>
            </a:r>
          </a:p>
        </p:txBody>
      </p:sp>
      <p:sp>
        <p:nvSpPr>
          <p:cNvPr id="116741" name="Rectangle 5"/>
          <p:cNvSpPr/>
          <p:nvPr/>
        </p:nvSpPr>
        <p:spPr>
          <a:xfrm>
            <a:off x="304800" y="4495800"/>
            <a:ext cx="914400" cy="457200"/>
          </a:xfrm>
          <a:prstGeom prst="rect">
            <a:avLst/>
          </a:prstGeom>
          <a:gradFill rotWithShape="0">
            <a:gsLst>
              <a:gs pos="0">
                <a:srgbClr val="99FF99"/>
              </a:gs>
              <a:gs pos="50000">
                <a:srgbClr val="FFFFFF"/>
              </a:gs>
              <a:gs pos="100000">
                <a:srgbClr val="99FF99"/>
              </a:gs>
            </a:gsLst>
            <a:lin ang="5400000" scaled="1"/>
            <a:tileRect/>
          </a:gra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微软雅黑" panose="020B0503020204020204" pitchFamily="34" charset="-122"/>
                <a:ea typeface="微软雅黑" panose="020B0503020204020204" pitchFamily="34" charset="-122"/>
              </a:rPr>
              <a:t>说明</a:t>
            </a:r>
            <a:endParaRPr lang="zh-CN" altLang="en-US" sz="2400" dirty="0">
              <a:latin typeface="Arial" panose="020B0604020202020204" pitchFamily="34" charset="0"/>
              <a:ea typeface="微软雅黑" panose="020B0503020204020204" pitchFamily="34" charset="-122"/>
            </a:endParaRPr>
          </a:p>
        </p:txBody>
      </p:sp>
      <p:graphicFrame>
        <p:nvGraphicFramePr>
          <p:cNvPr id="116742" name="Object 2"/>
          <p:cNvGraphicFramePr>
            <a:graphicFrameLocks noChangeAspect="1"/>
          </p:cNvGraphicFramePr>
          <p:nvPr/>
        </p:nvGraphicFramePr>
        <p:xfrm>
          <a:off x="1295400" y="5021263"/>
          <a:ext cx="2181225" cy="809625"/>
        </p:xfrm>
        <a:graphic>
          <a:graphicData uri="http://schemas.openxmlformats.org/presentationml/2006/ole">
            <mc:AlternateContent xmlns:mc="http://schemas.openxmlformats.org/markup-compatibility/2006">
              <mc:Choice xmlns:v="urn:schemas-microsoft-com:vml" Requires="v">
                <p:oleObj r:id="rId3" imgW="1167765" imgH="444500" progId="Equation.3">
                  <p:embed/>
                </p:oleObj>
              </mc:Choice>
              <mc:Fallback>
                <p:oleObj r:id="rId3" imgW="1167765" imgH="444500" progId="Equation.3">
                  <p:embed/>
                  <p:pic>
                    <p:nvPicPr>
                      <p:cNvPr id="0" name="图片 3207"/>
                      <p:cNvPicPr/>
                      <p:nvPr/>
                    </p:nvPicPr>
                    <p:blipFill>
                      <a:blip r:embed="rId4"/>
                      <a:stretch>
                        <a:fillRect/>
                      </a:stretch>
                    </p:blipFill>
                    <p:spPr>
                      <a:xfrm>
                        <a:off x="1295400" y="5021263"/>
                        <a:ext cx="2181225" cy="809625"/>
                      </a:xfrm>
                      <a:prstGeom prst="rect">
                        <a:avLst/>
                      </a:prstGeom>
                      <a:noFill/>
                      <a:ln w="38100">
                        <a:noFill/>
                        <a:miter/>
                      </a:ln>
                    </p:spPr>
                  </p:pic>
                </p:oleObj>
              </mc:Fallback>
            </mc:AlternateContent>
          </a:graphicData>
        </a:graphic>
      </p:graphicFrame>
      <p:graphicFrame>
        <p:nvGraphicFramePr>
          <p:cNvPr id="116743" name="Object 3"/>
          <p:cNvGraphicFramePr>
            <a:graphicFrameLocks noChangeAspect="1"/>
          </p:cNvGraphicFramePr>
          <p:nvPr/>
        </p:nvGraphicFramePr>
        <p:xfrm>
          <a:off x="1295400" y="2660650"/>
          <a:ext cx="4114800" cy="823913"/>
        </p:xfrm>
        <a:graphic>
          <a:graphicData uri="http://schemas.openxmlformats.org/presentationml/2006/ole">
            <mc:AlternateContent xmlns:mc="http://schemas.openxmlformats.org/markup-compatibility/2006">
              <mc:Choice xmlns:v="urn:schemas-microsoft-com:vml" Requires="v">
                <p:oleObj r:id="rId5" imgW="1702435" imgH="330835" progId="Equation.3">
                  <p:embed/>
                </p:oleObj>
              </mc:Choice>
              <mc:Fallback>
                <p:oleObj r:id="rId5" imgW="1702435" imgH="330835" progId="Equation.3">
                  <p:embed/>
                  <p:pic>
                    <p:nvPicPr>
                      <p:cNvPr id="0" name="图片 3208"/>
                      <p:cNvPicPr/>
                      <p:nvPr/>
                    </p:nvPicPr>
                    <p:blipFill>
                      <a:blip r:embed="rId6">
                        <a:clrChange>
                          <a:clrFrom>
                            <a:srgbClr val="000000"/>
                          </a:clrFrom>
                          <a:clrTo>
                            <a:srgbClr val="0000CC"/>
                          </a:clrTo>
                        </a:clrChange>
                      </a:blip>
                      <a:stretch>
                        <a:fillRect/>
                      </a:stretch>
                    </p:blipFill>
                    <p:spPr>
                      <a:xfrm>
                        <a:off x="1295400" y="2660650"/>
                        <a:ext cx="4114800" cy="823913"/>
                      </a:xfrm>
                      <a:prstGeom prst="rect">
                        <a:avLst/>
                      </a:prstGeom>
                      <a:noFill/>
                      <a:ln w="38100">
                        <a:noFill/>
                        <a:miter/>
                      </a:ln>
                    </p:spPr>
                  </p:pic>
                </p:oleObj>
              </mc:Fallback>
            </mc:AlternateContent>
          </a:graphicData>
        </a:graphic>
      </p:graphicFrame>
      <p:sp>
        <p:nvSpPr>
          <p:cNvPr id="116744" name="Rectangle 10"/>
          <p:cNvSpPr/>
          <p:nvPr/>
        </p:nvSpPr>
        <p:spPr>
          <a:xfrm>
            <a:off x="76200" y="1676400"/>
            <a:ext cx="480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2800" dirty="0">
                <a:latin typeface="Arial" panose="020B0604020202020204" pitchFamily="34" charset="0"/>
                <a:ea typeface="微软雅黑" panose="020B0503020204020204" pitchFamily="34" charset="-122"/>
              </a:rPr>
              <a:t>§5.4.1  </a:t>
            </a:r>
            <a:r>
              <a:rPr lang="zh-CN" altLang="en-US" sz="2800" dirty="0">
                <a:latin typeface="Arial" panose="020B0604020202020204" pitchFamily="34" charset="0"/>
                <a:ea typeface="微软雅黑" panose="020B0503020204020204" pitchFamily="34" charset="-122"/>
              </a:rPr>
              <a:t>奈奎斯特稳定判据</a:t>
            </a:r>
            <a:r>
              <a:rPr lang="zh-CN" altLang="en-US" sz="1800" dirty="0">
                <a:latin typeface="Arial" panose="020B0604020202020204" pitchFamily="34" charset="0"/>
                <a:ea typeface="微软雅黑" panose="020B0503020204020204" pitchFamily="34" charset="-122"/>
              </a:rPr>
              <a:t> </a:t>
            </a:r>
          </a:p>
        </p:txBody>
      </p:sp>
      <p:graphicFrame>
        <p:nvGraphicFramePr>
          <p:cNvPr id="116745" name="Object 4"/>
          <p:cNvGraphicFramePr>
            <a:graphicFrameLocks noChangeAspect="1"/>
          </p:cNvGraphicFramePr>
          <p:nvPr/>
        </p:nvGraphicFramePr>
        <p:xfrm>
          <a:off x="1295400" y="2338388"/>
          <a:ext cx="1695450" cy="347662"/>
        </p:xfrm>
        <a:graphic>
          <a:graphicData uri="http://schemas.openxmlformats.org/presentationml/2006/ole">
            <mc:AlternateContent xmlns:mc="http://schemas.openxmlformats.org/markup-compatibility/2006">
              <mc:Choice xmlns:v="urn:schemas-microsoft-com:vml" Requires="v">
                <p:oleObj r:id="rId7" imgW="605155" imgH="104775" progId="Equation.3">
                  <p:embed/>
                </p:oleObj>
              </mc:Choice>
              <mc:Fallback>
                <p:oleObj r:id="rId7" imgW="605155" imgH="104775" progId="Equation.3">
                  <p:embed/>
                  <p:pic>
                    <p:nvPicPr>
                      <p:cNvPr id="0" name="图片 3204"/>
                      <p:cNvPicPr/>
                      <p:nvPr/>
                    </p:nvPicPr>
                    <p:blipFill>
                      <a:blip r:embed="rId8">
                        <a:clrChange>
                          <a:clrFrom>
                            <a:srgbClr val="000000"/>
                          </a:clrFrom>
                          <a:clrTo>
                            <a:srgbClr val="FF0000"/>
                          </a:clrTo>
                        </a:clrChange>
                      </a:blip>
                      <a:stretch>
                        <a:fillRect/>
                      </a:stretch>
                    </p:blipFill>
                    <p:spPr>
                      <a:xfrm>
                        <a:off x="1295400" y="2338388"/>
                        <a:ext cx="1695450" cy="347662"/>
                      </a:xfrm>
                      <a:prstGeom prst="rect">
                        <a:avLst/>
                      </a:prstGeom>
                      <a:noFill/>
                      <a:ln w="38100">
                        <a:noFill/>
                        <a:miter/>
                      </a:ln>
                    </p:spPr>
                  </p:pic>
                </p:oleObj>
              </mc:Fallback>
            </mc:AlternateContent>
          </a:graphicData>
        </a:graphic>
      </p:graphicFrame>
      <p:sp>
        <p:nvSpPr>
          <p:cNvPr id="116746" name="Rectangle 12"/>
          <p:cNvSpPr/>
          <p:nvPr/>
        </p:nvSpPr>
        <p:spPr>
          <a:xfrm>
            <a:off x="304800" y="2825750"/>
            <a:ext cx="609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微软雅黑" panose="020B0503020204020204" pitchFamily="34" charset="-122"/>
                <a:ea typeface="微软雅黑" panose="020B0503020204020204" pitchFamily="34" charset="-122"/>
              </a:rPr>
              <a:t>设</a:t>
            </a:r>
          </a:p>
        </p:txBody>
      </p:sp>
      <p:graphicFrame>
        <p:nvGraphicFramePr>
          <p:cNvPr id="116747" name="Object 5"/>
          <p:cNvGraphicFramePr>
            <a:graphicFrameLocks noChangeAspect="1"/>
          </p:cNvGraphicFramePr>
          <p:nvPr/>
        </p:nvGraphicFramePr>
        <p:xfrm>
          <a:off x="1295400" y="3803650"/>
          <a:ext cx="581025" cy="306388"/>
        </p:xfrm>
        <a:graphic>
          <a:graphicData uri="http://schemas.openxmlformats.org/presentationml/2006/ole">
            <mc:AlternateContent xmlns:mc="http://schemas.openxmlformats.org/markup-compatibility/2006">
              <mc:Choice xmlns:v="urn:schemas-microsoft-com:vml" Requires="v">
                <p:oleObj r:id="rId9" imgW="304800" imgH="165100" progId="Equation.3">
                  <p:embed/>
                </p:oleObj>
              </mc:Choice>
              <mc:Fallback>
                <p:oleObj r:id="rId9" imgW="304800" imgH="165100" progId="Equation.3">
                  <p:embed/>
                  <p:pic>
                    <p:nvPicPr>
                      <p:cNvPr id="0" name="图片 3205"/>
                      <p:cNvPicPr/>
                      <p:nvPr/>
                    </p:nvPicPr>
                    <p:blipFill>
                      <a:blip r:embed="rId10"/>
                      <a:stretch>
                        <a:fillRect/>
                      </a:stretch>
                    </p:blipFill>
                    <p:spPr>
                      <a:xfrm>
                        <a:off x="1295400" y="3803650"/>
                        <a:ext cx="581025" cy="306388"/>
                      </a:xfrm>
                      <a:prstGeom prst="rect">
                        <a:avLst/>
                      </a:prstGeom>
                      <a:noFill/>
                      <a:ln w="38100">
                        <a:noFill/>
                        <a:miter/>
                      </a:ln>
                    </p:spPr>
                  </p:pic>
                </p:oleObj>
              </mc:Fallback>
            </mc:AlternateContent>
          </a:graphicData>
        </a:graphic>
      </p:graphicFrame>
      <p:graphicFrame>
        <p:nvGraphicFramePr>
          <p:cNvPr id="116748" name="Object 6"/>
          <p:cNvGraphicFramePr>
            <a:graphicFrameLocks noChangeAspect="1"/>
          </p:cNvGraphicFramePr>
          <p:nvPr/>
        </p:nvGraphicFramePr>
        <p:xfrm>
          <a:off x="2001838" y="3536950"/>
          <a:ext cx="387350" cy="400050"/>
        </p:xfrm>
        <a:graphic>
          <a:graphicData uri="http://schemas.openxmlformats.org/presentationml/2006/ole">
            <mc:AlternateContent xmlns:mc="http://schemas.openxmlformats.org/markup-compatibility/2006">
              <mc:Choice xmlns:v="urn:schemas-microsoft-com:vml" Requires="v">
                <p:oleObj r:id="rId11" imgW="135255" imgH="147955" progId="Equation.3">
                  <p:embed/>
                </p:oleObj>
              </mc:Choice>
              <mc:Fallback>
                <p:oleObj r:id="rId11" imgW="135255" imgH="147955" progId="Equation.3">
                  <p:embed/>
                  <p:pic>
                    <p:nvPicPr>
                      <p:cNvPr id="0" name="图片 3206"/>
                      <p:cNvPicPr/>
                      <p:nvPr/>
                    </p:nvPicPr>
                    <p:blipFill>
                      <a:blip r:embed="rId12">
                        <a:clrChange>
                          <a:clrFrom>
                            <a:srgbClr val="000000"/>
                          </a:clrFrom>
                          <a:clrTo>
                            <a:srgbClr val="0000FF"/>
                          </a:clrTo>
                        </a:clrChange>
                      </a:blip>
                      <a:stretch>
                        <a:fillRect/>
                      </a:stretch>
                    </p:blipFill>
                    <p:spPr>
                      <a:xfrm>
                        <a:off x="2001838" y="3536950"/>
                        <a:ext cx="387350" cy="400050"/>
                      </a:xfrm>
                      <a:prstGeom prst="rect">
                        <a:avLst/>
                      </a:prstGeom>
                      <a:noFill/>
                      <a:ln w="38100">
                        <a:noFill/>
                        <a:miter/>
                      </a:ln>
                    </p:spPr>
                  </p:pic>
                </p:oleObj>
              </mc:Fallback>
            </mc:AlternateContent>
          </a:graphicData>
        </a:graphic>
      </p:graphicFrame>
      <p:graphicFrame>
        <p:nvGraphicFramePr>
          <p:cNvPr id="116749" name="Object 7"/>
          <p:cNvGraphicFramePr>
            <a:graphicFrameLocks noChangeAspect="1"/>
          </p:cNvGraphicFramePr>
          <p:nvPr/>
        </p:nvGraphicFramePr>
        <p:xfrm>
          <a:off x="1989138" y="3994150"/>
          <a:ext cx="411162" cy="400050"/>
        </p:xfrm>
        <a:graphic>
          <a:graphicData uri="http://schemas.openxmlformats.org/presentationml/2006/ole">
            <mc:AlternateContent xmlns:mc="http://schemas.openxmlformats.org/markup-compatibility/2006">
              <mc:Choice xmlns:v="urn:schemas-microsoft-com:vml" Requires="v">
                <p:oleObj r:id="rId13" imgW="147955" imgH="147955" progId="Equation.3">
                  <p:embed/>
                </p:oleObj>
              </mc:Choice>
              <mc:Fallback>
                <p:oleObj r:id="rId13" imgW="147955" imgH="147955" progId="Equation.3">
                  <p:embed/>
                  <p:pic>
                    <p:nvPicPr>
                      <p:cNvPr id="0" name="图片 3211"/>
                      <p:cNvPicPr/>
                      <p:nvPr/>
                    </p:nvPicPr>
                    <p:blipFill>
                      <a:blip r:embed="rId14">
                        <a:clrChange>
                          <a:clrFrom>
                            <a:srgbClr val="000000"/>
                          </a:clrFrom>
                          <a:clrTo>
                            <a:srgbClr val="0000FF"/>
                          </a:clrTo>
                        </a:clrChange>
                      </a:blip>
                      <a:stretch>
                        <a:fillRect/>
                      </a:stretch>
                    </p:blipFill>
                    <p:spPr>
                      <a:xfrm>
                        <a:off x="1989138" y="3994150"/>
                        <a:ext cx="411162" cy="400050"/>
                      </a:xfrm>
                      <a:prstGeom prst="rect">
                        <a:avLst/>
                      </a:prstGeom>
                      <a:noFill/>
                      <a:ln w="38100">
                        <a:noFill/>
                        <a:miter/>
                      </a:ln>
                    </p:spPr>
                  </p:pic>
                </p:oleObj>
              </mc:Fallback>
            </mc:AlternateContent>
          </a:graphicData>
        </a:graphic>
      </p:graphicFrame>
      <p:sp>
        <p:nvSpPr>
          <p:cNvPr id="116750" name="AutoShape 16"/>
          <p:cNvSpPr/>
          <p:nvPr/>
        </p:nvSpPr>
        <p:spPr>
          <a:xfrm>
            <a:off x="1892300" y="3575050"/>
            <a:ext cx="76200" cy="762000"/>
          </a:xfrm>
          <a:prstGeom prst="leftBrace">
            <a:avLst>
              <a:gd name="adj1" fmla="val 83333"/>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16751" name="Object 8"/>
          <p:cNvGraphicFramePr>
            <a:graphicFrameLocks noChangeAspect="1"/>
          </p:cNvGraphicFramePr>
          <p:nvPr/>
        </p:nvGraphicFramePr>
        <p:xfrm>
          <a:off x="2514600" y="3575050"/>
          <a:ext cx="3122613" cy="328613"/>
        </p:xfrm>
        <a:graphic>
          <a:graphicData uri="http://schemas.openxmlformats.org/presentationml/2006/ole">
            <mc:AlternateContent xmlns:mc="http://schemas.openxmlformats.org/markup-compatibility/2006">
              <mc:Choice xmlns:v="urn:schemas-microsoft-com:vml" Requires="v">
                <p:oleObj r:id="rId15" imgW="1284605" imgH="117475" progId="Equation.3">
                  <p:embed/>
                </p:oleObj>
              </mc:Choice>
              <mc:Fallback>
                <p:oleObj r:id="rId15" imgW="1284605" imgH="117475" progId="Equation.3">
                  <p:embed/>
                  <p:pic>
                    <p:nvPicPr>
                      <p:cNvPr id="0" name="图片 3214"/>
                      <p:cNvPicPr/>
                      <p:nvPr/>
                    </p:nvPicPr>
                    <p:blipFill>
                      <a:blip r:embed="rId16">
                        <a:clrChange>
                          <a:clrFrom>
                            <a:srgbClr val="000000"/>
                          </a:clrFrom>
                          <a:clrTo>
                            <a:srgbClr val="0000CC"/>
                          </a:clrTo>
                        </a:clrChange>
                      </a:blip>
                      <a:stretch>
                        <a:fillRect/>
                      </a:stretch>
                    </p:blipFill>
                    <p:spPr>
                      <a:xfrm>
                        <a:off x="2514600" y="3575050"/>
                        <a:ext cx="3122613" cy="328613"/>
                      </a:xfrm>
                      <a:prstGeom prst="rect">
                        <a:avLst/>
                      </a:prstGeom>
                      <a:noFill/>
                      <a:ln w="38100">
                        <a:noFill/>
                        <a:miter/>
                      </a:ln>
                    </p:spPr>
                  </p:pic>
                </p:oleObj>
              </mc:Fallback>
            </mc:AlternateContent>
          </a:graphicData>
        </a:graphic>
      </p:graphicFrame>
      <p:graphicFrame>
        <p:nvGraphicFramePr>
          <p:cNvPr id="116752" name="Object 9"/>
          <p:cNvGraphicFramePr>
            <a:graphicFrameLocks noChangeAspect="1"/>
          </p:cNvGraphicFramePr>
          <p:nvPr/>
        </p:nvGraphicFramePr>
        <p:xfrm>
          <a:off x="2500313" y="3821113"/>
          <a:ext cx="3582987" cy="750887"/>
        </p:xfrm>
        <a:graphic>
          <a:graphicData uri="http://schemas.openxmlformats.org/presentationml/2006/ole">
            <mc:AlternateContent xmlns:mc="http://schemas.openxmlformats.org/markup-compatibility/2006">
              <mc:Choice xmlns:v="urn:schemas-microsoft-com:vml" Requires="v">
                <p:oleObj r:id="rId17" imgW="1476375" imgH="300355" progId="Equation.3">
                  <p:embed/>
                </p:oleObj>
              </mc:Choice>
              <mc:Fallback>
                <p:oleObj r:id="rId17" imgW="1476375" imgH="300355" progId="Equation.3">
                  <p:embed/>
                  <p:pic>
                    <p:nvPicPr>
                      <p:cNvPr id="0" name="图片 3213"/>
                      <p:cNvPicPr/>
                      <p:nvPr/>
                    </p:nvPicPr>
                    <p:blipFill>
                      <a:blip r:embed="rId18">
                        <a:clrChange>
                          <a:clrFrom>
                            <a:srgbClr val="000000"/>
                          </a:clrFrom>
                          <a:clrTo>
                            <a:srgbClr val="0000CC"/>
                          </a:clrTo>
                        </a:clrChange>
                      </a:blip>
                      <a:stretch>
                        <a:fillRect/>
                      </a:stretch>
                    </p:blipFill>
                    <p:spPr>
                      <a:xfrm>
                        <a:off x="2500313" y="3821113"/>
                        <a:ext cx="3582987" cy="750887"/>
                      </a:xfrm>
                      <a:prstGeom prst="rect">
                        <a:avLst/>
                      </a:prstGeom>
                      <a:noFill/>
                      <a:ln w="38100">
                        <a:noFill/>
                        <a:miter/>
                      </a:ln>
                    </p:spPr>
                  </p:pic>
                </p:oleObj>
              </mc:Fallback>
            </mc:AlternateContent>
          </a:graphicData>
        </a:graphic>
      </p:graphicFrame>
      <p:sp>
        <p:nvSpPr>
          <p:cNvPr id="116753" name="Rectangle 19"/>
          <p:cNvSpPr/>
          <p:nvPr/>
        </p:nvSpPr>
        <p:spPr>
          <a:xfrm>
            <a:off x="6019800" y="3536950"/>
            <a:ext cx="10668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solidFill>
                  <a:srgbClr val="CC0000"/>
                </a:solidFill>
                <a:latin typeface="微软雅黑" panose="020B0503020204020204" pitchFamily="34" charset="-122"/>
                <a:ea typeface="微软雅黑" panose="020B0503020204020204" pitchFamily="34" charset="-122"/>
              </a:rPr>
              <a:t>不稳定</a:t>
            </a:r>
            <a:endParaRPr lang="zh-CN" altLang="en-US" sz="1800" dirty="0">
              <a:solidFill>
                <a:srgbClr val="CC0000"/>
              </a:solidFill>
              <a:latin typeface="Arial" panose="020B0604020202020204" pitchFamily="34" charset="0"/>
              <a:ea typeface="微软雅黑" panose="020B0503020204020204" pitchFamily="34" charset="-122"/>
            </a:endParaRPr>
          </a:p>
        </p:txBody>
      </p:sp>
      <p:sp>
        <p:nvSpPr>
          <p:cNvPr id="116754" name="Rectangle 20"/>
          <p:cNvSpPr/>
          <p:nvPr/>
        </p:nvSpPr>
        <p:spPr>
          <a:xfrm>
            <a:off x="6019800" y="3994150"/>
            <a:ext cx="9906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solidFill>
                  <a:srgbClr val="CC0000"/>
                </a:solidFill>
                <a:latin typeface="微软雅黑" panose="020B0503020204020204" pitchFamily="34" charset="-122"/>
                <a:ea typeface="微软雅黑" panose="020B0503020204020204" pitchFamily="34" charset="-122"/>
              </a:rPr>
              <a:t>不稳定</a:t>
            </a:r>
            <a:endParaRPr lang="zh-CN" altLang="en-US" sz="1800" dirty="0">
              <a:solidFill>
                <a:srgbClr val="CC0000"/>
              </a:solidFill>
              <a:latin typeface="Arial" panose="020B0604020202020204" pitchFamily="34" charset="0"/>
              <a:ea typeface="微软雅黑" panose="020B0503020204020204" pitchFamily="34" charset="-122"/>
            </a:endParaRPr>
          </a:p>
        </p:txBody>
      </p:sp>
      <p:sp>
        <p:nvSpPr>
          <p:cNvPr id="116755" name="Rectangle 21"/>
          <p:cNvSpPr/>
          <p:nvPr/>
        </p:nvSpPr>
        <p:spPr>
          <a:xfrm>
            <a:off x="1219200" y="4495800"/>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微软雅黑" panose="020B0503020204020204" pitchFamily="34" charset="-122"/>
                <a:ea typeface="微软雅黑" panose="020B0503020204020204" pitchFamily="34" charset="-122"/>
              </a:rPr>
              <a:t>系统结构图如图所示</a:t>
            </a:r>
            <a:endParaRPr lang="zh-CN" altLang="en-US" sz="2400" dirty="0">
              <a:latin typeface="Arial" panose="020B0604020202020204" pitchFamily="34" charset="0"/>
              <a:ea typeface="微软雅黑" panose="020B0503020204020204" pitchFamily="34" charset="-122"/>
            </a:endParaRPr>
          </a:p>
        </p:txBody>
      </p:sp>
      <p:sp>
        <p:nvSpPr>
          <p:cNvPr id="116756" name="Rectangle 22"/>
          <p:cNvSpPr/>
          <p:nvPr/>
        </p:nvSpPr>
        <p:spPr>
          <a:xfrm>
            <a:off x="317500" y="5168900"/>
            <a:ext cx="457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微软雅黑" panose="020B0503020204020204" pitchFamily="34" charset="-122"/>
                <a:ea typeface="微软雅黑" panose="020B0503020204020204" pitchFamily="34" charset="-122"/>
              </a:rPr>
              <a:t>设</a:t>
            </a:r>
            <a:endParaRPr lang="zh-CN" altLang="en-US" sz="2400" dirty="0">
              <a:latin typeface="Arial" panose="020B0604020202020204" pitchFamily="34" charset="0"/>
              <a:ea typeface="微软雅黑" panose="020B0503020204020204" pitchFamily="34" charset="-122"/>
            </a:endParaRPr>
          </a:p>
        </p:txBody>
      </p:sp>
      <p:graphicFrame>
        <p:nvGraphicFramePr>
          <p:cNvPr id="116757" name="Object 10"/>
          <p:cNvGraphicFramePr>
            <a:graphicFrameLocks noChangeAspect="1"/>
          </p:cNvGraphicFramePr>
          <p:nvPr/>
        </p:nvGraphicFramePr>
        <p:xfrm>
          <a:off x="1295400" y="5842000"/>
          <a:ext cx="2244725" cy="825500"/>
        </p:xfrm>
        <a:graphic>
          <a:graphicData uri="http://schemas.openxmlformats.org/presentationml/2006/ole">
            <mc:AlternateContent xmlns:mc="http://schemas.openxmlformats.org/markup-compatibility/2006">
              <mc:Choice xmlns:v="urn:schemas-microsoft-com:vml" Requires="v">
                <p:oleObj r:id="rId19" imgW="1143000" imgH="431800" progId="Equation.3">
                  <p:embed/>
                </p:oleObj>
              </mc:Choice>
              <mc:Fallback>
                <p:oleObj r:id="rId19" imgW="1143000" imgH="431800" progId="Equation.3">
                  <p:embed/>
                  <p:pic>
                    <p:nvPicPr>
                      <p:cNvPr id="0" name="图片 3217"/>
                      <p:cNvPicPr/>
                      <p:nvPr/>
                    </p:nvPicPr>
                    <p:blipFill>
                      <a:blip r:embed="rId20"/>
                      <a:stretch>
                        <a:fillRect/>
                      </a:stretch>
                    </p:blipFill>
                    <p:spPr>
                      <a:xfrm>
                        <a:off x="1295400" y="5842000"/>
                        <a:ext cx="2244725" cy="825500"/>
                      </a:xfrm>
                      <a:prstGeom prst="rect">
                        <a:avLst/>
                      </a:prstGeom>
                      <a:noFill/>
                      <a:ln w="38100">
                        <a:noFill/>
                        <a:miter/>
                      </a:ln>
                    </p:spPr>
                  </p:pic>
                </p:oleObj>
              </mc:Fallback>
            </mc:AlternateContent>
          </a:graphicData>
        </a:graphic>
      </p:graphicFrame>
      <p:graphicFrame>
        <p:nvGraphicFramePr>
          <p:cNvPr id="116758" name="Object 11"/>
          <p:cNvGraphicFramePr>
            <a:graphicFrameLocks noChangeAspect="1"/>
          </p:cNvGraphicFramePr>
          <p:nvPr/>
        </p:nvGraphicFramePr>
        <p:xfrm>
          <a:off x="6883400" y="1600200"/>
          <a:ext cx="1914525" cy="1709738"/>
        </p:xfrm>
        <a:graphic>
          <a:graphicData uri="http://schemas.openxmlformats.org/presentationml/2006/ole">
            <mc:AlternateContent xmlns:mc="http://schemas.openxmlformats.org/markup-compatibility/2006">
              <mc:Choice xmlns:v="urn:schemas-microsoft-com:vml" Requires="v">
                <p:oleObj r:id="rId21" imgW="2219325" imgH="1981200" progId="PBrush">
                  <p:embed/>
                </p:oleObj>
              </mc:Choice>
              <mc:Fallback>
                <p:oleObj r:id="rId21" imgW="2219325" imgH="1981200" progId="PBrush">
                  <p:embed/>
                  <p:pic>
                    <p:nvPicPr>
                      <p:cNvPr id="0" name="图片 3220"/>
                      <p:cNvPicPr/>
                      <p:nvPr/>
                    </p:nvPicPr>
                    <p:blipFill>
                      <a:blip r:embed="rId22">
                        <a:clrChange>
                          <a:clrFrom>
                            <a:srgbClr val="FFFFFF"/>
                          </a:clrFrom>
                          <a:clrTo>
                            <a:srgbClr val="FFFFFF">
                              <a:alpha val="0"/>
                            </a:srgbClr>
                          </a:clrTo>
                        </a:clrChange>
                      </a:blip>
                      <a:stretch>
                        <a:fillRect/>
                      </a:stretch>
                    </p:blipFill>
                    <p:spPr>
                      <a:xfrm>
                        <a:off x="6883400" y="1600200"/>
                        <a:ext cx="1914525" cy="1709738"/>
                      </a:xfrm>
                      <a:prstGeom prst="rect">
                        <a:avLst/>
                      </a:prstGeom>
                      <a:noFill/>
                      <a:ln w="38100">
                        <a:noFill/>
                        <a:miter/>
                      </a:ln>
                    </p:spPr>
                  </p:pic>
                </p:oleObj>
              </mc:Fallback>
            </mc:AlternateContent>
          </a:graphicData>
        </a:graphic>
      </p:graphicFrame>
      <p:graphicFrame>
        <p:nvGraphicFramePr>
          <p:cNvPr id="116759" name="Object 12"/>
          <p:cNvGraphicFramePr>
            <a:graphicFrameLocks noChangeAspect="1"/>
          </p:cNvGraphicFramePr>
          <p:nvPr/>
        </p:nvGraphicFramePr>
        <p:xfrm>
          <a:off x="6886575" y="3479800"/>
          <a:ext cx="1952625" cy="1343025"/>
        </p:xfrm>
        <a:graphic>
          <a:graphicData uri="http://schemas.openxmlformats.org/presentationml/2006/ole">
            <mc:AlternateContent xmlns:mc="http://schemas.openxmlformats.org/markup-compatibility/2006">
              <mc:Choice xmlns:v="urn:schemas-microsoft-com:vml" Requires="v">
                <p:oleObj r:id="rId23" imgW="1952625" imgH="1343025" progId="PBrush">
                  <p:embed/>
                </p:oleObj>
              </mc:Choice>
              <mc:Fallback>
                <p:oleObj r:id="rId23" imgW="1952625" imgH="1343025" progId="PBrush">
                  <p:embed/>
                  <p:pic>
                    <p:nvPicPr>
                      <p:cNvPr id="0" name="图片 3215"/>
                      <p:cNvPicPr/>
                      <p:nvPr/>
                    </p:nvPicPr>
                    <p:blipFill>
                      <a:blip r:embed="rId24">
                        <a:clrChange>
                          <a:clrFrom>
                            <a:srgbClr val="FFFFFF"/>
                          </a:clrFrom>
                          <a:clrTo>
                            <a:srgbClr val="FFFFFF">
                              <a:alpha val="0"/>
                            </a:srgbClr>
                          </a:clrTo>
                        </a:clrChange>
                      </a:blip>
                      <a:stretch>
                        <a:fillRect/>
                      </a:stretch>
                    </p:blipFill>
                    <p:spPr>
                      <a:xfrm>
                        <a:off x="6886575" y="3479800"/>
                        <a:ext cx="1952625" cy="1343025"/>
                      </a:xfrm>
                      <a:prstGeom prst="rect">
                        <a:avLst/>
                      </a:prstGeom>
                      <a:noFill/>
                      <a:ln w="38100">
                        <a:noFill/>
                        <a:miter/>
                      </a:ln>
                    </p:spPr>
                  </p:pic>
                </p:oleObj>
              </mc:Fallback>
            </mc:AlternateContent>
          </a:graphicData>
        </a:graphic>
      </p:graphicFrame>
      <p:graphicFrame>
        <p:nvGraphicFramePr>
          <p:cNvPr id="116760" name="Object 13"/>
          <p:cNvGraphicFramePr>
            <a:graphicFrameLocks noChangeAspect="1"/>
          </p:cNvGraphicFramePr>
          <p:nvPr/>
        </p:nvGraphicFramePr>
        <p:xfrm>
          <a:off x="7645400" y="4622800"/>
          <a:ext cx="400050" cy="257175"/>
        </p:xfrm>
        <a:graphic>
          <a:graphicData uri="http://schemas.openxmlformats.org/presentationml/2006/ole">
            <mc:AlternateContent xmlns:mc="http://schemas.openxmlformats.org/markup-compatibility/2006">
              <mc:Choice xmlns:v="urn:schemas-microsoft-com:vml" Requires="v">
                <p:oleObj r:id="rId25" imgW="400050" imgH="257175" progId="PBrush">
                  <p:embed/>
                </p:oleObj>
              </mc:Choice>
              <mc:Fallback>
                <p:oleObj r:id="rId25" imgW="400050" imgH="257175" progId="PBrush">
                  <p:embed/>
                  <p:pic>
                    <p:nvPicPr>
                      <p:cNvPr id="0" name="图片 3218"/>
                      <p:cNvPicPr/>
                      <p:nvPr/>
                    </p:nvPicPr>
                    <p:blipFill>
                      <a:blip r:embed="rId26">
                        <a:clrChange>
                          <a:clrFrom>
                            <a:srgbClr val="FFFFFF"/>
                          </a:clrFrom>
                          <a:clrTo>
                            <a:srgbClr val="FFFFFF">
                              <a:alpha val="0"/>
                            </a:srgbClr>
                          </a:clrTo>
                        </a:clrChange>
                      </a:blip>
                      <a:stretch>
                        <a:fillRect/>
                      </a:stretch>
                    </p:blipFill>
                    <p:spPr>
                      <a:xfrm>
                        <a:off x="7645400" y="4622800"/>
                        <a:ext cx="400050" cy="257175"/>
                      </a:xfrm>
                      <a:prstGeom prst="rect">
                        <a:avLst/>
                      </a:prstGeom>
                      <a:noFill/>
                      <a:ln w="38100">
                        <a:noFill/>
                        <a:miter/>
                      </a:ln>
                    </p:spPr>
                  </p:pic>
                </p:oleObj>
              </mc:Fallback>
            </mc:AlternateContent>
          </a:graphicData>
        </a:graphic>
      </p:graphicFrame>
      <p:graphicFrame>
        <p:nvGraphicFramePr>
          <p:cNvPr id="116761" name="Object 14"/>
          <p:cNvGraphicFramePr>
            <a:graphicFrameLocks noChangeAspect="1"/>
          </p:cNvGraphicFramePr>
          <p:nvPr/>
        </p:nvGraphicFramePr>
        <p:xfrm>
          <a:off x="7785100" y="4191000"/>
          <a:ext cx="771525" cy="438150"/>
        </p:xfrm>
        <a:graphic>
          <a:graphicData uri="http://schemas.openxmlformats.org/presentationml/2006/ole">
            <mc:AlternateContent xmlns:mc="http://schemas.openxmlformats.org/markup-compatibility/2006">
              <mc:Choice xmlns:v="urn:schemas-microsoft-com:vml" Requires="v">
                <p:oleObj r:id="rId27" imgW="771525" imgH="438150" progId="PBrush">
                  <p:embed/>
                </p:oleObj>
              </mc:Choice>
              <mc:Fallback>
                <p:oleObj r:id="rId27" imgW="771525" imgH="438150" progId="PBrush">
                  <p:embed/>
                  <p:pic>
                    <p:nvPicPr>
                      <p:cNvPr id="0" name="图片 3216"/>
                      <p:cNvPicPr/>
                      <p:nvPr/>
                    </p:nvPicPr>
                    <p:blipFill>
                      <a:blip r:embed="rId28">
                        <a:clrChange>
                          <a:clrFrom>
                            <a:srgbClr val="FFFFFF"/>
                          </a:clrFrom>
                          <a:clrTo>
                            <a:srgbClr val="FFFFFF">
                              <a:alpha val="0"/>
                            </a:srgbClr>
                          </a:clrTo>
                        </a:clrChange>
                      </a:blip>
                      <a:stretch>
                        <a:fillRect/>
                      </a:stretch>
                    </p:blipFill>
                    <p:spPr>
                      <a:xfrm>
                        <a:off x="7785100" y="4191000"/>
                        <a:ext cx="771525" cy="438150"/>
                      </a:xfrm>
                      <a:prstGeom prst="rect">
                        <a:avLst/>
                      </a:prstGeom>
                      <a:noFill/>
                      <a:ln w="38100">
                        <a:noFill/>
                        <a:miter/>
                      </a:ln>
                    </p:spPr>
                  </p:pic>
                </p:oleObj>
              </mc:Fallback>
            </mc:AlternateContent>
          </a:graphicData>
        </a:graphic>
      </p:graphicFrame>
      <p:graphicFrame>
        <p:nvGraphicFramePr>
          <p:cNvPr id="116762" name="Object 15"/>
          <p:cNvGraphicFramePr>
            <a:graphicFrameLocks noChangeAspect="1"/>
          </p:cNvGraphicFramePr>
          <p:nvPr/>
        </p:nvGraphicFramePr>
        <p:xfrm>
          <a:off x="6769100" y="4635500"/>
          <a:ext cx="390525" cy="257175"/>
        </p:xfrm>
        <a:graphic>
          <a:graphicData uri="http://schemas.openxmlformats.org/presentationml/2006/ole">
            <mc:AlternateContent xmlns:mc="http://schemas.openxmlformats.org/markup-compatibility/2006">
              <mc:Choice xmlns:v="urn:schemas-microsoft-com:vml" Requires="v">
                <p:oleObj r:id="rId29" imgW="390525" imgH="257175" progId="PBrush">
                  <p:embed/>
                </p:oleObj>
              </mc:Choice>
              <mc:Fallback>
                <p:oleObj r:id="rId29" imgW="390525" imgH="257175" progId="PBrush">
                  <p:embed/>
                  <p:pic>
                    <p:nvPicPr>
                      <p:cNvPr id="0" name="图片 3222"/>
                      <p:cNvPicPr/>
                      <p:nvPr/>
                    </p:nvPicPr>
                    <p:blipFill>
                      <a:blip r:embed="rId30">
                        <a:clrChange>
                          <a:clrFrom>
                            <a:srgbClr val="FFFFFF"/>
                          </a:clrFrom>
                          <a:clrTo>
                            <a:srgbClr val="FFFFFF">
                              <a:alpha val="0"/>
                            </a:srgbClr>
                          </a:clrTo>
                        </a:clrChange>
                      </a:blip>
                      <a:stretch>
                        <a:fillRect/>
                      </a:stretch>
                    </p:blipFill>
                    <p:spPr>
                      <a:xfrm>
                        <a:off x="6769100" y="4635500"/>
                        <a:ext cx="390525" cy="257175"/>
                      </a:xfrm>
                      <a:prstGeom prst="rect">
                        <a:avLst/>
                      </a:prstGeom>
                      <a:noFill/>
                      <a:ln w="38100">
                        <a:noFill/>
                        <a:miter/>
                      </a:ln>
                    </p:spPr>
                  </p:pic>
                </p:oleObj>
              </mc:Fallback>
            </mc:AlternateContent>
          </a:graphicData>
        </a:graphic>
      </p:graphicFrame>
      <p:graphicFrame>
        <p:nvGraphicFramePr>
          <p:cNvPr id="116763" name="Object 16"/>
          <p:cNvGraphicFramePr>
            <a:graphicFrameLocks noChangeAspect="1"/>
          </p:cNvGraphicFramePr>
          <p:nvPr/>
        </p:nvGraphicFramePr>
        <p:xfrm>
          <a:off x="6959600" y="3784600"/>
          <a:ext cx="1581150" cy="847725"/>
        </p:xfrm>
        <a:graphic>
          <a:graphicData uri="http://schemas.openxmlformats.org/presentationml/2006/ole">
            <mc:AlternateContent xmlns:mc="http://schemas.openxmlformats.org/markup-compatibility/2006">
              <mc:Choice xmlns:v="urn:schemas-microsoft-com:vml" Requires="v">
                <p:oleObj r:id="rId31" imgW="1581150" imgH="847725" progId="PBrush">
                  <p:embed/>
                </p:oleObj>
              </mc:Choice>
              <mc:Fallback>
                <p:oleObj r:id="rId31" imgW="1581150" imgH="847725" progId="PBrush">
                  <p:embed/>
                  <p:pic>
                    <p:nvPicPr>
                      <p:cNvPr id="0" name="图片 3223"/>
                      <p:cNvPicPr/>
                      <p:nvPr/>
                    </p:nvPicPr>
                    <p:blipFill>
                      <a:blip r:embed="rId32">
                        <a:clrChange>
                          <a:clrFrom>
                            <a:srgbClr val="FFFFFF"/>
                          </a:clrFrom>
                          <a:clrTo>
                            <a:srgbClr val="FFFFFF">
                              <a:alpha val="0"/>
                            </a:srgbClr>
                          </a:clrTo>
                        </a:clrChange>
                      </a:blip>
                      <a:stretch>
                        <a:fillRect/>
                      </a:stretch>
                    </p:blipFill>
                    <p:spPr>
                      <a:xfrm>
                        <a:off x="6959600" y="3784600"/>
                        <a:ext cx="1581150" cy="847725"/>
                      </a:xfrm>
                      <a:prstGeom prst="rect">
                        <a:avLst/>
                      </a:prstGeom>
                      <a:noFill/>
                      <a:ln w="38100">
                        <a:noFill/>
                        <a:miter/>
                      </a:ln>
                    </p:spPr>
                  </p:pic>
                </p:oleObj>
              </mc:Fallback>
            </mc:AlternateContent>
          </a:graphicData>
        </a:graphic>
      </p:graphicFrame>
      <p:graphicFrame>
        <p:nvGraphicFramePr>
          <p:cNvPr id="116764" name="Object 17"/>
          <p:cNvGraphicFramePr>
            <a:graphicFrameLocks noChangeAspect="1"/>
          </p:cNvGraphicFramePr>
          <p:nvPr/>
        </p:nvGraphicFramePr>
        <p:xfrm>
          <a:off x="6762750" y="5257800"/>
          <a:ext cx="2152650" cy="1152525"/>
        </p:xfrm>
        <a:graphic>
          <a:graphicData uri="http://schemas.openxmlformats.org/presentationml/2006/ole">
            <mc:AlternateContent xmlns:mc="http://schemas.openxmlformats.org/markup-compatibility/2006">
              <mc:Choice xmlns:v="urn:schemas-microsoft-com:vml" Requires="v">
                <p:oleObj r:id="rId33" imgW="2152650" imgH="1152525" progId="PBrush">
                  <p:embed/>
                </p:oleObj>
              </mc:Choice>
              <mc:Fallback>
                <p:oleObj r:id="rId33" imgW="2152650" imgH="1152525" progId="PBrush">
                  <p:embed/>
                  <p:pic>
                    <p:nvPicPr>
                      <p:cNvPr id="0" name="图片 3212"/>
                      <p:cNvPicPr/>
                      <p:nvPr/>
                    </p:nvPicPr>
                    <p:blipFill>
                      <a:blip r:embed="rId34">
                        <a:clrChange>
                          <a:clrFrom>
                            <a:srgbClr val="FFFFFF"/>
                          </a:clrFrom>
                          <a:clrTo>
                            <a:srgbClr val="FFFFFF">
                              <a:alpha val="0"/>
                            </a:srgbClr>
                          </a:clrTo>
                        </a:clrChange>
                      </a:blip>
                      <a:stretch>
                        <a:fillRect/>
                      </a:stretch>
                    </p:blipFill>
                    <p:spPr>
                      <a:xfrm>
                        <a:off x="6762750" y="5257800"/>
                        <a:ext cx="2152650" cy="1152525"/>
                      </a:xfrm>
                      <a:prstGeom prst="rect">
                        <a:avLst/>
                      </a:prstGeom>
                      <a:noFill/>
                      <a:ln w="38100">
                        <a:noFill/>
                        <a:miter/>
                      </a:ln>
                    </p:spPr>
                  </p:pic>
                </p:oleObj>
              </mc:Fallback>
            </mc:AlternateContent>
          </a:graphicData>
        </a:graphic>
      </p:graphicFrame>
      <p:graphicFrame>
        <p:nvGraphicFramePr>
          <p:cNvPr id="116765" name="Object 18"/>
          <p:cNvGraphicFramePr>
            <a:graphicFrameLocks noChangeAspect="1"/>
          </p:cNvGraphicFramePr>
          <p:nvPr/>
        </p:nvGraphicFramePr>
        <p:xfrm>
          <a:off x="3505200" y="5003800"/>
          <a:ext cx="3011488" cy="831850"/>
        </p:xfrm>
        <a:graphic>
          <a:graphicData uri="http://schemas.openxmlformats.org/presentationml/2006/ole">
            <mc:AlternateContent xmlns:mc="http://schemas.openxmlformats.org/markup-compatibility/2006">
              <mc:Choice xmlns:v="urn:schemas-microsoft-com:vml" Requires="v">
                <p:oleObj r:id="rId35" imgW="1263015" imgH="339725" progId="Equation.3">
                  <p:embed/>
                </p:oleObj>
              </mc:Choice>
              <mc:Fallback>
                <p:oleObj r:id="rId35" imgW="1263015" imgH="339725" progId="Equation.3">
                  <p:embed/>
                  <p:pic>
                    <p:nvPicPr>
                      <p:cNvPr id="0" name="图片 3219"/>
                      <p:cNvPicPr/>
                      <p:nvPr/>
                    </p:nvPicPr>
                    <p:blipFill>
                      <a:blip r:embed="rId36">
                        <a:clrChange>
                          <a:clrFrom>
                            <a:srgbClr val="000000"/>
                          </a:clrFrom>
                          <a:clrTo>
                            <a:srgbClr val="0000CC"/>
                          </a:clrTo>
                        </a:clrChange>
                      </a:blip>
                      <a:stretch>
                        <a:fillRect/>
                      </a:stretch>
                    </p:blipFill>
                    <p:spPr>
                      <a:xfrm>
                        <a:off x="3505200" y="5003800"/>
                        <a:ext cx="3011488" cy="831850"/>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111.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7762" name="Rectangle 2"/>
          <p:cNvSpPr>
            <a:spLocks noGrp="1"/>
          </p:cNvSpPr>
          <p:nvPr>
            <p:ph idx="1"/>
          </p:nvPr>
        </p:nvSpPr>
        <p:spPr>
          <a:xfrm>
            <a:off x="63500" y="1574800"/>
            <a:ext cx="8991600" cy="5257800"/>
          </a:xfrm>
          <a:gradFill rotWithShape="1">
            <a:gsLst>
              <a:gs pos="0">
                <a:srgbClr val="FFFF99">
                  <a:alpha val="100000"/>
                </a:srgbClr>
              </a:gs>
              <a:gs pos="50000">
                <a:srgbClr val="FFFFF1">
                  <a:alpha val="100000"/>
                </a:srgbClr>
              </a:gs>
              <a:gs pos="100000">
                <a:srgbClr val="FFFF99">
                  <a:alpha val="100000"/>
                </a:srgbClr>
              </a:gs>
            </a:gsLst>
            <a:lin ang="5400000" scaled="1"/>
            <a:tileRect/>
          </a:gradFill>
          <a:ln>
            <a:solidFill>
              <a:srgbClr val="009900">
                <a:alpha val="100000"/>
              </a:srgbClr>
            </a:solidFill>
            <a:miter lim="800000"/>
          </a:ln>
        </p:spPr>
        <p:txBody>
          <a:bodyPr vert="horz" wrap="square" lIns="91440" tIns="45720" rIns="91440" bIns="45720" anchor="t" anchorCtr="0"/>
          <a:lstStyle/>
          <a:p>
            <a:pPr eaLnBrk="1" hangingPunct="1">
              <a:buFontTx/>
              <a:buNone/>
            </a:pPr>
            <a:endParaRPr lang="zh-CN" altLang="zh-CN" sz="2400" dirty="0">
              <a:latin typeface="华文新魏" charset="-122"/>
              <a:ea typeface="黑体" panose="02010609060101010101" charset="-122"/>
            </a:endParaRPr>
          </a:p>
        </p:txBody>
      </p:sp>
      <p:sp>
        <p:nvSpPr>
          <p:cNvPr id="117763" name="Rectangle 3"/>
          <p:cNvSpPr>
            <a:spLocks noGrp="1"/>
          </p:cNvSpPr>
          <p:nvPr>
            <p:ph type="title"/>
          </p:nvPr>
        </p:nvSpPr>
        <p:spPr>
          <a:xfrm>
            <a:off x="76200" y="939800"/>
            <a:ext cx="8991600" cy="533400"/>
          </a:xfrm>
          <a:gradFill rotWithShape="0">
            <a:gsLst>
              <a:gs pos="0">
                <a:srgbClr val="3366FF">
                  <a:alpha val="100000"/>
                </a:srgbClr>
              </a:gs>
              <a:gs pos="100000">
                <a:srgbClr val="FFFF99">
                  <a:alpha val="100000"/>
                </a:srgbClr>
              </a:gs>
            </a:gsLst>
            <a:lin ang="5400000" scaled="1"/>
            <a:tileRect/>
          </a:gradFill>
        </p:spPr>
        <p:txBody>
          <a:bodyPr vert="horz" wrap="square" lIns="91440" tIns="45720" rIns="91440" bIns="45720" anchor="ctr" anchorCtr="0"/>
          <a:lstStyle/>
          <a:p>
            <a:pPr eaLnBrk="1" hangingPunct="1"/>
            <a:r>
              <a:rPr lang="en-US" altLang="zh-CN" sz="2800" dirty="0">
                <a:latin typeface="华文新魏" charset="-122"/>
                <a:ea typeface="华文新魏" charset="-122"/>
              </a:rPr>
              <a:t>§5.4.1                 </a:t>
            </a:r>
            <a:r>
              <a:rPr lang="zh-CN" altLang="en-US" sz="3200" dirty="0">
                <a:latin typeface="华文新魏" charset="-122"/>
                <a:ea typeface="华文新魏" charset="-122"/>
              </a:rPr>
              <a:t>奈奎斯特稳定判据</a:t>
            </a:r>
            <a:r>
              <a:rPr lang="zh-CN" altLang="en-US" sz="2800" dirty="0">
                <a:latin typeface="华文新魏" charset="-122"/>
                <a:ea typeface="华文新魏" charset="-122"/>
              </a:rPr>
              <a:t>  </a:t>
            </a:r>
            <a:r>
              <a:rPr lang="en-US" altLang="zh-CN" sz="2000" dirty="0">
                <a:ea typeface="华文新魏" charset="-122"/>
              </a:rPr>
              <a:t>(2)</a:t>
            </a:r>
          </a:p>
        </p:txBody>
      </p:sp>
      <p:graphicFrame>
        <p:nvGraphicFramePr>
          <p:cNvPr id="117764" name="Object 2"/>
          <p:cNvGraphicFramePr>
            <a:graphicFrameLocks noChangeAspect="1"/>
          </p:cNvGraphicFramePr>
          <p:nvPr/>
        </p:nvGraphicFramePr>
        <p:xfrm>
          <a:off x="533400" y="2206625"/>
          <a:ext cx="2209800" cy="392113"/>
        </p:xfrm>
        <a:graphic>
          <a:graphicData uri="http://schemas.openxmlformats.org/presentationml/2006/ole">
            <mc:AlternateContent xmlns:mc="http://schemas.openxmlformats.org/markup-compatibility/2006">
              <mc:Choice xmlns:v="urn:schemas-microsoft-com:vml" Requires="v">
                <p:oleObj r:id="rId3" imgW="1116965" imgH="203200" progId="Equation.3">
                  <p:embed/>
                </p:oleObj>
              </mc:Choice>
              <mc:Fallback>
                <p:oleObj r:id="rId3" imgW="1116965" imgH="203200" progId="Equation.3">
                  <p:embed/>
                  <p:pic>
                    <p:nvPicPr>
                      <p:cNvPr id="0" name="图片 3221"/>
                      <p:cNvPicPr/>
                      <p:nvPr/>
                    </p:nvPicPr>
                    <p:blipFill>
                      <a:blip r:embed="rId4"/>
                      <a:stretch>
                        <a:fillRect/>
                      </a:stretch>
                    </p:blipFill>
                    <p:spPr>
                      <a:xfrm>
                        <a:off x="533400" y="2206625"/>
                        <a:ext cx="2209800" cy="392113"/>
                      </a:xfrm>
                      <a:prstGeom prst="rect">
                        <a:avLst/>
                      </a:prstGeom>
                      <a:noFill/>
                      <a:ln w="38100">
                        <a:noFill/>
                        <a:miter/>
                      </a:ln>
                    </p:spPr>
                  </p:pic>
                </p:oleObj>
              </mc:Fallback>
            </mc:AlternateContent>
          </a:graphicData>
        </a:graphic>
      </p:graphicFrame>
      <p:sp>
        <p:nvSpPr>
          <p:cNvPr id="117765" name="Rectangle 7"/>
          <p:cNvSpPr/>
          <p:nvPr/>
        </p:nvSpPr>
        <p:spPr>
          <a:xfrm>
            <a:off x="533400" y="5638800"/>
            <a:ext cx="1676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2400" dirty="0">
                <a:latin typeface="Times New Roman" panose="02020603050405020304" pitchFamily="18" charset="0"/>
                <a:ea typeface="微软雅黑" panose="020B0503020204020204" pitchFamily="34" charset="-122"/>
              </a:rPr>
              <a:t>F(s)</a:t>
            </a:r>
            <a:r>
              <a:rPr lang="zh-CN" altLang="en-US" sz="2400" dirty="0">
                <a:latin typeface="Times New Roman" panose="02020603050405020304" pitchFamily="18" charset="0"/>
                <a:ea typeface="微软雅黑" panose="020B0503020204020204" pitchFamily="34" charset="-122"/>
              </a:rPr>
              <a:t>的特点</a:t>
            </a:r>
            <a:endParaRPr lang="zh-CN" altLang="en-US" sz="1800" dirty="0">
              <a:latin typeface="Times New Roman" panose="02020603050405020304" pitchFamily="18" charset="0"/>
              <a:ea typeface="微软雅黑" panose="020B0503020204020204" pitchFamily="34" charset="-122"/>
            </a:endParaRPr>
          </a:p>
        </p:txBody>
      </p:sp>
      <p:sp>
        <p:nvSpPr>
          <p:cNvPr id="117766" name="Rectangle 20"/>
          <p:cNvSpPr/>
          <p:nvPr/>
        </p:nvSpPr>
        <p:spPr>
          <a:xfrm>
            <a:off x="533400" y="1676400"/>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Arial" panose="020B0604020202020204" pitchFamily="34" charset="0"/>
                <a:ea typeface="微软雅黑" panose="020B0503020204020204" pitchFamily="34" charset="-122"/>
              </a:rPr>
              <a:t>构造辅助函数 </a:t>
            </a:r>
            <a:r>
              <a:rPr lang="en-US" altLang="zh-CN" sz="2400" dirty="0">
                <a:latin typeface="Times New Roman" panose="02020603050405020304" pitchFamily="18" charset="0"/>
                <a:ea typeface="微软雅黑" panose="020B0503020204020204" pitchFamily="34" charset="-122"/>
              </a:rPr>
              <a:t>F(s)</a:t>
            </a:r>
          </a:p>
        </p:txBody>
      </p:sp>
      <p:graphicFrame>
        <p:nvGraphicFramePr>
          <p:cNvPr id="117767" name="Object 3"/>
          <p:cNvGraphicFramePr>
            <a:graphicFrameLocks noChangeAspect="1"/>
          </p:cNvGraphicFramePr>
          <p:nvPr/>
        </p:nvGraphicFramePr>
        <p:xfrm>
          <a:off x="6248400" y="3657600"/>
          <a:ext cx="1981200" cy="728663"/>
        </p:xfrm>
        <a:graphic>
          <a:graphicData uri="http://schemas.openxmlformats.org/presentationml/2006/ole">
            <mc:AlternateContent xmlns:mc="http://schemas.openxmlformats.org/markup-compatibility/2006">
              <mc:Choice xmlns:v="urn:schemas-microsoft-com:vml" Requires="v">
                <p:oleObj r:id="rId5" imgW="1143000" imgH="431800" progId="Equation.3">
                  <p:embed/>
                </p:oleObj>
              </mc:Choice>
              <mc:Fallback>
                <p:oleObj r:id="rId5" imgW="1143000" imgH="431800" progId="Equation.3">
                  <p:embed/>
                  <p:pic>
                    <p:nvPicPr>
                      <p:cNvPr id="0" name="图片 3224"/>
                      <p:cNvPicPr/>
                      <p:nvPr/>
                    </p:nvPicPr>
                    <p:blipFill>
                      <a:blip r:embed="rId6"/>
                      <a:stretch>
                        <a:fillRect/>
                      </a:stretch>
                    </p:blipFill>
                    <p:spPr>
                      <a:xfrm>
                        <a:off x="6248400" y="3657600"/>
                        <a:ext cx="1981200" cy="728663"/>
                      </a:xfrm>
                      <a:prstGeom prst="rect">
                        <a:avLst/>
                      </a:prstGeom>
                      <a:noFill/>
                      <a:ln w="38100">
                        <a:noFill/>
                        <a:miter/>
                      </a:ln>
                    </p:spPr>
                  </p:pic>
                </p:oleObj>
              </mc:Fallback>
            </mc:AlternateContent>
          </a:graphicData>
        </a:graphic>
      </p:graphicFrame>
      <p:graphicFrame>
        <p:nvGraphicFramePr>
          <p:cNvPr id="117768" name="Object 4"/>
          <p:cNvGraphicFramePr>
            <a:graphicFrameLocks noChangeAspect="1"/>
          </p:cNvGraphicFramePr>
          <p:nvPr/>
        </p:nvGraphicFramePr>
        <p:xfrm>
          <a:off x="6019800" y="2133600"/>
          <a:ext cx="2438400" cy="1304925"/>
        </p:xfrm>
        <a:graphic>
          <a:graphicData uri="http://schemas.openxmlformats.org/presentationml/2006/ole">
            <mc:AlternateContent xmlns:mc="http://schemas.openxmlformats.org/markup-compatibility/2006">
              <mc:Choice xmlns:v="urn:schemas-microsoft-com:vml" Requires="v">
                <p:oleObj r:id="rId7" imgW="2152650" imgH="1152525" progId="PBrush">
                  <p:embed/>
                </p:oleObj>
              </mc:Choice>
              <mc:Fallback>
                <p:oleObj r:id="rId7" imgW="2152650" imgH="1152525" progId="PBrush">
                  <p:embed/>
                  <p:pic>
                    <p:nvPicPr>
                      <p:cNvPr id="0" name="图片 3225"/>
                      <p:cNvPicPr/>
                      <p:nvPr/>
                    </p:nvPicPr>
                    <p:blipFill>
                      <a:blip r:embed="rId8">
                        <a:clrChange>
                          <a:clrFrom>
                            <a:srgbClr val="FFFFFF"/>
                          </a:clrFrom>
                          <a:clrTo>
                            <a:srgbClr val="FFFFFF">
                              <a:alpha val="0"/>
                            </a:srgbClr>
                          </a:clrTo>
                        </a:clrChange>
                      </a:blip>
                      <a:stretch>
                        <a:fillRect/>
                      </a:stretch>
                    </p:blipFill>
                    <p:spPr>
                      <a:xfrm>
                        <a:off x="6019800" y="2133600"/>
                        <a:ext cx="2438400" cy="1304925"/>
                      </a:xfrm>
                      <a:prstGeom prst="rect">
                        <a:avLst/>
                      </a:prstGeom>
                      <a:noFill/>
                      <a:ln w="38100">
                        <a:noFill/>
                        <a:miter/>
                      </a:ln>
                    </p:spPr>
                  </p:pic>
                </p:oleObj>
              </mc:Fallback>
            </mc:AlternateContent>
          </a:graphicData>
        </a:graphic>
      </p:graphicFrame>
      <p:graphicFrame>
        <p:nvGraphicFramePr>
          <p:cNvPr id="117769" name="Object 5"/>
          <p:cNvGraphicFramePr>
            <a:graphicFrameLocks noChangeAspect="1"/>
          </p:cNvGraphicFramePr>
          <p:nvPr/>
        </p:nvGraphicFramePr>
        <p:xfrm>
          <a:off x="1193800" y="3425825"/>
          <a:ext cx="4294188" cy="841375"/>
        </p:xfrm>
        <a:graphic>
          <a:graphicData uri="http://schemas.openxmlformats.org/presentationml/2006/ole">
            <mc:AlternateContent xmlns:mc="http://schemas.openxmlformats.org/markup-compatibility/2006">
              <mc:Choice xmlns:v="urn:schemas-microsoft-com:vml" Requires="v">
                <p:oleObj r:id="rId9" imgW="1793875" imgH="339725" progId="Equation.3">
                  <p:embed/>
                </p:oleObj>
              </mc:Choice>
              <mc:Fallback>
                <p:oleObj r:id="rId9" imgW="1793875" imgH="339725" progId="Equation.3">
                  <p:embed/>
                  <p:pic>
                    <p:nvPicPr>
                      <p:cNvPr id="0" name="图片 3209"/>
                      <p:cNvPicPr/>
                      <p:nvPr/>
                    </p:nvPicPr>
                    <p:blipFill>
                      <a:blip r:embed="rId10">
                        <a:clrChange>
                          <a:clrFrom>
                            <a:srgbClr val="000000"/>
                          </a:clrFrom>
                          <a:clrTo>
                            <a:srgbClr val="0000CC"/>
                          </a:clrTo>
                        </a:clrChange>
                      </a:blip>
                      <a:stretch>
                        <a:fillRect/>
                      </a:stretch>
                    </p:blipFill>
                    <p:spPr>
                      <a:xfrm>
                        <a:off x="1193800" y="3425825"/>
                        <a:ext cx="4294188" cy="841375"/>
                      </a:xfrm>
                      <a:prstGeom prst="rect">
                        <a:avLst/>
                      </a:prstGeom>
                      <a:noFill/>
                      <a:ln w="38100">
                        <a:noFill/>
                        <a:miter/>
                      </a:ln>
                    </p:spPr>
                  </p:pic>
                </p:oleObj>
              </mc:Fallback>
            </mc:AlternateContent>
          </a:graphicData>
        </a:graphic>
      </p:graphicFrame>
      <p:graphicFrame>
        <p:nvGraphicFramePr>
          <p:cNvPr id="117770" name="Object 6"/>
          <p:cNvGraphicFramePr>
            <a:graphicFrameLocks noChangeAspect="1"/>
          </p:cNvGraphicFramePr>
          <p:nvPr/>
        </p:nvGraphicFramePr>
        <p:xfrm>
          <a:off x="1206500" y="4313238"/>
          <a:ext cx="3984625" cy="817562"/>
        </p:xfrm>
        <a:graphic>
          <a:graphicData uri="http://schemas.openxmlformats.org/presentationml/2006/ole">
            <mc:AlternateContent xmlns:mc="http://schemas.openxmlformats.org/markup-compatibility/2006">
              <mc:Choice xmlns:v="urn:schemas-microsoft-com:vml" Requires="v">
                <p:oleObj r:id="rId11" imgW="1659255" imgH="330835" progId="Equation.3">
                  <p:embed/>
                </p:oleObj>
              </mc:Choice>
              <mc:Fallback>
                <p:oleObj r:id="rId11" imgW="1659255" imgH="330835" progId="Equation.3">
                  <p:embed/>
                  <p:pic>
                    <p:nvPicPr>
                      <p:cNvPr id="0" name="图片 3210"/>
                      <p:cNvPicPr/>
                      <p:nvPr/>
                    </p:nvPicPr>
                    <p:blipFill>
                      <a:blip r:embed="rId12">
                        <a:clrChange>
                          <a:clrFrom>
                            <a:srgbClr val="000000"/>
                          </a:clrFrom>
                          <a:clrTo>
                            <a:srgbClr val="0000CC"/>
                          </a:clrTo>
                        </a:clrChange>
                      </a:blip>
                      <a:stretch>
                        <a:fillRect/>
                      </a:stretch>
                    </p:blipFill>
                    <p:spPr>
                      <a:xfrm>
                        <a:off x="1206500" y="4313238"/>
                        <a:ext cx="3984625" cy="817562"/>
                      </a:xfrm>
                      <a:prstGeom prst="rect">
                        <a:avLst/>
                      </a:prstGeom>
                      <a:noFill/>
                      <a:ln w="38100">
                        <a:noFill/>
                        <a:miter/>
                      </a:ln>
                    </p:spPr>
                  </p:pic>
                </p:oleObj>
              </mc:Fallback>
            </mc:AlternateContent>
          </a:graphicData>
        </a:graphic>
      </p:graphicFrame>
      <p:sp>
        <p:nvSpPr>
          <p:cNvPr id="117771" name="Rectangle 26"/>
          <p:cNvSpPr/>
          <p:nvPr/>
        </p:nvSpPr>
        <p:spPr>
          <a:xfrm>
            <a:off x="2286000" y="5397500"/>
            <a:ext cx="1676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2400" dirty="0">
                <a:latin typeface="Times New Roman" panose="02020603050405020304" pitchFamily="18" charset="0"/>
                <a:ea typeface="微软雅黑" panose="020B0503020204020204" pitchFamily="34" charset="-122"/>
              </a:rPr>
              <a:t>①  F(s)</a:t>
            </a:r>
            <a:r>
              <a:rPr lang="zh-CN" altLang="en-US" sz="2400" dirty="0">
                <a:latin typeface="Times New Roman" panose="02020603050405020304" pitchFamily="18" charset="0"/>
                <a:ea typeface="微软雅黑" panose="020B0503020204020204" pitchFamily="34" charset="-122"/>
              </a:rPr>
              <a:t>的</a:t>
            </a:r>
            <a:endParaRPr lang="zh-CN" altLang="en-US" sz="1800" dirty="0">
              <a:latin typeface="Times New Roman" panose="02020603050405020304" pitchFamily="18" charset="0"/>
              <a:ea typeface="微软雅黑" panose="020B0503020204020204" pitchFamily="34" charset="-122"/>
            </a:endParaRPr>
          </a:p>
        </p:txBody>
      </p:sp>
      <p:sp>
        <p:nvSpPr>
          <p:cNvPr id="117772" name="Rectangle 27"/>
          <p:cNvSpPr/>
          <p:nvPr/>
        </p:nvSpPr>
        <p:spPr>
          <a:xfrm>
            <a:off x="3810000" y="5576888"/>
            <a:ext cx="2819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solidFill>
                  <a:srgbClr val="CC0000"/>
                </a:solidFill>
                <a:latin typeface="Times New Roman" panose="02020603050405020304" pitchFamily="18" charset="0"/>
                <a:ea typeface="微软雅黑" panose="020B0503020204020204" pitchFamily="34" charset="-122"/>
              </a:rPr>
              <a:t>极点  </a:t>
            </a:r>
            <a:r>
              <a:rPr lang="en-US" altLang="zh-CN" sz="2400" dirty="0">
                <a:solidFill>
                  <a:srgbClr val="CC0000"/>
                </a:solidFill>
                <a:latin typeface="Times New Roman" panose="02020603050405020304" pitchFamily="18" charset="0"/>
                <a:ea typeface="微软雅黑" panose="020B0503020204020204" pitchFamily="34" charset="-122"/>
              </a:rPr>
              <a:t>p</a:t>
            </a:r>
            <a:r>
              <a:rPr lang="en-US" altLang="zh-CN" sz="2400" baseline="-12000" dirty="0">
                <a:solidFill>
                  <a:srgbClr val="CC0000"/>
                </a:solidFill>
                <a:latin typeface="Times New Roman" panose="02020603050405020304" pitchFamily="18" charset="0"/>
                <a:ea typeface="微软雅黑" panose="020B0503020204020204" pitchFamily="34" charset="-122"/>
              </a:rPr>
              <a:t>i </a:t>
            </a:r>
            <a:r>
              <a:rPr lang="en-US" altLang="zh-CN" sz="2400" dirty="0">
                <a:solidFill>
                  <a:srgbClr val="CC0000"/>
                </a:solidFill>
                <a:latin typeface="Arial" panose="020B0604020202020204" pitchFamily="34" charset="0"/>
                <a:ea typeface="微软雅黑" panose="020B0503020204020204" pitchFamily="34" charset="-122"/>
              </a:rPr>
              <a:t>:</a:t>
            </a:r>
            <a:r>
              <a:rPr lang="en-US" altLang="zh-CN" sz="2400" dirty="0">
                <a:latin typeface="Arial" panose="020B0604020202020204" pitchFamily="34" charset="0"/>
                <a:ea typeface="微软雅黑" panose="020B0503020204020204" pitchFamily="34" charset="-122"/>
              </a:rPr>
              <a:t> </a:t>
            </a:r>
            <a:r>
              <a:rPr lang="zh-CN" altLang="en-US" sz="2400" dirty="0">
                <a:solidFill>
                  <a:srgbClr val="FF0000"/>
                </a:solidFill>
                <a:latin typeface="Arial" panose="020B0604020202020204" pitchFamily="34" charset="0"/>
                <a:ea typeface="微软雅黑" panose="020B0503020204020204" pitchFamily="34" charset="-122"/>
              </a:rPr>
              <a:t>开环极点</a:t>
            </a:r>
          </a:p>
        </p:txBody>
      </p:sp>
      <p:sp>
        <p:nvSpPr>
          <p:cNvPr id="117773" name="Rectangle 28"/>
          <p:cNvSpPr/>
          <p:nvPr/>
        </p:nvSpPr>
        <p:spPr>
          <a:xfrm>
            <a:off x="3810000" y="5181600"/>
            <a:ext cx="2971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solidFill>
                  <a:srgbClr val="CC0000"/>
                </a:solidFill>
                <a:latin typeface="Times New Roman" panose="02020603050405020304" pitchFamily="18" charset="0"/>
                <a:ea typeface="微软雅黑" panose="020B0503020204020204" pitchFamily="34" charset="-122"/>
              </a:rPr>
              <a:t>零点  </a:t>
            </a:r>
            <a:r>
              <a:rPr lang="en-US" altLang="zh-CN" sz="2400" dirty="0">
                <a:solidFill>
                  <a:srgbClr val="CC0000"/>
                </a:solidFill>
                <a:latin typeface="Symbol" panose="05050102010706020507" pitchFamily="18" charset="2"/>
                <a:ea typeface="微软雅黑" panose="020B0503020204020204" pitchFamily="34" charset="-122"/>
              </a:rPr>
              <a:t>l</a:t>
            </a:r>
            <a:r>
              <a:rPr lang="en-US" altLang="zh-CN" sz="2400" baseline="-12000" dirty="0">
                <a:solidFill>
                  <a:srgbClr val="CC0000"/>
                </a:solidFill>
                <a:latin typeface="Times New Roman" panose="02020603050405020304" pitchFamily="18" charset="0"/>
                <a:ea typeface="微软雅黑" panose="020B0503020204020204" pitchFamily="34" charset="-122"/>
              </a:rPr>
              <a:t>i </a:t>
            </a:r>
            <a:r>
              <a:rPr lang="en-US" altLang="zh-CN" sz="2400" dirty="0">
                <a:solidFill>
                  <a:srgbClr val="CC0000"/>
                </a:solidFill>
                <a:latin typeface="Arial" panose="020B0604020202020204" pitchFamily="34" charset="0"/>
                <a:ea typeface="微软雅黑" panose="020B0503020204020204" pitchFamily="34" charset="-122"/>
              </a:rPr>
              <a:t>:</a:t>
            </a:r>
            <a:r>
              <a:rPr lang="en-US" altLang="zh-CN" sz="2400" dirty="0">
                <a:latin typeface="Arial" panose="020B0604020202020204" pitchFamily="34" charset="0"/>
                <a:ea typeface="微软雅黑" panose="020B0503020204020204" pitchFamily="34" charset="-122"/>
              </a:rPr>
              <a:t> </a:t>
            </a:r>
            <a:r>
              <a:rPr lang="zh-CN" altLang="en-US" sz="2400" dirty="0">
                <a:solidFill>
                  <a:srgbClr val="FF0000"/>
                </a:solidFill>
                <a:latin typeface="Arial" panose="020B0604020202020204" pitchFamily="34" charset="0"/>
                <a:ea typeface="微软雅黑" panose="020B0503020204020204" pitchFamily="34" charset="-122"/>
              </a:rPr>
              <a:t>闭环极点</a:t>
            </a:r>
            <a:endParaRPr lang="zh-CN" altLang="en-US" sz="2400" baseline="-12000" dirty="0">
              <a:solidFill>
                <a:srgbClr val="FF0000"/>
              </a:solidFill>
              <a:latin typeface="Times New Roman" panose="02020603050405020304" pitchFamily="18" charset="0"/>
              <a:ea typeface="微软雅黑" panose="020B0503020204020204" pitchFamily="34" charset="-122"/>
            </a:endParaRPr>
          </a:p>
        </p:txBody>
      </p:sp>
      <p:sp>
        <p:nvSpPr>
          <p:cNvPr id="117774" name="AutoShape 29"/>
          <p:cNvSpPr/>
          <p:nvPr/>
        </p:nvSpPr>
        <p:spPr>
          <a:xfrm>
            <a:off x="6553200" y="5270500"/>
            <a:ext cx="152400" cy="762000"/>
          </a:xfrm>
          <a:prstGeom prst="rightBrace">
            <a:avLst>
              <a:gd name="adj1" fmla="val 41666"/>
              <a:gd name="adj2" fmla="val 50000"/>
            </a:avLst>
          </a:prstGeom>
          <a:noFill/>
          <a:ln w="19050" cap="flat" cmpd="sng">
            <a:solidFill>
              <a:srgbClr val="0000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17775" name="Rectangle 30"/>
          <p:cNvSpPr/>
          <p:nvPr/>
        </p:nvSpPr>
        <p:spPr>
          <a:xfrm>
            <a:off x="6781800" y="5372100"/>
            <a:ext cx="144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Times New Roman" panose="02020603050405020304" pitchFamily="18" charset="0"/>
                <a:ea typeface="微软雅黑" panose="020B0503020204020204" pitchFamily="34" charset="-122"/>
              </a:rPr>
              <a:t>个数相同</a:t>
            </a:r>
            <a:endParaRPr lang="zh-CN" altLang="en-US" sz="2400" dirty="0">
              <a:latin typeface="Arial" panose="020B0604020202020204" pitchFamily="34" charset="0"/>
              <a:ea typeface="微软雅黑" panose="020B0503020204020204" pitchFamily="34" charset="-122"/>
            </a:endParaRPr>
          </a:p>
        </p:txBody>
      </p:sp>
      <p:sp>
        <p:nvSpPr>
          <p:cNvPr id="117776" name="Rectangle 31"/>
          <p:cNvSpPr/>
          <p:nvPr/>
        </p:nvSpPr>
        <p:spPr>
          <a:xfrm>
            <a:off x="2286000" y="6096000"/>
            <a:ext cx="609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2400" dirty="0">
                <a:latin typeface="Times New Roman" panose="02020603050405020304" pitchFamily="18" charset="0"/>
                <a:ea typeface="微软雅黑" panose="020B0503020204020204" pitchFamily="34" charset="-122"/>
              </a:rPr>
              <a:t>②</a:t>
            </a:r>
            <a:endParaRPr lang="en-US" altLang="zh-CN" sz="1800" dirty="0">
              <a:latin typeface="Times New Roman" panose="02020603050405020304" pitchFamily="18" charset="0"/>
              <a:ea typeface="微软雅黑" panose="020B0503020204020204" pitchFamily="34" charset="-122"/>
            </a:endParaRPr>
          </a:p>
        </p:txBody>
      </p:sp>
      <p:graphicFrame>
        <p:nvGraphicFramePr>
          <p:cNvPr id="117777" name="Object 7"/>
          <p:cNvGraphicFramePr>
            <a:graphicFrameLocks noChangeAspect="1"/>
          </p:cNvGraphicFramePr>
          <p:nvPr/>
        </p:nvGraphicFramePr>
        <p:xfrm>
          <a:off x="2819400" y="6161088"/>
          <a:ext cx="2743200" cy="400050"/>
        </p:xfrm>
        <a:graphic>
          <a:graphicData uri="http://schemas.openxmlformats.org/presentationml/2006/ole">
            <mc:AlternateContent xmlns:mc="http://schemas.openxmlformats.org/markup-compatibility/2006">
              <mc:Choice xmlns:v="urn:schemas-microsoft-com:vml" Requires="v">
                <p:oleObj r:id="rId13" imgW="1062355" imgH="135255" progId="Equation.3">
                  <p:embed/>
                </p:oleObj>
              </mc:Choice>
              <mc:Fallback>
                <p:oleObj r:id="rId13" imgW="1062355" imgH="135255" progId="Equation.3">
                  <p:embed/>
                  <p:pic>
                    <p:nvPicPr>
                      <p:cNvPr id="0" name="图片 3226"/>
                      <p:cNvPicPr/>
                      <p:nvPr/>
                    </p:nvPicPr>
                    <p:blipFill>
                      <a:blip r:embed="rId14">
                        <a:clrChange>
                          <a:clrFrom>
                            <a:srgbClr val="000000"/>
                          </a:clrFrom>
                          <a:clrTo>
                            <a:srgbClr val="000000"/>
                          </a:clrTo>
                        </a:clrChange>
                      </a:blip>
                      <a:stretch>
                        <a:fillRect/>
                      </a:stretch>
                    </p:blipFill>
                    <p:spPr>
                      <a:xfrm>
                        <a:off x="2819400" y="6161088"/>
                        <a:ext cx="2743200" cy="400050"/>
                      </a:xfrm>
                      <a:prstGeom prst="rect">
                        <a:avLst/>
                      </a:prstGeom>
                      <a:noFill/>
                      <a:ln w="38100">
                        <a:noFill/>
                        <a:miter/>
                      </a:ln>
                    </p:spPr>
                  </p:pic>
                </p:oleObj>
              </mc:Fallback>
            </mc:AlternateContent>
          </a:graphicData>
        </a:graphic>
      </p:graphicFrame>
      <p:graphicFrame>
        <p:nvGraphicFramePr>
          <p:cNvPr id="117778" name="Object 8"/>
          <p:cNvGraphicFramePr>
            <a:graphicFrameLocks noChangeAspect="1"/>
          </p:cNvGraphicFramePr>
          <p:nvPr/>
        </p:nvGraphicFramePr>
        <p:xfrm>
          <a:off x="1193800" y="2611438"/>
          <a:ext cx="3911600" cy="817562"/>
        </p:xfrm>
        <a:graphic>
          <a:graphicData uri="http://schemas.openxmlformats.org/presentationml/2006/ole">
            <mc:AlternateContent xmlns:mc="http://schemas.openxmlformats.org/markup-compatibility/2006">
              <mc:Choice xmlns:v="urn:schemas-microsoft-com:vml" Requires="v">
                <p:oleObj r:id="rId15" imgW="2070100" imgH="444500" progId="Equation.3">
                  <p:embed/>
                </p:oleObj>
              </mc:Choice>
              <mc:Fallback>
                <p:oleObj r:id="rId15" imgW="2070100" imgH="444500" progId="Equation.3">
                  <p:embed/>
                  <p:pic>
                    <p:nvPicPr>
                      <p:cNvPr id="0" name="图片 3227"/>
                      <p:cNvPicPr/>
                      <p:nvPr/>
                    </p:nvPicPr>
                    <p:blipFill>
                      <a:blip r:embed="rId16"/>
                      <a:stretch>
                        <a:fillRect/>
                      </a:stretch>
                    </p:blipFill>
                    <p:spPr>
                      <a:xfrm>
                        <a:off x="1193800" y="2611438"/>
                        <a:ext cx="3911600" cy="817562"/>
                      </a:xfrm>
                      <a:prstGeom prst="rect">
                        <a:avLst/>
                      </a:prstGeom>
                      <a:noFill/>
                      <a:ln w="38100">
                        <a:noFill/>
                        <a:miter/>
                      </a:ln>
                    </p:spPr>
                  </p:pic>
                </p:oleObj>
              </mc:Fallback>
            </mc:AlternateContent>
          </a:graphicData>
        </a:graphic>
      </p:graphicFrame>
      <p:sp>
        <p:nvSpPr>
          <p:cNvPr id="117779" name="AutoShape 34"/>
          <p:cNvSpPr/>
          <p:nvPr/>
        </p:nvSpPr>
        <p:spPr>
          <a:xfrm>
            <a:off x="3708400" y="5219700"/>
            <a:ext cx="76200" cy="838200"/>
          </a:xfrm>
          <a:prstGeom prst="leftBrace">
            <a:avLst>
              <a:gd name="adj1" fmla="val 91666"/>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17780" name="AutoShape 35"/>
          <p:cNvSpPr/>
          <p:nvPr/>
        </p:nvSpPr>
        <p:spPr>
          <a:xfrm>
            <a:off x="2133600" y="5181600"/>
            <a:ext cx="152400" cy="1371600"/>
          </a:xfrm>
          <a:prstGeom prst="leftBrace">
            <a:avLst>
              <a:gd name="adj1" fmla="val 75000"/>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Tree>
  </p:cSld>
  <p:clrMapOvr>
    <a:masterClrMapping/>
  </p:clrMapOvr>
  <p:transition>
    <p:pull dir="rd"/>
  </p:transition>
</p:sld>
</file>

<file path=ppt/slides/slide112.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8786" name="Rectangle 1026"/>
          <p:cNvSpPr>
            <a:spLocks noGrp="1"/>
          </p:cNvSpPr>
          <p:nvPr>
            <p:ph idx="1"/>
          </p:nvPr>
        </p:nvSpPr>
        <p:spPr>
          <a:xfrm>
            <a:off x="63500" y="1574800"/>
            <a:ext cx="8991600" cy="5257800"/>
          </a:xfrm>
          <a:gradFill rotWithShape="1">
            <a:gsLst>
              <a:gs pos="0">
                <a:srgbClr val="FFFF99">
                  <a:alpha val="100000"/>
                </a:srgbClr>
              </a:gs>
              <a:gs pos="50000">
                <a:srgbClr val="FFFFF1">
                  <a:alpha val="100000"/>
                </a:srgbClr>
              </a:gs>
              <a:gs pos="100000">
                <a:srgbClr val="FFFF99">
                  <a:alpha val="100000"/>
                </a:srgbClr>
              </a:gs>
            </a:gsLst>
            <a:lin ang="5400000" scaled="1"/>
            <a:tileRect/>
          </a:gradFill>
          <a:ln>
            <a:solidFill>
              <a:srgbClr val="009900">
                <a:alpha val="100000"/>
              </a:srgbClr>
            </a:solidFill>
            <a:miter lim="800000"/>
          </a:ln>
        </p:spPr>
        <p:txBody>
          <a:bodyPr vert="horz" wrap="square" lIns="91440" tIns="45720" rIns="91440" bIns="45720" anchor="t" anchorCtr="0"/>
          <a:lstStyle/>
          <a:p>
            <a:pPr eaLnBrk="1" hangingPunct="1">
              <a:buFontTx/>
              <a:buNone/>
            </a:pPr>
            <a:endParaRPr lang="zh-CN" altLang="zh-CN" sz="2400" dirty="0">
              <a:latin typeface="华文新魏" charset="-122"/>
              <a:ea typeface="黑体" panose="02010609060101010101" charset="-122"/>
            </a:endParaRPr>
          </a:p>
        </p:txBody>
      </p:sp>
      <p:sp>
        <p:nvSpPr>
          <p:cNvPr id="118787" name="Rectangle 1027"/>
          <p:cNvSpPr>
            <a:spLocks noGrp="1"/>
          </p:cNvSpPr>
          <p:nvPr>
            <p:ph type="title"/>
          </p:nvPr>
        </p:nvSpPr>
        <p:spPr>
          <a:xfrm>
            <a:off x="76200" y="939800"/>
            <a:ext cx="8991600" cy="533400"/>
          </a:xfrm>
          <a:gradFill rotWithShape="0">
            <a:gsLst>
              <a:gs pos="0">
                <a:srgbClr val="3366FF">
                  <a:alpha val="100000"/>
                </a:srgbClr>
              </a:gs>
              <a:gs pos="100000">
                <a:srgbClr val="FFFF99">
                  <a:alpha val="100000"/>
                </a:srgbClr>
              </a:gs>
            </a:gsLst>
            <a:lin ang="5400000" scaled="1"/>
            <a:tileRect/>
          </a:gradFill>
        </p:spPr>
        <p:txBody>
          <a:bodyPr vert="horz" wrap="square" lIns="91440" tIns="45720" rIns="91440" bIns="45720" anchor="ctr" anchorCtr="0"/>
          <a:lstStyle/>
          <a:p>
            <a:pPr eaLnBrk="1" hangingPunct="1"/>
            <a:r>
              <a:rPr lang="en-US" altLang="zh-CN" sz="2800" dirty="0">
                <a:latin typeface="华文新魏" charset="-122"/>
                <a:ea typeface="华文新魏" charset="-122"/>
              </a:rPr>
              <a:t>§5.4.1                 </a:t>
            </a:r>
            <a:r>
              <a:rPr lang="zh-CN" altLang="en-US" sz="3200" dirty="0">
                <a:latin typeface="华文新魏" charset="-122"/>
                <a:ea typeface="华文新魏" charset="-122"/>
              </a:rPr>
              <a:t>奈奎斯特稳定判据</a:t>
            </a:r>
            <a:r>
              <a:rPr lang="zh-CN" altLang="en-US" sz="2800" dirty="0">
                <a:latin typeface="华文新魏" charset="-122"/>
                <a:ea typeface="华文新魏" charset="-122"/>
              </a:rPr>
              <a:t>  </a:t>
            </a:r>
            <a:r>
              <a:rPr lang="en-US" altLang="zh-CN" sz="2000" dirty="0">
                <a:ea typeface="华文新魏" charset="-122"/>
              </a:rPr>
              <a:t>(3)</a:t>
            </a:r>
          </a:p>
        </p:txBody>
      </p:sp>
      <p:sp>
        <p:nvSpPr>
          <p:cNvPr id="118788" name="Rectangle 1030"/>
          <p:cNvSpPr/>
          <p:nvPr/>
        </p:nvSpPr>
        <p:spPr>
          <a:xfrm>
            <a:off x="152400" y="17811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Arial" panose="020B0604020202020204" pitchFamily="34" charset="0"/>
                <a:ea typeface="微软雅黑" panose="020B0503020204020204" pitchFamily="34" charset="-122"/>
              </a:rPr>
              <a:t>设</a:t>
            </a:r>
            <a:r>
              <a:rPr lang="en-US" altLang="zh-CN" sz="2400" dirty="0">
                <a:latin typeface="Times New Roman" panose="02020603050405020304" pitchFamily="18" charset="0"/>
                <a:ea typeface="微软雅黑" panose="020B0503020204020204" pitchFamily="34" charset="-122"/>
              </a:rPr>
              <a:t>F(s)</a:t>
            </a:r>
            <a:r>
              <a:rPr lang="zh-CN" altLang="en-US" sz="2400" dirty="0">
                <a:latin typeface="Times New Roman" panose="02020603050405020304" pitchFamily="18" charset="0"/>
                <a:ea typeface="微软雅黑" panose="020B0503020204020204" pitchFamily="34" charset="-122"/>
              </a:rPr>
              <a:t>在右半</a:t>
            </a:r>
            <a:r>
              <a:rPr lang="en-US" altLang="zh-CN" sz="2400" dirty="0">
                <a:latin typeface="Times New Roman" panose="02020603050405020304" pitchFamily="18" charset="0"/>
                <a:ea typeface="微软雅黑" panose="020B0503020204020204" pitchFamily="34" charset="-122"/>
              </a:rPr>
              <a:t>s</a:t>
            </a:r>
            <a:r>
              <a:rPr lang="zh-CN" altLang="en-US" sz="2400" dirty="0">
                <a:latin typeface="Times New Roman" panose="02020603050405020304" pitchFamily="18" charset="0"/>
                <a:ea typeface="微软雅黑" panose="020B0503020204020204" pitchFamily="34" charset="-122"/>
              </a:rPr>
              <a:t>平面有</a:t>
            </a:r>
          </a:p>
        </p:txBody>
      </p:sp>
      <p:graphicFrame>
        <p:nvGraphicFramePr>
          <p:cNvPr id="118789" name="Object 2"/>
          <p:cNvGraphicFramePr>
            <a:graphicFrameLocks noChangeAspect="1"/>
          </p:cNvGraphicFramePr>
          <p:nvPr/>
        </p:nvGraphicFramePr>
        <p:xfrm>
          <a:off x="533400" y="2565400"/>
          <a:ext cx="4191000" cy="876300"/>
        </p:xfrm>
        <a:graphic>
          <a:graphicData uri="http://schemas.openxmlformats.org/presentationml/2006/ole">
            <mc:AlternateContent xmlns:mc="http://schemas.openxmlformats.org/markup-compatibility/2006">
              <mc:Choice xmlns:v="urn:schemas-microsoft-com:vml" Requires="v">
                <p:oleObj r:id="rId3" imgW="1628775" imgH="330835" progId="Equation.3">
                  <p:embed/>
                </p:oleObj>
              </mc:Choice>
              <mc:Fallback>
                <p:oleObj r:id="rId3" imgW="1628775" imgH="330835" progId="Equation.3">
                  <p:embed/>
                  <p:pic>
                    <p:nvPicPr>
                      <p:cNvPr id="0" name="图片 3228"/>
                      <p:cNvPicPr/>
                      <p:nvPr/>
                    </p:nvPicPr>
                    <p:blipFill>
                      <a:blip r:embed="rId4">
                        <a:clrChange>
                          <a:clrFrom>
                            <a:srgbClr val="000000"/>
                          </a:clrFrom>
                          <a:clrTo>
                            <a:srgbClr val="0000CC"/>
                          </a:clrTo>
                        </a:clrChange>
                      </a:blip>
                      <a:stretch>
                        <a:fillRect/>
                      </a:stretch>
                    </p:blipFill>
                    <p:spPr>
                      <a:xfrm>
                        <a:off x="533400" y="2565400"/>
                        <a:ext cx="4191000" cy="876300"/>
                      </a:xfrm>
                      <a:prstGeom prst="rect">
                        <a:avLst/>
                      </a:prstGeom>
                      <a:noFill/>
                      <a:ln w="38100">
                        <a:noFill/>
                        <a:miter/>
                      </a:ln>
                    </p:spPr>
                  </p:pic>
                </p:oleObj>
              </mc:Fallback>
            </mc:AlternateContent>
          </a:graphicData>
        </a:graphic>
      </p:graphicFrame>
      <p:sp>
        <p:nvSpPr>
          <p:cNvPr id="118790" name="Rectangle 1035"/>
          <p:cNvSpPr/>
          <p:nvPr/>
        </p:nvSpPr>
        <p:spPr>
          <a:xfrm>
            <a:off x="762000" y="5953125"/>
            <a:ext cx="68580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Times New Roman" panose="02020603050405020304" pitchFamily="18" charset="0"/>
                <a:ea typeface="微软雅黑" panose="020B0503020204020204" pitchFamily="34" charset="-122"/>
              </a:rPr>
              <a:t>R:  s </a:t>
            </a:r>
            <a:r>
              <a:rPr lang="zh-CN" altLang="en-US" sz="1800" dirty="0">
                <a:latin typeface="Times New Roman" panose="02020603050405020304" pitchFamily="18" charset="0"/>
                <a:ea typeface="微软雅黑" panose="020B0503020204020204" pitchFamily="34" charset="-122"/>
              </a:rPr>
              <a:t>绕奈氏路径一周时，</a:t>
            </a:r>
            <a:r>
              <a:rPr lang="en-US" altLang="zh-CN" sz="1800" dirty="0">
                <a:latin typeface="Times New Roman" panose="02020603050405020304" pitchFamily="18" charset="0"/>
                <a:ea typeface="微软雅黑" panose="020B0503020204020204" pitchFamily="34" charset="-122"/>
              </a:rPr>
              <a:t>F(j</a:t>
            </a:r>
            <a:r>
              <a:rPr lang="en-US" altLang="zh-CN" sz="1800" dirty="0">
                <a:latin typeface="Symbol" panose="05050102010706020507" pitchFamily="18" charset="2"/>
                <a:ea typeface="微软雅黑" panose="020B0503020204020204" pitchFamily="34" charset="-122"/>
              </a:rPr>
              <a:t>w</a:t>
            </a:r>
            <a:r>
              <a:rPr lang="en-US" altLang="zh-CN" sz="1800" dirty="0">
                <a:latin typeface="Times New Roman" panose="02020603050405020304" pitchFamily="18" charset="0"/>
                <a:ea typeface="微软雅黑" panose="020B0503020204020204" pitchFamily="34" charset="-122"/>
              </a:rPr>
              <a:t>)</a:t>
            </a:r>
            <a:r>
              <a:rPr lang="zh-CN" altLang="en-US" sz="1800" dirty="0">
                <a:latin typeface="Times New Roman" panose="02020603050405020304" pitchFamily="18" charset="0"/>
                <a:ea typeface="微软雅黑" panose="020B0503020204020204" pitchFamily="34" charset="-122"/>
              </a:rPr>
              <a:t>包围</a:t>
            </a:r>
            <a:r>
              <a:rPr lang="en-US" altLang="zh-CN" sz="1800" dirty="0">
                <a:latin typeface="Times New Roman" panose="02020603050405020304" pitchFamily="18" charset="0"/>
                <a:ea typeface="微软雅黑" panose="020B0503020204020204" pitchFamily="34" charset="-122"/>
              </a:rPr>
              <a:t>[F]</a:t>
            </a:r>
            <a:r>
              <a:rPr lang="zh-CN" altLang="en-US" sz="1800" dirty="0">
                <a:latin typeface="Times New Roman" panose="02020603050405020304" pitchFamily="18" charset="0"/>
                <a:ea typeface="微软雅黑" panose="020B0503020204020204" pitchFamily="34" charset="-122"/>
              </a:rPr>
              <a:t>平面</a:t>
            </a:r>
            <a:r>
              <a:rPr lang="en-US" altLang="zh-CN" sz="1800" dirty="0">
                <a:latin typeface="Times New Roman" panose="02020603050405020304" pitchFamily="18" charset="0"/>
                <a:ea typeface="微软雅黑" panose="020B0503020204020204" pitchFamily="34" charset="-122"/>
              </a:rPr>
              <a:t>(0, j0)</a:t>
            </a:r>
            <a:r>
              <a:rPr lang="zh-CN" altLang="en-US" sz="1800" dirty="0">
                <a:latin typeface="Times New Roman" panose="02020603050405020304" pitchFamily="18" charset="0"/>
                <a:ea typeface="微软雅黑" panose="020B0503020204020204" pitchFamily="34" charset="-122"/>
              </a:rPr>
              <a:t>点的圈数</a:t>
            </a:r>
          </a:p>
        </p:txBody>
      </p:sp>
      <p:sp>
        <p:nvSpPr>
          <p:cNvPr id="118791" name="Rectangle 1036"/>
          <p:cNvSpPr/>
          <p:nvPr/>
        </p:nvSpPr>
        <p:spPr>
          <a:xfrm>
            <a:off x="3124200" y="2032000"/>
            <a:ext cx="3124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Times New Roman" panose="02020603050405020304" pitchFamily="18" charset="0"/>
                <a:ea typeface="微软雅黑" panose="020B0503020204020204" pitchFamily="34" charset="-122"/>
              </a:rPr>
              <a:t>P</a:t>
            </a:r>
            <a:r>
              <a:rPr lang="zh-CN" altLang="en-US" sz="1800" dirty="0">
                <a:latin typeface="Times New Roman" panose="02020603050405020304" pitchFamily="18" charset="0"/>
                <a:ea typeface="微软雅黑" panose="020B0503020204020204" pitchFamily="34" charset="-122"/>
              </a:rPr>
              <a:t>个极点  </a:t>
            </a:r>
            <a:r>
              <a:rPr lang="en-US" altLang="zh-CN" sz="1800" dirty="0">
                <a:latin typeface="Times New Roman" panose="02020603050405020304" pitchFamily="18" charset="0"/>
                <a:ea typeface="微软雅黑" panose="020B0503020204020204" pitchFamily="34" charset="-122"/>
              </a:rPr>
              <a:t>(</a:t>
            </a:r>
            <a:r>
              <a:rPr lang="zh-CN" altLang="en-US" sz="1800" dirty="0">
                <a:latin typeface="Arial" panose="020B0604020202020204" pitchFamily="34" charset="0"/>
                <a:ea typeface="微软雅黑" panose="020B0503020204020204" pitchFamily="34" charset="-122"/>
              </a:rPr>
              <a:t>开环极点</a:t>
            </a:r>
            <a:r>
              <a:rPr lang="en-US" altLang="zh-CN" sz="1800" dirty="0">
                <a:latin typeface="Arial" panose="020B0604020202020204" pitchFamily="34" charset="0"/>
                <a:ea typeface="微软雅黑" panose="020B0503020204020204" pitchFamily="34" charset="-122"/>
              </a:rPr>
              <a:t>)</a:t>
            </a:r>
          </a:p>
        </p:txBody>
      </p:sp>
      <p:sp>
        <p:nvSpPr>
          <p:cNvPr id="118792" name="Rectangle 1037"/>
          <p:cNvSpPr/>
          <p:nvPr/>
        </p:nvSpPr>
        <p:spPr>
          <a:xfrm>
            <a:off x="3124200" y="1651000"/>
            <a:ext cx="3124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Times New Roman" panose="02020603050405020304" pitchFamily="18" charset="0"/>
                <a:ea typeface="微软雅黑" panose="020B0503020204020204" pitchFamily="34" charset="-122"/>
              </a:rPr>
              <a:t>Z</a:t>
            </a:r>
            <a:r>
              <a:rPr lang="zh-CN" altLang="en-US" sz="1800" dirty="0">
                <a:latin typeface="Times New Roman" panose="02020603050405020304" pitchFamily="18" charset="0"/>
                <a:ea typeface="微软雅黑" panose="020B0503020204020204" pitchFamily="34" charset="-122"/>
              </a:rPr>
              <a:t>个零点  </a:t>
            </a:r>
            <a:r>
              <a:rPr lang="en-US" altLang="zh-CN" sz="1800" dirty="0">
                <a:latin typeface="Symbol" panose="05050102010706020507" pitchFamily="18" charset="2"/>
                <a:ea typeface="微软雅黑" panose="020B0503020204020204" pitchFamily="34" charset="-122"/>
              </a:rPr>
              <a:t>(</a:t>
            </a:r>
            <a:r>
              <a:rPr lang="zh-CN" altLang="en-US" sz="1800" dirty="0">
                <a:latin typeface="Arial" panose="020B0604020202020204" pitchFamily="34" charset="0"/>
                <a:ea typeface="微软雅黑" panose="020B0503020204020204" pitchFamily="34" charset="-122"/>
              </a:rPr>
              <a:t>闭环极点</a:t>
            </a:r>
            <a:r>
              <a:rPr lang="en-US" altLang="zh-CN" sz="1800" dirty="0">
                <a:latin typeface="Arial" panose="020B0604020202020204" pitchFamily="34" charset="0"/>
                <a:ea typeface="微软雅黑" panose="020B0503020204020204" pitchFamily="34" charset="-122"/>
              </a:rPr>
              <a:t>)</a:t>
            </a:r>
            <a:endParaRPr lang="en-US" altLang="zh-CN" sz="1800" baseline="-12000" dirty="0">
              <a:latin typeface="Times New Roman" panose="02020603050405020304" pitchFamily="18" charset="0"/>
              <a:ea typeface="微软雅黑" panose="020B0503020204020204" pitchFamily="34" charset="-122"/>
            </a:endParaRPr>
          </a:p>
        </p:txBody>
      </p:sp>
      <p:sp>
        <p:nvSpPr>
          <p:cNvPr id="118793" name="AutoShape 1044"/>
          <p:cNvSpPr/>
          <p:nvPr/>
        </p:nvSpPr>
        <p:spPr>
          <a:xfrm>
            <a:off x="609600" y="6019800"/>
            <a:ext cx="152400" cy="685800"/>
          </a:xfrm>
          <a:prstGeom prst="leftBrace">
            <a:avLst>
              <a:gd name="adj1" fmla="val 37500"/>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18794" name="Rectangle 1045"/>
          <p:cNvSpPr/>
          <p:nvPr/>
        </p:nvSpPr>
        <p:spPr>
          <a:xfrm>
            <a:off x="5562600" y="1685925"/>
            <a:ext cx="9144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0000CC"/>
                </a:solidFill>
                <a:latin typeface="Times New Roman" panose="02020603050405020304" pitchFamily="18" charset="0"/>
                <a:ea typeface="微软雅黑" panose="020B0503020204020204" pitchFamily="34" charset="-122"/>
              </a:rPr>
              <a:t>Z=2</a:t>
            </a:r>
            <a:endParaRPr lang="en-US" altLang="zh-CN" sz="1800" baseline="-12000" dirty="0">
              <a:solidFill>
                <a:srgbClr val="0000CC"/>
              </a:solidFill>
              <a:latin typeface="Times New Roman" panose="02020603050405020304" pitchFamily="18" charset="0"/>
              <a:ea typeface="微软雅黑" panose="020B0503020204020204" pitchFamily="34" charset="-122"/>
            </a:endParaRPr>
          </a:p>
        </p:txBody>
      </p:sp>
      <p:sp>
        <p:nvSpPr>
          <p:cNvPr id="118795" name="Rectangle 1046"/>
          <p:cNvSpPr/>
          <p:nvPr/>
        </p:nvSpPr>
        <p:spPr>
          <a:xfrm>
            <a:off x="5562600" y="2022475"/>
            <a:ext cx="838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0000CC"/>
                </a:solidFill>
                <a:latin typeface="Times New Roman" panose="02020603050405020304" pitchFamily="18" charset="0"/>
                <a:ea typeface="微软雅黑" panose="020B0503020204020204" pitchFamily="34" charset="-122"/>
              </a:rPr>
              <a:t>P=1</a:t>
            </a:r>
            <a:endParaRPr lang="en-US" altLang="zh-CN" sz="1800" dirty="0">
              <a:solidFill>
                <a:srgbClr val="0000CC"/>
              </a:solidFill>
              <a:latin typeface="Arial" panose="020B0604020202020204" pitchFamily="34" charset="0"/>
              <a:ea typeface="微软雅黑" panose="020B0503020204020204" pitchFamily="34" charset="-122"/>
            </a:endParaRPr>
          </a:p>
        </p:txBody>
      </p:sp>
      <p:sp>
        <p:nvSpPr>
          <p:cNvPr id="118796" name="Rectangle 1047"/>
          <p:cNvSpPr/>
          <p:nvPr/>
        </p:nvSpPr>
        <p:spPr>
          <a:xfrm>
            <a:off x="520700" y="3641725"/>
            <a:ext cx="38100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Times New Roman" panose="02020603050405020304" pitchFamily="18" charset="0"/>
                <a:ea typeface="微软雅黑" panose="020B0503020204020204" pitchFamily="34" charset="-122"/>
              </a:rPr>
              <a:t>s </a:t>
            </a:r>
            <a:r>
              <a:rPr lang="zh-CN" altLang="en-US" sz="1800" dirty="0">
                <a:latin typeface="Times New Roman" panose="02020603050405020304" pitchFamily="18" charset="0"/>
                <a:ea typeface="微软雅黑" panose="020B0503020204020204" pitchFamily="34" charset="-122"/>
              </a:rPr>
              <a:t>绕奈氏路径转过一周，</a:t>
            </a:r>
            <a:endParaRPr lang="zh-CN" altLang="en-US" sz="1800" dirty="0">
              <a:latin typeface="Arial" panose="020B0604020202020204" pitchFamily="34" charset="0"/>
              <a:ea typeface="微软雅黑" panose="020B0503020204020204" pitchFamily="34" charset="-122"/>
            </a:endParaRPr>
          </a:p>
        </p:txBody>
      </p:sp>
      <p:graphicFrame>
        <p:nvGraphicFramePr>
          <p:cNvPr id="118797" name="Object 3"/>
          <p:cNvGraphicFramePr>
            <a:graphicFrameLocks noChangeAspect="1"/>
          </p:cNvGraphicFramePr>
          <p:nvPr/>
        </p:nvGraphicFramePr>
        <p:xfrm>
          <a:off x="533400" y="4459288"/>
          <a:ext cx="5324475" cy="392112"/>
        </p:xfrm>
        <a:graphic>
          <a:graphicData uri="http://schemas.openxmlformats.org/presentationml/2006/ole">
            <mc:AlternateContent xmlns:mc="http://schemas.openxmlformats.org/markup-compatibility/2006">
              <mc:Choice xmlns:v="urn:schemas-microsoft-com:vml" Requires="v">
                <p:oleObj r:id="rId5" imgW="2692400" imgH="203200" progId="Equation.3">
                  <p:embed/>
                </p:oleObj>
              </mc:Choice>
              <mc:Fallback>
                <p:oleObj r:id="rId5" imgW="2692400" imgH="203200" progId="Equation.3">
                  <p:embed/>
                  <p:pic>
                    <p:nvPicPr>
                      <p:cNvPr id="0" name="图片 3247"/>
                      <p:cNvPicPr/>
                      <p:nvPr/>
                    </p:nvPicPr>
                    <p:blipFill>
                      <a:blip r:embed="rId6"/>
                      <a:stretch>
                        <a:fillRect/>
                      </a:stretch>
                    </p:blipFill>
                    <p:spPr>
                      <a:xfrm>
                        <a:off x="533400" y="4459288"/>
                        <a:ext cx="5324475" cy="392112"/>
                      </a:xfrm>
                      <a:prstGeom prst="rect">
                        <a:avLst/>
                      </a:prstGeom>
                      <a:noFill/>
                      <a:ln w="38100">
                        <a:noFill/>
                        <a:miter/>
                      </a:ln>
                    </p:spPr>
                  </p:pic>
                </p:oleObj>
              </mc:Fallback>
            </mc:AlternateContent>
          </a:graphicData>
        </a:graphic>
      </p:graphicFrame>
      <p:sp>
        <p:nvSpPr>
          <p:cNvPr id="118798" name="Rectangle 1050"/>
          <p:cNvSpPr/>
          <p:nvPr/>
        </p:nvSpPr>
        <p:spPr>
          <a:xfrm>
            <a:off x="762000" y="6308725"/>
            <a:ext cx="71628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Times New Roman" panose="02020603050405020304" pitchFamily="18" charset="0"/>
                <a:ea typeface="微软雅黑" panose="020B0503020204020204" pitchFamily="34" charset="-122"/>
              </a:rPr>
              <a:t>N:  </a:t>
            </a:r>
            <a:r>
              <a:rPr lang="zh-CN" altLang="en-US" sz="1800" dirty="0">
                <a:latin typeface="Times New Roman" panose="02020603050405020304" pitchFamily="18" charset="0"/>
                <a:ea typeface="微软雅黑" panose="020B0503020204020204" pitchFamily="34" charset="-122"/>
              </a:rPr>
              <a:t>开环幅相曲线</a:t>
            </a:r>
            <a:r>
              <a:rPr lang="en-US" altLang="zh-CN" sz="1800" dirty="0">
                <a:latin typeface="Times New Roman" panose="02020603050405020304" pitchFamily="18" charset="0"/>
                <a:ea typeface="微软雅黑" panose="020B0503020204020204" pitchFamily="34" charset="-122"/>
              </a:rPr>
              <a:t>GH(j</a:t>
            </a:r>
            <a:r>
              <a:rPr lang="en-US" altLang="zh-CN" sz="1800" dirty="0">
                <a:latin typeface="Symbol" panose="05050102010706020507" pitchFamily="18" charset="2"/>
                <a:ea typeface="微软雅黑" panose="020B0503020204020204" pitchFamily="34" charset="-122"/>
              </a:rPr>
              <a:t>w</a:t>
            </a:r>
            <a:r>
              <a:rPr lang="en-US" altLang="zh-CN" sz="1800" dirty="0">
                <a:latin typeface="Times New Roman" panose="02020603050405020304" pitchFamily="18" charset="0"/>
                <a:ea typeface="微软雅黑" panose="020B0503020204020204" pitchFamily="34" charset="-122"/>
              </a:rPr>
              <a:t>)</a:t>
            </a:r>
            <a:r>
              <a:rPr lang="zh-CN" altLang="en-US" sz="1800" dirty="0">
                <a:latin typeface="Times New Roman" panose="02020603050405020304" pitchFamily="18" charset="0"/>
                <a:ea typeface="微软雅黑" panose="020B0503020204020204" pitchFamily="34" charset="-122"/>
              </a:rPr>
              <a:t>包围</a:t>
            </a:r>
            <a:r>
              <a:rPr lang="en-US" altLang="zh-CN" sz="1800" dirty="0">
                <a:latin typeface="Times New Roman" panose="02020603050405020304" pitchFamily="18" charset="0"/>
                <a:ea typeface="微软雅黑" panose="020B0503020204020204" pitchFamily="34" charset="-122"/>
              </a:rPr>
              <a:t>[G]</a:t>
            </a:r>
            <a:r>
              <a:rPr lang="zh-CN" altLang="en-US" sz="1800" dirty="0">
                <a:latin typeface="Times New Roman" panose="02020603050405020304" pitchFamily="18" charset="0"/>
                <a:ea typeface="微软雅黑" panose="020B0503020204020204" pitchFamily="34" charset="-122"/>
              </a:rPr>
              <a:t>平面</a:t>
            </a:r>
            <a:r>
              <a:rPr lang="en-US" altLang="zh-CN" sz="1800" dirty="0">
                <a:latin typeface="Times New Roman" panose="02020603050405020304" pitchFamily="18" charset="0"/>
                <a:ea typeface="微软雅黑" panose="020B0503020204020204" pitchFamily="34" charset="-122"/>
              </a:rPr>
              <a:t>(-1, j0)</a:t>
            </a:r>
            <a:r>
              <a:rPr lang="zh-CN" altLang="en-US" sz="1800" dirty="0">
                <a:latin typeface="Times New Roman" panose="02020603050405020304" pitchFamily="18" charset="0"/>
                <a:ea typeface="微软雅黑" panose="020B0503020204020204" pitchFamily="34" charset="-122"/>
              </a:rPr>
              <a:t>点的圈数</a:t>
            </a:r>
          </a:p>
        </p:txBody>
      </p:sp>
      <p:sp>
        <p:nvSpPr>
          <p:cNvPr id="118799" name="Rectangle 1051"/>
          <p:cNvSpPr/>
          <p:nvPr/>
        </p:nvSpPr>
        <p:spPr>
          <a:xfrm>
            <a:off x="495300" y="3997325"/>
            <a:ext cx="49276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Times New Roman" panose="02020603050405020304" pitchFamily="18" charset="0"/>
                <a:ea typeface="微软雅黑" panose="020B0503020204020204" pitchFamily="34" charset="-122"/>
              </a:rPr>
              <a:t>F(j</a:t>
            </a:r>
            <a:r>
              <a:rPr lang="en-US" altLang="zh-CN" sz="1800" dirty="0">
                <a:latin typeface="Symbol" panose="05050102010706020507" pitchFamily="18" charset="2"/>
                <a:ea typeface="微软雅黑" panose="020B0503020204020204" pitchFamily="34" charset="-122"/>
              </a:rPr>
              <a:t>w</a:t>
            </a:r>
            <a:r>
              <a:rPr lang="en-US" altLang="zh-CN" sz="1800" dirty="0">
                <a:latin typeface="Times New Roman" panose="02020603050405020304" pitchFamily="18" charset="0"/>
                <a:ea typeface="微软雅黑" panose="020B0503020204020204" pitchFamily="34" charset="-122"/>
              </a:rPr>
              <a:t>)</a:t>
            </a:r>
            <a:r>
              <a:rPr lang="zh-CN" altLang="en-US" sz="1800" dirty="0">
                <a:latin typeface="Times New Roman" panose="02020603050405020304" pitchFamily="18" charset="0"/>
                <a:ea typeface="微软雅黑" panose="020B0503020204020204" pitchFamily="34" charset="-122"/>
              </a:rPr>
              <a:t>绕</a:t>
            </a:r>
            <a:r>
              <a:rPr lang="en-US" altLang="zh-CN" sz="1800" dirty="0">
                <a:latin typeface="Times New Roman" panose="02020603050405020304" pitchFamily="18" charset="0"/>
                <a:ea typeface="微软雅黑" panose="020B0503020204020204" pitchFamily="34" charset="-122"/>
              </a:rPr>
              <a:t>[F]</a:t>
            </a:r>
            <a:r>
              <a:rPr lang="zh-CN" altLang="en-US" sz="1800" dirty="0">
                <a:latin typeface="Times New Roman" panose="02020603050405020304" pitchFamily="18" charset="0"/>
                <a:ea typeface="微软雅黑" panose="020B0503020204020204" pitchFamily="34" charset="-122"/>
              </a:rPr>
              <a:t>平面原点转过的角度</a:t>
            </a:r>
            <a:r>
              <a:rPr lang="en-US" altLang="zh-CN" sz="1800" dirty="0">
                <a:latin typeface="Symbol" panose="05050102010706020507" pitchFamily="18" charset="2"/>
                <a:ea typeface="微软雅黑" panose="020B0503020204020204" pitchFamily="34" charset="-122"/>
              </a:rPr>
              <a:t>j</a:t>
            </a:r>
            <a:r>
              <a:rPr lang="en-US" altLang="zh-CN" sz="1800" baseline="-25000" dirty="0">
                <a:latin typeface="Times New Roman" panose="02020603050405020304" pitchFamily="18" charset="0"/>
                <a:ea typeface="微软雅黑" panose="020B0503020204020204" pitchFamily="34" charset="-122"/>
              </a:rPr>
              <a:t>F</a:t>
            </a:r>
            <a:r>
              <a:rPr lang="en-US" altLang="zh-CN" sz="1800" dirty="0">
                <a:latin typeface="Symbol" panose="05050102010706020507" pitchFamily="18" charset="2"/>
                <a:ea typeface="微软雅黑" panose="020B0503020204020204" pitchFamily="34" charset="-122"/>
              </a:rPr>
              <a:t>(w)</a:t>
            </a:r>
            <a:r>
              <a:rPr lang="zh-CN" altLang="en-US" sz="1800" dirty="0">
                <a:latin typeface="Times New Roman" panose="02020603050405020304" pitchFamily="18" charset="0"/>
                <a:ea typeface="微软雅黑" panose="020B0503020204020204" pitchFamily="34" charset="-122"/>
              </a:rPr>
              <a:t>为</a:t>
            </a:r>
            <a:endParaRPr lang="zh-CN" altLang="en-US" sz="1800" dirty="0">
              <a:latin typeface="Arial" panose="020B0604020202020204" pitchFamily="34" charset="0"/>
              <a:ea typeface="微软雅黑" panose="020B0503020204020204" pitchFamily="34" charset="-122"/>
            </a:endParaRPr>
          </a:p>
        </p:txBody>
      </p:sp>
      <p:graphicFrame>
        <p:nvGraphicFramePr>
          <p:cNvPr id="118800" name="Object 4"/>
          <p:cNvGraphicFramePr>
            <a:graphicFrameLocks noChangeAspect="1"/>
          </p:cNvGraphicFramePr>
          <p:nvPr/>
        </p:nvGraphicFramePr>
        <p:xfrm>
          <a:off x="533400" y="4856163"/>
          <a:ext cx="2743200" cy="338137"/>
        </p:xfrm>
        <a:graphic>
          <a:graphicData uri="http://schemas.openxmlformats.org/presentationml/2006/ole">
            <mc:AlternateContent xmlns:mc="http://schemas.openxmlformats.org/markup-compatibility/2006">
              <mc:Choice xmlns:v="urn:schemas-microsoft-com:vml" Requires="v">
                <p:oleObj r:id="rId7" imgW="1019175" imgH="104775" progId="Equation.3">
                  <p:embed/>
                </p:oleObj>
              </mc:Choice>
              <mc:Fallback>
                <p:oleObj r:id="rId7" imgW="1019175" imgH="104775" progId="Equation.3">
                  <p:embed/>
                  <p:pic>
                    <p:nvPicPr>
                      <p:cNvPr id="0" name="图片 3229"/>
                      <p:cNvPicPr/>
                      <p:nvPr/>
                    </p:nvPicPr>
                    <p:blipFill>
                      <a:blip r:embed="rId8">
                        <a:clrChange>
                          <a:clrFrom>
                            <a:srgbClr val="000000"/>
                          </a:clrFrom>
                          <a:clrTo>
                            <a:srgbClr val="FF0000"/>
                          </a:clrTo>
                        </a:clrChange>
                      </a:blip>
                      <a:stretch>
                        <a:fillRect/>
                      </a:stretch>
                    </p:blipFill>
                    <p:spPr>
                      <a:xfrm>
                        <a:off x="533400" y="4856163"/>
                        <a:ext cx="2743200" cy="338137"/>
                      </a:xfrm>
                      <a:prstGeom prst="rect">
                        <a:avLst/>
                      </a:prstGeom>
                      <a:gradFill rotWithShape="0">
                        <a:gsLst>
                          <a:gs pos="0">
                            <a:srgbClr val="66FF99"/>
                          </a:gs>
                          <a:gs pos="50000">
                            <a:srgbClr val="FFFFFF"/>
                          </a:gs>
                          <a:gs pos="100000">
                            <a:srgbClr val="66FF99"/>
                          </a:gs>
                        </a:gsLst>
                        <a:lin ang="5400000" scaled="1"/>
                        <a:tileRect/>
                      </a:gradFill>
                      <a:ln w="38100">
                        <a:noFill/>
                        <a:miter/>
                      </a:ln>
                    </p:spPr>
                  </p:pic>
                </p:oleObj>
              </mc:Fallback>
            </mc:AlternateContent>
          </a:graphicData>
        </a:graphic>
      </p:graphicFrame>
      <p:graphicFrame>
        <p:nvGraphicFramePr>
          <p:cNvPr id="118801" name="Object 5"/>
          <p:cNvGraphicFramePr>
            <a:graphicFrameLocks noChangeAspect="1"/>
          </p:cNvGraphicFramePr>
          <p:nvPr/>
        </p:nvGraphicFramePr>
        <p:xfrm>
          <a:off x="1905000" y="2400300"/>
          <a:ext cx="614363" cy="309563"/>
        </p:xfrm>
        <a:graphic>
          <a:graphicData uri="http://schemas.openxmlformats.org/presentationml/2006/ole">
            <mc:AlternateContent xmlns:mc="http://schemas.openxmlformats.org/markup-compatibility/2006">
              <mc:Choice xmlns:v="urn:schemas-microsoft-com:vml" Requires="v">
                <p:oleObj r:id="rId9" imgW="248285" imgH="117475" progId="Equation.3">
                  <p:embed/>
                </p:oleObj>
              </mc:Choice>
              <mc:Fallback>
                <p:oleObj r:id="rId9" imgW="248285" imgH="117475" progId="Equation.3">
                  <p:embed/>
                  <p:pic>
                    <p:nvPicPr>
                      <p:cNvPr id="0" name="图片 3234"/>
                      <p:cNvPicPr/>
                      <p:nvPr/>
                    </p:nvPicPr>
                    <p:blipFill>
                      <a:blip r:embed="rId10">
                        <a:clrChange>
                          <a:clrFrom>
                            <a:srgbClr val="000000"/>
                          </a:clrFrom>
                          <a:clrTo>
                            <a:srgbClr val="FF0000"/>
                          </a:clrTo>
                        </a:clrChange>
                      </a:blip>
                      <a:stretch>
                        <a:fillRect/>
                      </a:stretch>
                    </p:blipFill>
                    <p:spPr>
                      <a:xfrm>
                        <a:off x="1905000" y="2400300"/>
                        <a:ext cx="614363" cy="309563"/>
                      </a:xfrm>
                      <a:prstGeom prst="rect">
                        <a:avLst/>
                      </a:prstGeom>
                      <a:noFill/>
                      <a:ln w="38100">
                        <a:noFill/>
                        <a:miter/>
                      </a:ln>
                    </p:spPr>
                  </p:pic>
                </p:oleObj>
              </mc:Fallback>
            </mc:AlternateContent>
          </a:graphicData>
        </a:graphic>
      </p:graphicFrame>
      <p:graphicFrame>
        <p:nvGraphicFramePr>
          <p:cNvPr id="118802" name="Object 6"/>
          <p:cNvGraphicFramePr>
            <a:graphicFrameLocks noChangeAspect="1"/>
          </p:cNvGraphicFramePr>
          <p:nvPr/>
        </p:nvGraphicFramePr>
        <p:xfrm>
          <a:off x="2819400" y="2400300"/>
          <a:ext cx="614363" cy="309563"/>
        </p:xfrm>
        <a:graphic>
          <a:graphicData uri="http://schemas.openxmlformats.org/presentationml/2006/ole">
            <mc:AlternateContent xmlns:mc="http://schemas.openxmlformats.org/markup-compatibility/2006">
              <mc:Choice xmlns:v="urn:schemas-microsoft-com:vml" Requires="v">
                <p:oleObj r:id="rId11" imgW="248285" imgH="117475" progId="Equation.3">
                  <p:embed/>
                </p:oleObj>
              </mc:Choice>
              <mc:Fallback>
                <p:oleObj r:id="rId11" imgW="248285" imgH="117475" progId="Equation.3">
                  <p:embed/>
                  <p:pic>
                    <p:nvPicPr>
                      <p:cNvPr id="0" name="图片 3237"/>
                      <p:cNvPicPr/>
                      <p:nvPr/>
                    </p:nvPicPr>
                    <p:blipFill>
                      <a:blip r:embed="rId12">
                        <a:clrChange>
                          <a:clrFrom>
                            <a:srgbClr val="000000"/>
                          </a:clrFrom>
                          <a:clrTo>
                            <a:srgbClr val="FF0000"/>
                          </a:clrTo>
                        </a:clrChange>
                      </a:blip>
                      <a:stretch>
                        <a:fillRect/>
                      </a:stretch>
                    </p:blipFill>
                    <p:spPr>
                      <a:xfrm>
                        <a:off x="2819400" y="2400300"/>
                        <a:ext cx="614363" cy="309563"/>
                      </a:xfrm>
                      <a:prstGeom prst="rect">
                        <a:avLst/>
                      </a:prstGeom>
                      <a:noFill/>
                      <a:ln w="38100">
                        <a:noFill/>
                        <a:miter/>
                      </a:ln>
                    </p:spPr>
                  </p:pic>
                </p:oleObj>
              </mc:Fallback>
            </mc:AlternateContent>
          </a:graphicData>
        </a:graphic>
      </p:graphicFrame>
      <p:graphicFrame>
        <p:nvGraphicFramePr>
          <p:cNvPr id="118803" name="Object 7"/>
          <p:cNvGraphicFramePr>
            <a:graphicFrameLocks noChangeAspect="1"/>
          </p:cNvGraphicFramePr>
          <p:nvPr/>
        </p:nvGraphicFramePr>
        <p:xfrm>
          <a:off x="1866900" y="3289300"/>
          <a:ext cx="614363" cy="309563"/>
        </p:xfrm>
        <a:graphic>
          <a:graphicData uri="http://schemas.openxmlformats.org/presentationml/2006/ole">
            <mc:AlternateContent xmlns:mc="http://schemas.openxmlformats.org/markup-compatibility/2006">
              <mc:Choice xmlns:v="urn:schemas-microsoft-com:vml" Requires="v">
                <p:oleObj r:id="rId11" imgW="248285" imgH="117475" progId="Equation.3">
                  <p:embed/>
                </p:oleObj>
              </mc:Choice>
              <mc:Fallback>
                <p:oleObj r:id="rId11" imgW="248285" imgH="117475" progId="Equation.3">
                  <p:embed/>
                  <p:pic>
                    <p:nvPicPr>
                      <p:cNvPr id="0" name="图片 3230"/>
                      <p:cNvPicPr/>
                      <p:nvPr/>
                    </p:nvPicPr>
                    <p:blipFill>
                      <a:blip r:embed="rId13">
                        <a:clrChange>
                          <a:clrFrom>
                            <a:srgbClr val="000000"/>
                          </a:clrFrom>
                          <a:clrTo>
                            <a:srgbClr val="FF0000"/>
                          </a:clrTo>
                        </a:clrChange>
                      </a:blip>
                      <a:stretch>
                        <a:fillRect/>
                      </a:stretch>
                    </p:blipFill>
                    <p:spPr>
                      <a:xfrm>
                        <a:off x="1866900" y="3289300"/>
                        <a:ext cx="614363" cy="309563"/>
                      </a:xfrm>
                      <a:prstGeom prst="rect">
                        <a:avLst/>
                      </a:prstGeom>
                      <a:noFill/>
                      <a:ln w="38100">
                        <a:noFill/>
                        <a:miter/>
                      </a:ln>
                    </p:spPr>
                  </p:pic>
                </p:oleObj>
              </mc:Fallback>
            </mc:AlternateContent>
          </a:graphicData>
        </a:graphic>
      </p:graphicFrame>
      <p:graphicFrame>
        <p:nvGraphicFramePr>
          <p:cNvPr id="118804" name="Object 8"/>
          <p:cNvGraphicFramePr>
            <a:graphicFrameLocks noChangeAspect="1"/>
          </p:cNvGraphicFramePr>
          <p:nvPr/>
        </p:nvGraphicFramePr>
        <p:xfrm>
          <a:off x="3962400" y="2425700"/>
          <a:ext cx="228600" cy="309563"/>
        </p:xfrm>
        <a:graphic>
          <a:graphicData uri="http://schemas.openxmlformats.org/presentationml/2006/ole">
            <mc:AlternateContent xmlns:mc="http://schemas.openxmlformats.org/markup-compatibility/2006">
              <mc:Choice xmlns:v="urn:schemas-microsoft-com:vml" Requires="v">
                <p:oleObj r:id="rId14" imgW="74295" imgH="117475" progId="Equation.3">
                  <p:embed/>
                </p:oleObj>
              </mc:Choice>
              <mc:Fallback>
                <p:oleObj r:id="rId14" imgW="74295" imgH="117475" progId="Equation.3">
                  <p:embed/>
                  <p:pic>
                    <p:nvPicPr>
                      <p:cNvPr id="0" name="图片 3231"/>
                      <p:cNvPicPr/>
                      <p:nvPr/>
                    </p:nvPicPr>
                    <p:blipFill>
                      <a:blip r:embed="rId15">
                        <a:clrChange>
                          <a:clrFrom>
                            <a:srgbClr val="000000"/>
                          </a:clrFrom>
                          <a:clrTo>
                            <a:srgbClr val="FF0000"/>
                          </a:clrTo>
                        </a:clrChange>
                      </a:blip>
                      <a:stretch>
                        <a:fillRect/>
                      </a:stretch>
                    </p:blipFill>
                    <p:spPr>
                      <a:xfrm>
                        <a:off x="3962400" y="2425700"/>
                        <a:ext cx="228600" cy="309563"/>
                      </a:xfrm>
                      <a:prstGeom prst="rect">
                        <a:avLst/>
                      </a:prstGeom>
                      <a:noFill/>
                      <a:ln w="38100">
                        <a:noFill/>
                        <a:miter/>
                      </a:ln>
                    </p:spPr>
                  </p:pic>
                </p:oleObj>
              </mc:Fallback>
            </mc:AlternateContent>
          </a:graphicData>
        </a:graphic>
      </p:graphicFrame>
      <p:graphicFrame>
        <p:nvGraphicFramePr>
          <p:cNvPr id="118805" name="Object 9"/>
          <p:cNvGraphicFramePr>
            <a:graphicFrameLocks noChangeAspect="1"/>
          </p:cNvGraphicFramePr>
          <p:nvPr/>
        </p:nvGraphicFramePr>
        <p:xfrm>
          <a:off x="3022600" y="3297238"/>
          <a:ext cx="228600" cy="309562"/>
        </p:xfrm>
        <a:graphic>
          <a:graphicData uri="http://schemas.openxmlformats.org/presentationml/2006/ole">
            <mc:AlternateContent xmlns:mc="http://schemas.openxmlformats.org/markup-compatibility/2006">
              <mc:Choice xmlns:v="urn:schemas-microsoft-com:vml" Requires="v">
                <p:oleObj r:id="rId16" imgW="74295" imgH="117475" progId="Equation.3">
                  <p:embed/>
                </p:oleObj>
              </mc:Choice>
              <mc:Fallback>
                <p:oleObj r:id="rId16" imgW="74295" imgH="117475" progId="Equation.3">
                  <p:embed/>
                  <p:pic>
                    <p:nvPicPr>
                      <p:cNvPr id="0" name="图片 3238"/>
                      <p:cNvPicPr/>
                      <p:nvPr/>
                    </p:nvPicPr>
                    <p:blipFill>
                      <a:blip r:embed="rId17">
                        <a:clrChange>
                          <a:clrFrom>
                            <a:srgbClr val="000000"/>
                          </a:clrFrom>
                          <a:clrTo>
                            <a:srgbClr val="FF0000"/>
                          </a:clrTo>
                        </a:clrChange>
                      </a:blip>
                      <a:stretch>
                        <a:fillRect/>
                      </a:stretch>
                    </p:blipFill>
                    <p:spPr>
                      <a:xfrm>
                        <a:off x="3022600" y="3297238"/>
                        <a:ext cx="228600" cy="309562"/>
                      </a:xfrm>
                      <a:prstGeom prst="rect">
                        <a:avLst/>
                      </a:prstGeom>
                      <a:noFill/>
                      <a:ln w="38100">
                        <a:noFill/>
                        <a:miter/>
                      </a:ln>
                    </p:spPr>
                  </p:pic>
                </p:oleObj>
              </mc:Fallback>
            </mc:AlternateContent>
          </a:graphicData>
        </a:graphic>
      </p:graphicFrame>
      <p:graphicFrame>
        <p:nvGraphicFramePr>
          <p:cNvPr id="118806" name="Object 10"/>
          <p:cNvGraphicFramePr>
            <a:graphicFrameLocks noChangeAspect="1"/>
          </p:cNvGraphicFramePr>
          <p:nvPr/>
        </p:nvGraphicFramePr>
        <p:xfrm>
          <a:off x="3987800" y="3314700"/>
          <a:ext cx="228600" cy="309563"/>
        </p:xfrm>
        <a:graphic>
          <a:graphicData uri="http://schemas.openxmlformats.org/presentationml/2006/ole">
            <mc:AlternateContent xmlns:mc="http://schemas.openxmlformats.org/markup-compatibility/2006">
              <mc:Choice xmlns:v="urn:schemas-microsoft-com:vml" Requires="v">
                <p:oleObj r:id="rId16" imgW="74295" imgH="117475" progId="Equation.3">
                  <p:embed/>
                </p:oleObj>
              </mc:Choice>
              <mc:Fallback>
                <p:oleObj r:id="rId16" imgW="74295" imgH="117475" progId="Equation.3">
                  <p:embed/>
                  <p:pic>
                    <p:nvPicPr>
                      <p:cNvPr id="0" name="图片 3232"/>
                      <p:cNvPicPr/>
                      <p:nvPr/>
                    </p:nvPicPr>
                    <p:blipFill>
                      <a:blip r:embed="rId18">
                        <a:clrChange>
                          <a:clrFrom>
                            <a:srgbClr val="000000"/>
                          </a:clrFrom>
                          <a:clrTo>
                            <a:srgbClr val="FF0000"/>
                          </a:clrTo>
                        </a:clrChange>
                      </a:blip>
                      <a:stretch>
                        <a:fillRect/>
                      </a:stretch>
                    </p:blipFill>
                    <p:spPr>
                      <a:xfrm>
                        <a:off x="3987800" y="3314700"/>
                        <a:ext cx="228600" cy="309563"/>
                      </a:xfrm>
                      <a:prstGeom prst="rect">
                        <a:avLst/>
                      </a:prstGeom>
                      <a:noFill/>
                      <a:ln w="38100">
                        <a:noFill/>
                        <a:miter/>
                      </a:ln>
                    </p:spPr>
                  </p:pic>
                </p:oleObj>
              </mc:Fallback>
            </mc:AlternateContent>
          </a:graphicData>
        </a:graphic>
      </p:graphicFrame>
      <p:graphicFrame>
        <p:nvGraphicFramePr>
          <p:cNvPr id="118807" name="Object 11"/>
          <p:cNvGraphicFramePr>
            <a:graphicFrameLocks noChangeAspect="1"/>
          </p:cNvGraphicFramePr>
          <p:nvPr/>
        </p:nvGraphicFramePr>
        <p:xfrm>
          <a:off x="6165850" y="1600200"/>
          <a:ext cx="2495550" cy="2286000"/>
        </p:xfrm>
        <a:graphic>
          <a:graphicData uri="http://schemas.openxmlformats.org/presentationml/2006/ole">
            <mc:AlternateContent xmlns:mc="http://schemas.openxmlformats.org/markup-compatibility/2006">
              <mc:Choice xmlns:v="urn:schemas-microsoft-com:vml" Requires="v">
                <p:oleObj r:id="rId19" imgW="3486150" imgH="3133725" progId="PBrush">
                  <p:embed/>
                </p:oleObj>
              </mc:Choice>
              <mc:Fallback>
                <p:oleObj r:id="rId19" imgW="3486150" imgH="3133725" progId="PBrush">
                  <p:embed/>
                  <p:pic>
                    <p:nvPicPr>
                      <p:cNvPr id="0" name="图片 3233"/>
                      <p:cNvPicPr/>
                      <p:nvPr/>
                    </p:nvPicPr>
                    <p:blipFill>
                      <a:blip r:embed="rId20">
                        <a:clrChange>
                          <a:clrFrom>
                            <a:srgbClr val="FFFFFF"/>
                          </a:clrFrom>
                          <a:clrTo>
                            <a:srgbClr val="FFFFFF">
                              <a:alpha val="0"/>
                            </a:srgbClr>
                          </a:clrTo>
                        </a:clrChange>
                      </a:blip>
                      <a:stretch>
                        <a:fillRect/>
                      </a:stretch>
                    </p:blipFill>
                    <p:spPr>
                      <a:xfrm>
                        <a:off x="6165850" y="1600200"/>
                        <a:ext cx="2495550" cy="2286000"/>
                      </a:xfrm>
                      <a:prstGeom prst="rect">
                        <a:avLst/>
                      </a:prstGeom>
                      <a:noFill/>
                      <a:ln w="38100">
                        <a:noFill/>
                        <a:miter/>
                      </a:ln>
                    </p:spPr>
                  </p:pic>
                </p:oleObj>
              </mc:Fallback>
            </mc:AlternateContent>
          </a:graphicData>
        </a:graphic>
      </p:graphicFrame>
      <p:graphicFrame>
        <p:nvGraphicFramePr>
          <p:cNvPr id="118808" name="Object 12"/>
          <p:cNvGraphicFramePr>
            <a:graphicFrameLocks noChangeAspect="1"/>
          </p:cNvGraphicFramePr>
          <p:nvPr/>
        </p:nvGraphicFramePr>
        <p:xfrm>
          <a:off x="7356475" y="2100263"/>
          <a:ext cx="88900" cy="681037"/>
        </p:xfrm>
        <a:graphic>
          <a:graphicData uri="http://schemas.openxmlformats.org/presentationml/2006/ole">
            <mc:AlternateContent xmlns:mc="http://schemas.openxmlformats.org/markup-compatibility/2006">
              <mc:Choice xmlns:v="urn:schemas-microsoft-com:vml" Requires="v">
                <p:oleObj r:id="rId21" imgW="123825" imgH="933450" progId="PBrush">
                  <p:embed/>
                </p:oleObj>
              </mc:Choice>
              <mc:Fallback>
                <p:oleObj r:id="rId21" imgW="123825" imgH="933450" progId="PBrush">
                  <p:embed/>
                  <p:pic>
                    <p:nvPicPr>
                      <p:cNvPr id="0" name="图片 3246"/>
                      <p:cNvPicPr/>
                      <p:nvPr/>
                    </p:nvPicPr>
                    <p:blipFill>
                      <a:blip r:embed="rId22">
                        <a:clrChange>
                          <a:clrFrom>
                            <a:srgbClr val="FFFFFF"/>
                          </a:clrFrom>
                          <a:clrTo>
                            <a:srgbClr val="FFFFFF">
                              <a:alpha val="0"/>
                            </a:srgbClr>
                          </a:clrTo>
                        </a:clrChange>
                      </a:blip>
                      <a:stretch>
                        <a:fillRect/>
                      </a:stretch>
                    </p:blipFill>
                    <p:spPr>
                      <a:xfrm>
                        <a:off x="7356475" y="2100263"/>
                        <a:ext cx="88900" cy="681037"/>
                      </a:xfrm>
                      <a:prstGeom prst="rect">
                        <a:avLst/>
                      </a:prstGeom>
                      <a:noFill/>
                      <a:ln w="38100">
                        <a:noFill/>
                        <a:miter/>
                      </a:ln>
                    </p:spPr>
                  </p:pic>
                </p:oleObj>
              </mc:Fallback>
            </mc:AlternateContent>
          </a:graphicData>
        </a:graphic>
      </p:graphicFrame>
      <p:graphicFrame>
        <p:nvGraphicFramePr>
          <p:cNvPr id="118809" name="Object 13"/>
          <p:cNvGraphicFramePr>
            <a:graphicFrameLocks noChangeAspect="1"/>
          </p:cNvGraphicFramePr>
          <p:nvPr/>
        </p:nvGraphicFramePr>
        <p:xfrm>
          <a:off x="7350125" y="1795463"/>
          <a:ext cx="115888" cy="214312"/>
        </p:xfrm>
        <a:graphic>
          <a:graphicData uri="http://schemas.openxmlformats.org/presentationml/2006/ole">
            <mc:AlternateContent xmlns:mc="http://schemas.openxmlformats.org/markup-compatibility/2006">
              <mc:Choice xmlns:v="urn:schemas-microsoft-com:vml" Requires="v">
                <p:oleObj r:id="rId23" imgW="161925" imgH="295275" progId="PBrush">
                  <p:embed/>
                </p:oleObj>
              </mc:Choice>
              <mc:Fallback>
                <p:oleObj r:id="rId23" imgW="161925" imgH="295275" progId="PBrush">
                  <p:embed/>
                  <p:pic>
                    <p:nvPicPr>
                      <p:cNvPr id="0" name="图片 3239"/>
                      <p:cNvPicPr/>
                      <p:nvPr/>
                    </p:nvPicPr>
                    <p:blipFill>
                      <a:blip r:embed="rId24">
                        <a:clrChange>
                          <a:clrFrom>
                            <a:srgbClr val="FFFFFF"/>
                          </a:clrFrom>
                          <a:clrTo>
                            <a:srgbClr val="FFFFFF">
                              <a:alpha val="0"/>
                            </a:srgbClr>
                          </a:clrTo>
                        </a:clrChange>
                      </a:blip>
                      <a:stretch>
                        <a:fillRect/>
                      </a:stretch>
                    </p:blipFill>
                    <p:spPr>
                      <a:xfrm>
                        <a:off x="7350125" y="1795463"/>
                        <a:ext cx="115888" cy="214312"/>
                      </a:xfrm>
                      <a:prstGeom prst="rect">
                        <a:avLst/>
                      </a:prstGeom>
                      <a:noFill/>
                      <a:ln w="38100">
                        <a:noFill/>
                        <a:miter/>
                      </a:ln>
                    </p:spPr>
                  </p:pic>
                </p:oleObj>
              </mc:Fallback>
            </mc:AlternateContent>
          </a:graphicData>
        </a:graphic>
      </p:graphicFrame>
      <p:graphicFrame>
        <p:nvGraphicFramePr>
          <p:cNvPr id="118810" name="Object 14"/>
          <p:cNvGraphicFramePr>
            <a:graphicFrameLocks noChangeAspect="1"/>
          </p:cNvGraphicFramePr>
          <p:nvPr/>
        </p:nvGraphicFramePr>
        <p:xfrm>
          <a:off x="7375525" y="1785938"/>
          <a:ext cx="1111250" cy="2014537"/>
        </p:xfrm>
        <a:graphic>
          <a:graphicData uri="http://schemas.openxmlformats.org/presentationml/2006/ole">
            <mc:AlternateContent xmlns:mc="http://schemas.openxmlformats.org/markup-compatibility/2006">
              <mc:Choice xmlns:v="urn:schemas-microsoft-com:vml" Requires="v">
                <p:oleObj r:id="rId25" imgW="1552575" imgH="2762250" progId="PBrush">
                  <p:embed/>
                </p:oleObj>
              </mc:Choice>
              <mc:Fallback>
                <p:oleObj r:id="rId25" imgW="1552575" imgH="2762250" progId="PBrush">
                  <p:embed/>
                  <p:pic>
                    <p:nvPicPr>
                      <p:cNvPr id="0" name="图片 3235"/>
                      <p:cNvPicPr/>
                      <p:nvPr/>
                    </p:nvPicPr>
                    <p:blipFill>
                      <a:blip r:embed="rId26">
                        <a:clrChange>
                          <a:clrFrom>
                            <a:srgbClr val="FFFFFF"/>
                          </a:clrFrom>
                          <a:clrTo>
                            <a:srgbClr val="FFFFFF">
                              <a:alpha val="0"/>
                            </a:srgbClr>
                          </a:clrTo>
                        </a:clrChange>
                      </a:blip>
                      <a:stretch>
                        <a:fillRect/>
                      </a:stretch>
                    </p:blipFill>
                    <p:spPr>
                      <a:xfrm>
                        <a:off x="7375525" y="1785938"/>
                        <a:ext cx="1111250" cy="2014537"/>
                      </a:xfrm>
                      <a:prstGeom prst="rect">
                        <a:avLst/>
                      </a:prstGeom>
                      <a:noFill/>
                      <a:ln w="38100">
                        <a:noFill/>
                        <a:miter/>
                      </a:ln>
                    </p:spPr>
                  </p:pic>
                </p:oleObj>
              </mc:Fallback>
            </mc:AlternateContent>
          </a:graphicData>
        </a:graphic>
      </p:graphicFrame>
      <p:graphicFrame>
        <p:nvGraphicFramePr>
          <p:cNvPr id="118811" name="Object 15"/>
          <p:cNvGraphicFramePr>
            <a:graphicFrameLocks noChangeAspect="1"/>
          </p:cNvGraphicFramePr>
          <p:nvPr/>
        </p:nvGraphicFramePr>
        <p:xfrm>
          <a:off x="7340600" y="2767013"/>
          <a:ext cx="115888" cy="1028700"/>
        </p:xfrm>
        <a:graphic>
          <a:graphicData uri="http://schemas.openxmlformats.org/presentationml/2006/ole">
            <mc:AlternateContent xmlns:mc="http://schemas.openxmlformats.org/markup-compatibility/2006">
              <mc:Choice xmlns:v="urn:schemas-microsoft-com:vml" Requires="v">
                <p:oleObj r:id="rId27" imgW="161925" imgH="1409700" progId="PBrush">
                  <p:embed/>
                </p:oleObj>
              </mc:Choice>
              <mc:Fallback>
                <p:oleObj r:id="rId27" imgW="161925" imgH="1409700" progId="PBrush">
                  <p:embed/>
                  <p:pic>
                    <p:nvPicPr>
                      <p:cNvPr id="0" name="图片 3245"/>
                      <p:cNvPicPr/>
                      <p:nvPr/>
                    </p:nvPicPr>
                    <p:blipFill>
                      <a:blip r:embed="rId28">
                        <a:clrChange>
                          <a:clrFrom>
                            <a:srgbClr val="FFFFFF"/>
                          </a:clrFrom>
                          <a:clrTo>
                            <a:srgbClr val="FFFFFF">
                              <a:alpha val="0"/>
                            </a:srgbClr>
                          </a:clrTo>
                        </a:clrChange>
                      </a:blip>
                      <a:stretch>
                        <a:fillRect/>
                      </a:stretch>
                    </p:blipFill>
                    <p:spPr>
                      <a:xfrm>
                        <a:off x="7340600" y="2767013"/>
                        <a:ext cx="115888" cy="1028700"/>
                      </a:xfrm>
                      <a:prstGeom prst="rect">
                        <a:avLst/>
                      </a:prstGeom>
                      <a:noFill/>
                      <a:ln w="38100">
                        <a:noFill/>
                        <a:miter/>
                      </a:ln>
                    </p:spPr>
                  </p:pic>
                </p:oleObj>
              </mc:Fallback>
            </mc:AlternateContent>
          </a:graphicData>
        </a:graphic>
      </p:graphicFrame>
      <p:graphicFrame>
        <p:nvGraphicFramePr>
          <p:cNvPr id="118812" name="Object 16"/>
          <p:cNvGraphicFramePr>
            <a:graphicFrameLocks noChangeAspect="1"/>
          </p:cNvGraphicFramePr>
          <p:nvPr/>
        </p:nvGraphicFramePr>
        <p:xfrm>
          <a:off x="609600" y="5181600"/>
          <a:ext cx="3886200" cy="792163"/>
        </p:xfrm>
        <a:graphic>
          <a:graphicData uri="http://schemas.openxmlformats.org/presentationml/2006/ole">
            <mc:AlternateContent xmlns:mc="http://schemas.openxmlformats.org/markup-compatibility/2006">
              <mc:Choice xmlns:v="urn:schemas-microsoft-com:vml" Requires="v">
                <p:oleObj r:id="rId29" imgW="1720215" imgH="339725" progId="Equation.3">
                  <p:embed/>
                </p:oleObj>
              </mc:Choice>
              <mc:Fallback>
                <p:oleObj r:id="rId29" imgW="1720215" imgH="339725" progId="Equation.3">
                  <p:embed/>
                  <p:pic>
                    <p:nvPicPr>
                      <p:cNvPr id="0" name="图片 3236"/>
                      <p:cNvPicPr/>
                      <p:nvPr/>
                    </p:nvPicPr>
                    <p:blipFill>
                      <a:blip r:embed="rId30">
                        <a:clrChange>
                          <a:clrFrom>
                            <a:srgbClr val="000000"/>
                          </a:clrFrom>
                          <a:clrTo>
                            <a:srgbClr val="0000CC"/>
                          </a:clrTo>
                        </a:clrChange>
                      </a:blip>
                      <a:stretch>
                        <a:fillRect/>
                      </a:stretch>
                    </p:blipFill>
                    <p:spPr>
                      <a:xfrm>
                        <a:off x="609600" y="5181600"/>
                        <a:ext cx="3886200" cy="792163"/>
                      </a:xfrm>
                      <a:prstGeom prst="rect">
                        <a:avLst/>
                      </a:prstGeom>
                      <a:noFill/>
                      <a:ln w="38100">
                        <a:noFill/>
                        <a:miter/>
                      </a:ln>
                    </p:spPr>
                  </p:pic>
                </p:oleObj>
              </mc:Fallback>
            </mc:AlternateContent>
          </a:graphicData>
        </a:graphic>
      </p:graphicFrame>
      <p:graphicFrame>
        <p:nvGraphicFramePr>
          <p:cNvPr id="118813" name="Object 17"/>
          <p:cNvGraphicFramePr>
            <a:graphicFrameLocks noChangeAspect="1"/>
          </p:cNvGraphicFramePr>
          <p:nvPr/>
        </p:nvGraphicFramePr>
        <p:xfrm>
          <a:off x="6324600" y="4330700"/>
          <a:ext cx="1133475" cy="762000"/>
        </p:xfrm>
        <a:graphic>
          <a:graphicData uri="http://schemas.openxmlformats.org/presentationml/2006/ole">
            <mc:AlternateContent xmlns:mc="http://schemas.openxmlformats.org/markup-compatibility/2006">
              <mc:Choice xmlns:v="urn:schemas-microsoft-com:vml" Requires="v">
                <p:oleObj r:id="rId31" imgW="1133475" imgH="762000" progId="PBrush">
                  <p:embed/>
                </p:oleObj>
              </mc:Choice>
              <mc:Fallback>
                <p:oleObj r:id="rId31" imgW="1133475" imgH="762000" progId="PBrush">
                  <p:embed/>
                  <p:pic>
                    <p:nvPicPr>
                      <p:cNvPr id="0" name="图片 3240"/>
                      <p:cNvPicPr/>
                      <p:nvPr/>
                    </p:nvPicPr>
                    <p:blipFill>
                      <a:blip r:embed="rId32">
                        <a:clrChange>
                          <a:clrFrom>
                            <a:srgbClr val="FFFFFF"/>
                          </a:clrFrom>
                          <a:clrTo>
                            <a:srgbClr val="FFFFFF">
                              <a:alpha val="0"/>
                            </a:srgbClr>
                          </a:clrTo>
                        </a:clrChange>
                      </a:blip>
                      <a:stretch>
                        <a:fillRect/>
                      </a:stretch>
                    </p:blipFill>
                    <p:spPr>
                      <a:xfrm>
                        <a:off x="6324600" y="4330700"/>
                        <a:ext cx="1133475" cy="762000"/>
                      </a:xfrm>
                      <a:prstGeom prst="rect">
                        <a:avLst/>
                      </a:prstGeom>
                      <a:noFill/>
                      <a:ln w="38100">
                        <a:noFill/>
                        <a:miter/>
                      </a:ln>
                    </p:spPr>
                  </p:pic>
                </p:oleObj>
              </mc:Fallback>
            </mc:AlternateContent>
          </a:graphicData>
        </a:graphic>
      </p:graphicFrame>
      <p:graphicFrame>
        <p:nvGraphicFramePr>
          <p:cNvPr id="118814" name="Object 18"/>
          <p:cNvGraphicFramePr>
            <a:graphicFrameLocks noChangeAspect="1"/>
          </p:cNvGraphicFramePr>
          <p:nvPr/>
        </p:nvGraphicFramePr>
        <p:xfrm>
          <a:off x="6096000" y="5067300"/>
          <a:ext cx="304800" cy="228600"/>
        </p:xfrm>
        <a:graphic>
          <a:graphicData uri="http://schemas.openxmlformats.org/presentationml/2006/ole">
            <mc:AlternateContent xmlns:mc="http://schemas.openxmlformats.org/markup-compatibility/2006">
              <mc:Choice xmlns:v="urn:schemas-microsoft-com:vml" Requires="v">
                <p:oleObj r:id="rId33" imgW="304800" imgH="228600" progId="PBrush">
                  <p:embed/>
                </p:oleObj>
              </mc:Choice>
              <mc:Fallback>
                <p:oleObj r:id="rId33" imgW="304800" imgH="228600" progId="PBrush">
                  <p:embed/>
                  <p:pic>
                    <p:nvPicPr>
                      <p:cNvPr id="0" name="图片 3241"/>
                      <p:cNvPicPr/>
                      <p:nvPr/>
                    </p:nvPicPr>
                    <p:blipFill>
                      <a:blip r:embed="rId34">
                        <a:clrChange>
                          <a:clrFrom>
                            <a:srgbClr val="FFFFFF"/>
                          </a:clrFrom>
                          <a:clrTo>
                            <a:srgbClr val="FFFFFF">
                              <a:alpha val="0"/>
                            </a:srgbClr>
                          </a:clrTo>
                        </a:clrChange>
                      </a:blip>
                      <a:stretch>
                        <a:fillRect/>
                      </a:stretch>
                    </p:blipFill>
                    <p:spPr>
                      <a:xfrm>
                        <a:off x="6096000" y="5067300"/>
                        <a:ext cx="304800" cy="228600"/>
                      </a:xfrm>
                      <a:prstGeom prst="rect">
                        <a:avLst/>
                      </a:prstGeom>
                      <a:noFill/>
                      <a:ln w="38100">
                        <a:noFill/>
                        <a:miter/>
                      </a:ln>
                    </p:spPr>
                  </p:pic>
                </p:oleObj>
              </mc:Fallback>
            </mc:AlternateContent>
          </a:graphicData>
        </a:graphic>
      </p:graphicFrame>
      <p:graphicFrame>
        <p:nvGraphicFramePr>
          <p:cNvPr id="118815" name="Object 19"/>
          <p:cNvGraphicFramePr>
            <a:graphicFrameLocks noChangeAspect="1"/>
          </p:cNvGraphicFramePr>
          <p:nvPr/>
        </p:nvGraphicFramePr>
        <p:xfrm>
          <a:off x="6324600" y="5016500"/>
          <a:ext cx="1133475" cy="771525"/>
        </p:xfrm>
        <a:graphic>
          <a:graphicData uri="http://schemas.openxmlformats.org/presentationml/2006/ole">
            <mc:AlternateContent xmlns:mc="http://schemas.openxmlformats.org/markup-compatibility/2006">
              <mc:Choice xmlns:v="urn:schemas-microsoft-com:vml" Requires="v">
                <p:oleObj r:id="rId35" imgW="1133475" imgH="771525" progId="PBrush">
                  <p:embed/>
                </p:oleObj>
              </mc:Choice>
              <mc:Fallback>
                <p:oleObj r:id="rId35" imgW="1133475" imgH="771525" progId="PBrush">
                  <p:embed/>
                  <p:pic>
                    <p:nvPicPr>
                      <p:cNvPr id="0" name="图片 3242"/>
                      <p:cNvPicPr/>
                      <p:nvPr/>
                    </p:nvPicPr>
                    <p:blipFill>
                      <a:blip r:embed="rId36">
                        <a:clrChange>
                          <a:clrFrom>
                            <a:srgbClr val="FFFFFF"/>
                          </a:clrFrom>
                          <a:clrTo>
                            <a:srgbClr val="FFFFFF">
                              <a:alpha val="0"/>
                            </a:srgbClr>
                          </a:clrTo>
                        </a:clrChange>
                      </a:blip>
                      <a:stretch>
                        <a:fillRect/>
                      </a:stretch>
                    </p:blipFill>
                    <p:spPr>
                      <a:xfrm>
                        <a:off x="6324600" y="5016500"/>
                        <a:ext cx="1133475" cy="771525"/>
                      </a:xfrm>
                      <a:prstGeom prst="rect">
                        <a:avLst/>
                      </a:prstGeom>
                      <a:noFill/>
                      <a:ln w="38100">
                        <a:noFill/>
                        <a:miter/>
                      </a:ln>
                    </p:spPr>
                  </p:pic>
                </p:oleObj>
              </mc:Fallback>
            </mc:AlternateContent>
          </a:graphicData>
        </a:graphic>
      </p:graphicFrame>
      <p:graphicFrame>
        <p:nvGraphicFramePr>
          <p:cNvPr id="118816" name="Object 20"/>
          <p:cNvGraphicFramePr>
            <a:graphicFrameLocks noChangeAspect="1"/>
          </p:cNvGraphicFramePr>
          <p:nvPr/>
        </p:nvGraphicFramePr>
        <p:xfrm>
          <a:off x="7048500" y="4330700"/>
          <a:ext cx="1162050" cy="723900"/>
        </p:xfrm>
        <a:graphic>
          <a:graphicData uri="http://schemas.openxmlformats.org/presentationml/2006/ole">
            <mc:AlternateContent xmlns:mc="http://schemas.openxmlformats.org/markup-compatibility/2006">
              <mc:Choice xmlns:v="urn:schemas-microsoft-com:vml" Requires="v">
                <p:oleObj r:id="rId37" imgW="1162050" imgH="723900" progId="PBrush">
                  <p:embed/>
                </p:oleObj>
              </mc:Choice>
              <mc:Fallback>
                <p:oleObj r:id="rId37" imgW="1162050" imgH="723900" progId="PBrush">
                  <p:embed/>
                  <p:pic>
                    <p:nvPicPr>
                      <p:cNvPr id="0" name="图片 3243"/>
                      <p:cNvPicPr/>
                      <p:nvPr/>
                    </p:nvPicPr>
                    <p:blipFill>
                      <a:blip r:embed="rId38">
                        <a:clrChange>
                          <a:clrFrom>
                            <a:srgbClr val="FFFFFF"/>
                          </a:clrFrom>
                          <a:clrTo>
                            <a:srgbClr val="FFFFFF">
                              <a:alpha val="0"/>
                            </a:srgbClr>
                          </a:clrTo>
                        </a:clrChange>
                      </a:blip>
                      <a:stretch>
                        <a:fillRect/>
                      </a:stretch>
                    </p:blipFill>
                    <p:spPr>
                      <a:xfrm>
                        <a:off x="7048500" y="4330700"/>
                        <a:ext cx="1162050" cy="723900"/>
                      </a:xfrm>
                      <a:prstGeom prst="rect">
                        <a:avLst/>
                      </a:prstGeom>
                      <a:noFill/>
                      <a:ln w="38100">
                        <a:noFill/>
                        <a:miter/>
                      </a:ln>
                    </p:spPr>
                  </p:pic>
                </p:oleObj>
              </mc:Fallback>
            </mc:AlternateContent>
          </a:graphicData>
        </a:graphic>
      </p:graphicFrame>
      <p:graphicFrame>
        <p:nvGraphicFramePr>
          <p:cNvPr id="118817" name="Object 21"/>
          <p:cNvGraphicFramePr>
            <a:graphicFrameLocks noChangeAspect="1"/>
          </p:cNvGraphicFramePr>
          <p:nvPr/>
        </p:nvGraphicFramePr>
        <p:xfrm>
          <a:off x="7061200" y="4991100"/>
          <a:ext cx="1162050" cy="781050"/>
        </p:xfrm>
        <a:graphic>
          <a:graphicData uri="http://schemas.openxmlformats.org/presentationml/2006/ole">
            <mc:AlternateContent xmlns:mc="http://schemas.openxmlformats.org/markup-compatibility/2006">
              <mc:Choice xmlns:v="urn:schemas-microsoft-com:vml" Requires="v">
                <p:oleObj r:id="rId39" imgW="1162050" imgH="781050" progId="PBrush">
                  <p:embed/>
                </p:oleObj>
              </mc:Choice>
              <mc:Fallback>
                <p:oleObj r:id="rId39" imgW="1162050" imgH="781050" progId="PBrush">
                  <p:embed/>
                  <p:pic>
                    <p:nvPicPr>
                      <p:cNvPr id="0" name="图片 3244"/>
                      <p:cNvPicPr/>
                      <p:nvPr/>
                    </p:nvPicPr>
                    <p:blipFill>
                      <a:blip r:embed="rId40">
                        <a:clrChange>
                          <a:clrFrom>
                            <a:srgbClr val="FFFFFF"/>
                          </a:clrFrom>
                          <a:clrTo>
                            <a:srgbClr val="FFFFFF">
                              <a:alpha val="0"/>
                            </a:srgbClr>
                          </a:clrTo>
                        </a:clrChange>
                      </a:blip>
                      <a:stretch>
                        <a:fillRect/>
                      </a:stretch>
                    </p:blipFill>
                    <p:spPr>
                      <a:xfrm>
                        <a:off x="7061200" y="4991100"/>
                        <a:ext cx="1162050" cy="781050"/>
                      </a:xfrm>
                      <a:prstGeom prst="rect">
                        <a:avLst/>
                      </a:prstGeom>
                      <a:noFill/>
                      <a:ln w="38100">
                        <a:noFill/>
                        <a:miter/>
                      </a:ln>
                    </p:spPr>
                  </p:pic>
                </p:oleObj>
              </mc:Fallback>
            </mc:AlternateContent>
          </a:graphicData>
        </a:graphic>
      </p:graphicFrame>
      <p:sp>
        <p:nvSpPr>
          <p:cNvPr id="118818" name="AutoShape 1072"/>
          <p:cNvSpPr/>
          <p:nvPr/>
        </p:nvSpPr>
        <p:spPr>
          <a:xfrm>
            <a:off x="3048000" y="1701800"/>
            <a:ext cx="76200" cy="685800"/>
          </a:xfrm>
          <a:prstGeom prst="leftBrace">
            <a:avLst>
              <a:gd name="adj1" fmla="val 75000"/>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18819" name="Object 22"/>
          <p:cNvGraphicFramePr>
            <a:graphicFrameLocks noChangeAspect="1"/>
          </p:cNvGraphicFramePr>
          <p:nvPr/>
        </p:nvGraphicFramePr>
        <p:xfrm>
          <a:off x="4700588" y="5256213"/>
          <a:ext cx="1243012" cy="306387"/>
        </p:xfrm>
        <a:graphic>
          <a:graphicData uri="http://schemas.openxmlformats.org/presentationml/2006/ole">
            <mc:AlternateContent xmlns:mc="http://schemas.openxmlformats.org/markup-compatibility/2006">
              <mc:Choice xmlns:v="urn:schemas-microsoft-com:vml" Requires="v">
                <p:oleObj r:id="rId41" imgW="531495" imgH="117475" progId="Equation.3">
                  <p:embed/>
                </p:oleObj>
              </mc:Choice>
              <mc:Fallback>
                <p:oleObj r:id="rId41" imgW="531495" imgH="117475" progId="Equation.3">
                  <p:embed/>
                  <p:pic>
                    <p:nvPicPr>
                      <p:cNvPr id="0" name="图片 3249"/>
                      <p:cNvPicPr/>
                      <p:nvPr/>
                    </p:nvPicPr>
                    <p:blipFill>
                      <a:blip r:embed="rId42">
                        <a:clrChange>
                          <a:clrFrom>
                            <a:srgbClr val="000000"/>
                          </a:clrFrom>
                          <a:clrTo>
                            <a:srgbClr val="0000CC"/>
                          </a:clrTo>
                        </a:clrChange>
                      </a:blip>
                      <a:stretch>
                        <a:fillRect/>
                      </a:stretch>
                    </p:blipFill>
                    <p:spPr>
                      <a:xfrm>
                        <a:off x="4700588" y="5256213"/>
                        <a:ext cx="1243012" cy="306387"/>
                      </a:xfrm>
                      <a:prstGeom prst="rect">
                        <a:avLst/>
                      </a:prstGeom>
                      <a:noFill/>
                      <a:ln w="38100">
                        <a:noFill/>
                        <a:miter/>
                      </a:ln>
                    </p:spPr>
                  </p:pic>
                </p:oleObj>
              </mc:Fallback>
            </mc:AlternateContent>
          </a:graphicData>
        </a:graphic>
      </p:graphicFrame>
      <p:graphicFrame>
        <p:nvGraphicFramePr>
          <p:cNvPr id="118820" name="Object 23"/>
          <p:cNvGraphicFramePr>
            <a:graphicFrameLocks noChangeAspect="1"/>
          </p:cNvGraphicFramePr>
          <p:nvPr/>
        </p:nvGraphicFramePr>
        <p:xfrm>
          <a:off x="4746625" y="5637213"/>
          <a:ext cx="1196975" cy="306387"/>
        </p:xfrm>
        <a:graphic>
          <a:graphicData uri="http://schemas.openxmlformats.org/presentationml/2006/ole">
            <mc:AlternateContent xmlns:mc="http://schemas.openxmlformats.org/markup-compatibility/2006">
              <mc:Choice xmlns:v="urn:schemas-microsoft-com:vml" Requires="v">
                <p:oleObj r:id="rId43" imgW="513715" imgH="117475" progId="Equation.3">
                  <p:embed/>
                </p:oleObj>
              </mc:Choice>
              <mc:Fallback>
                <p:oleObj r:id="rId43" imgW="513715" imgH="117475" progId="Equation.3">
                  <p:embed/>
                  <p:pic>
                    <p:nvPicPr>
                      <p:cNvPr id="0" name="图片 3248"/>
                      <p:cNvPicPr/>
                      <p:nvPr/>
                    </p:nvPicPr>
                    <p:blipFill>
                      <a:blip r:embed="rId44">
                        <a:clrChange>
                          <a:clrFrom>
                            <a:srgbClr val="000000"/>
                          </a:clrFrom>
                          <a:clrTo>
                            <a:srgbClr val="0000CC"/>
                          </a:clrTo>
                        </a:clrChange>
                      </a:blip>
                      <a:stretch>
                        <a:fillRect/>
                      </a:stretch>
                    </p:blipFill>
                    <p:spPr>
                      <a:xfrm>
                        <a:off x="4746625" y="5637213"/>
                        <a:ext cx="1196975" cy="306387"/>
                      </a:xfrm>
                      <a:prstGeom prst="rect">
                        <a:avLst/>
                      </a:prstGeom>
                      <a:noFill/>
                      <a:ln w="38100">
                        <a:noFill/>
                        <a:miter/>
                      </a:ln>
                    </p:spPr>
                  </p:pic>
                </p:oleObj>
              </mc:Fallback>
            </mc:AlternateContent>
          </a:graphicData>
        </a:graphic>
      </p:graphicFrame>
      <p:sp>
        <p:nvSpPr>
          <p:cNvPr id="118821" name="AutoShape 1075"/>
          <p:cNvSpPr/>
          <p:nvPr/>
        </p:nvSpPr>
        <p:spPr>
          <a:xfrm>
            <a:off x="4610100" y="5257800"/>
            <a:ext cx="76200" cy="685800"/>
          </a:xfrm>
          <a:prstGeom prst="leftBrace">
            <a:avLst>
              <a:gd name="adj1" fmla="val 75000"/>
              <a:gd name="adj2" fmla="val 50000"/>
            </a:avLst>
          </a:prstGeom>
          <a:noFill/>
          <a:ln w="19050" cap="flat" cmpd="sng">
            <a:solidFill>
              <a:srgbClr val="0000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18822" name="Object 24"/>
          <p:cNvGraphicFramePr>
            <a:graphicFrameLocks noChangeAspect="1"/>
          </p:cNvGraphicFramePr>
          <p:nvPr/>
        </p:nvGraphicFramePr>
        <p:xfrm>
          <a:off x="6146800" y="3975100"/>
          <a:ext cx="2400300" cy="2019300"/>
        </p:xfrm>
        <a:graphic>
          <a:graphicData uri="http://schemas.openxmlformats.org/presentationml/2006/ole">
            <mc:AlternateContent xmlns:mc="http://schemas.openxmlformats.org/markup-compatibility/2006">
              <mc:Choice xmlns:v="urn:schemas-microsoft-com:vml" Requires="v">
                <p:oleObj r:id="rId45" imgW="2400300" imgH="2019300" progId="PBrush">
                  <p:embed/>
                </p:oleObj>
              </mc:Choice>
              <mc:Fallback>
                <p:oleObj r:id="rId45" imgW="2400300" imgH="2019300" progId="PBrush">
                  <p:embed/>
                  <p:pic>
                    <p:nvPicPr>
                      <p:cNvPr id="0" name="图片 3253"/>
                      <p:cNvPicPr/>
                      <p:nvPr/>
                    </p:nvPicPr>
                    <p:blipFill>
                      <a:blip r:embed="rId46">
                        <a:clrChange>
                          <a:clrFrom>
                            <a:srgbClr val="FFFFFF"/>
                          </a:clrFrom>
                          <a:clrTo>
                            <a:srgbClr val="FFFFFF">
                              <a:alpha val="0"/>
                            </a:srgbClr>
                          </a:clrTo>
                        </a:clrChange>
                      </a:blip>
                      <a:stretch>
                        <a:fillRect/>
                      </a:stretch>
                    </p:blipFill>
                    <p:spPr>
                      <a:xfrm>
                        <a:off x="6146800" y="3975100"/>
                        <a:ext cx="2400300" cy="2019300"/>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1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9810" name="Rectangle 5"/>
          <p:cNvSpPr/>
          <p:nvPr/>
        </p:nvSpPr>
        <p:spPr>
          <a:xfrm>
            <a:off x="215900" y="3070225"/>
            <a:ext cx="1752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微软雅黑" panose="020B0503020204020204" pitchFamily="34" charset="-122"/>
                <a:ea typeface="微软雅黑" panose="020B0503020204020204" pitchFamily="34" charset="-122"/>
              </a:rPr>
              <a:t>解 依题有</a:t>
            </a:r>
            <a:endParaRPr lang="zh-CN" altLang="en-US" sz="2400" dirty="0">
              <a:latin typeface="Arial" panose="020B0604020202020204" pitchFamily="34" charset="0"/>
              <a:ea typeface="微软雅黑" panose="020B0503020204020204" pitchFamily="34" charset="-122"/>
            </a:endParaRPr>
          </a:p>
        </p:txBody>
      </p:sp>
      <p:graphicFrame>
        <p:nvGraphicFramePr>
          <p:cNvPr id="119811" name="Object 2"/>
          <p:cNvGraphicFramePr>
            <a:graphicFrameLocks noChangeAspect="1"/>
          </p:cNvGraphicFramePr>
          <p:nvPr/>
        </p:nvGraphicFramePr>
        <p:xfrm>
          <a:off x="1905000" y="2917825"/>
          <a:ext cx="2590800" cy="417513"/>
        </p:xfrm>
        <a:graphic>
          <a:graphicData uri="http://schemas.openxmlformats.org/presentationml/2006/ole">
            <mc:AlternateContent xmlns:mc="http://schemas.openxmlformats.org/markup-compatibility/2006">
              <mc:Choice xmlns:v="urn:schemas-microsoft-com:vml" Requires="v">
                <p:oleObj r:id="rId3" imgW="1231265" imgH="203200" progId="Equation.3">
                  <p:embed/>
                </p:oleObj>
              </mc:Choice>
              <mc:Fallback>
                <p:oleObj r:id="rId3" imgW="1231265" imgH="203200" progId="Equation.3">
                  <p:embed/>
                  <p:pic>
                    <p:nvPicPr>
                      <p:cNvPr id="0" name="图片 3251"/>
                      <p:cNvPicPr/>
                      <p:nvPr/>
                    </p:nvPicPr>
                    <p:blipFill>
                      <a:blip r:embed="rId4"/>
                      <a:stretch>
                        <a:fillRect/>
                      </a:stretch>
                    </p:blipFill>
                    <p:spPr>
                      <a:xfrm>
                        <a:off x="1905000" y="2917825"/>
                        <a:ext cx="2590800" cy="417513"/>
                      </a:xfrm>
                      <a:prstGeom prst="rect">
                        <a:avLst/>
                      </a:prstGeom>
                      <a:noFill/>
                      <a:ln w="38100">
                        <a:noFill/>
                        <a:miter/>
                      </a:ln>
                    </p:spPr>
                  </p:pic>
                </p:oleObj>
              </mc:Fallback>
            </mc:AlternateContent>
          </a:graphicData>
        </a:graphic>
      </p:graphicFrame>
      <p:graphicFrame>
        <p:nvGraphicFramePr>
          <p:cNvPr id="119812" name="Object 3"/>
          <p:cNvGraphicFramePr>
            <a:graphicFrameLocks noChangeAspect="1"/>
          </p:cNvGraphicFramePr>
          <p:nvPr/>
        </p:nvGraphicFramePr>
        <p:xfrm>
          <a:off x="228600" y="4746625"/>
          <a:ext cx="836613" cy="439738"/>
        </p:xfrm>
        <a:graphic>
          <a:graphicData uri="http://schemas.openxmlformats.org/presentationml/2006/ole">
            <mc:AlternateContent xmlns:mc="http://schemas.openxmlformats.org/markup-compatibility/2006">
              <mc:Choice xmlns:v="urn:schemas-microsoft-com:vml" Requires="v">
                <p:oleObj r:id="rId5" imgW="304800" imgH="165100" progId="Equation.3">
                  <p:embed/>
                </p:oleObj>
              </mc:Choice>
              <mc:Fallback>
                <p:oleObj r:id="rId5" imgW="304800" imgH="165100" progId="Equation.3">
                  <p:embed/>
                  <p:pic>
                    <p:nvPicPr>
                      <p:cNvPr id="0" name="图片 3255"/>
                      <p:cNvPicPr/>
                      <p:nvPr/>
                    </p:nvPicPr>
                    <p:blipFill>
                      <a:blip r:embed="rId6"/>
                      <a:stretch>
                        <a:fillRect/>
                      </a:stretch>
                    </p:blipFill>
                    <p:spPr>
                      <a:xfrm>
                        <a:off x="228600" y="4746625"/>
                        <a:ext cx="836613" cy="439738"/>
                      </a:xfrm>
                      <a:prstGeom prst="rect">
                        <a:avLst/>
                      </a:prstGeom>
                      <a:noFill/>
                      <a:ln w="38100">
                        <a:noFill/>
                        <a:miter/>
                      </a:ln>
                    </p:spPr>
                  </p:pic>
                </p:oleObj>
              </mc:Fallback>
            </mc:AlternateContent>
          </a:graphicData>
        </a:graphic>
      </p:graphicFrame>
      <p:sp>
        <p:nvSpPr>
          <p:cNvPr id="119813" name="Rectangle 10"/>
          <p:cNvSpPr/>
          <p:nvPr/>
        </p:nvSpPr>
        <p:spPr>
          <a:xfrm>
            <a:off x="3733800" y="3992563"/>
            <a:ext cx="11430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不稳定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graphicFrame>
        <p:nvGraphicFramePr>
          <p:cNvPr id="119814" name="Object 4"/>
          <p:cNvGraphicFramePr>
            <a:graphicFrameLocks noChangeAspect="1"/>
          </p:cNvGraphicFramePr>
          <p:nvPr/>
        </p:nvGraphicFramePr>
        <p:xfrm>
          <a:off x="838200" y="1843088"/>
          <a:ext cx="2087563" cy="960437"/>
        </p:xfrm>
        <a:graphic>
          <a:graphicData uri="http://schemas.openxmlformats.org/presentationml/2006/ole">
            <mc:AlternateContent xmlns:mc="http://schemas.openxmlformats.org/markup-compatibility/2006">
              <mc:Choice xmlns:v="urn:schemas-microsoft-com:vml" Requires="v">
                <p:oleObj r:id="rId7" imgW="914400" imgH="431800" progId="Equation.3">
                  <p:embed/>
                </p:oleObj>
              </mc:Choice>
              <mc:Fallback>
                <p:oleObj r:id="rId7" imgW="914400" imgH="431800" progId="Equation.3">
                  <p:embed/>
                  <p:pic>
                    <p:nvPicPr>
                      <p:cNvPr id="0" name="图片 3252"/>
                      <p:cNvPicPr/>
                      <p:nvPr/>
                    </p:nvPicPr>
                    <p:blipFill>
                      <a:blip r:embed="rId8"/>
                      <a:stretch>
                        <a:fillRect/>
                      </a:stretch>
                    </p:blipFill>
                    <p:spPr>
                      <a:xfrm>
                        <a:off x="838200" y="1843088"/>
                        <a:ext cx="2087563" cy="960437"/>
                      </a:xfrm>
                      <a:prstGeom prst="rect">
                        <a:avLst/>
                      </a:prstGeom>
                      <a:noFill/>
                      <a:ln w="38100">
                        <a:noFill/>
                        <a:miter/>
                      </a:ln>
                    </p:spPr>
                  </p:pic>
                </p:oleObj>
              </mc:Fallback>
            </mc:AlternateContent>
          </a:graphicData>
        </a:graphic>
      </p:graphicFrame>
      <p:graphicFrame>
        <p:nvGraphicFramePr>
          <p:cNvPr id="119815" name="Object 5"/>
          <p:cNvGraphicFramePr>
            <a:graphicFrameLocks noChangeAspect="1"/>
          </p:cNvGraphicFramePr>
          <p:nvPr/>
        </p:nvGraphicFramePr>
        <p:xfrm>
          <a:off x="1905000" y="3413125"/>
          <a:ext cx="2438400" cy="419100"/>
        </p:xfrm>
        <a:graphic>
          <a:graphicData uri="http://schemas.openxmlformats.org/presentationml/2006/ole">
            <mc:AlternateContent xmlns:mc="http://schemas.openxmlformats.org/markup-compatibility/2006">
              <mc:Choice xmlns:v="urn:schemas-microsoft-com:vml" Requires="v">
                <p:oleObj r:id="rId9" imgW="1155700" imgH="203200" progId="Equation.3">
                  <p:embed/>
                </p:oleObj>
              </mc:Choice>
              <mc:Fallback>
                <p:oleObj r:id="rId9" imgW="1155700" imgH="203200" progId="Equation.3">
                  <p:embed/>
                  <p:pic>
                    <p:nvPicPr>
                      <p:cNvPr id="0" name="图片 3250"/>
                      <p:cNvPicPr/>
                      <p:nvPr/>
                    </p:nvPicPr>
                    <p:blipFill>
                      <a:blip r:embed="rId10"/>
                      <a:stretch>
                        <a:fillRect/>
                      </a:stretch>
                    </p:blipFill>
                    <p:spPr>
                      <a:xfrm>
                        <a:off x="1905000" y="3413125"/>
                        <a:ext cx="2438400" cy="419100"/>
                      </a:xfrm>
                      <a:prstGeom prst="rect">
                        <a:avLst/>
                      </a:prstGeom>
                      <a:noFill/>
                      <a:ln w="38100">
                        <a:noFill/>
                        <a:miter/>
                      </a:ln>
                    </p:spPr>
                  </p:pic>
                </p:oleObj>
              </mc:Fallback>
            </mc:AlternateContent>
          </a:graphicData>
        </a:graphic>
      </p:graphicFrame>
      <p:graphicFrame>
        <p:nvGraphicFramePr>
          <p:cNvPr id="119816" name="Object 6"/>
          <p:cNvGraphicFramePr>
            <a:graphicFrameLocks noChangeAspect="1"/>
          </p:cNvGraphicFramePr>
          <p:nvPr/>
        </p:nvGraphicFramePr>
        <p:xfrm>
          <a:off x="1217613" y="3992563"/>
          <a:ext cx="950912" cy="449262"/>
        </p:xfrm>
        <a:graphic>
          <a:graphicData uri="http://schemas.openxmlformats.org/presentationml/2006/ole">
            <mc:AlternateContent xmlns:mc="http://schemas.openxmlformats.org/markup-compatibility/2006">
              <mc:Choice xmlns:v="urn:schemas-microsoft-com:vml" Requires="v">
                <p:oleObj r:id="rId11" imgW="443865" imgH="215900" progId="Equation.3">
                  <p:embed/>
                </p:oleObj>
              </mc:Choice>
              <mc:Fallback>
                <p:oleObj r:id="rId11" imgW="443865" imgH="215900" progId="Equation.3">
                  <p:embed/>
                  <p:pic>
                    <p:nvPicPr>
                      <p:cNvPr id="0" name="图片 3260"/>
                      <p:cNvPicPr/>
                      <p:nvPr/>
                    </p:nvPicPr>
                    <p:blipFill>
                      <a:blip r:embed="rId12"/>
                      <a:stretch>
                        <a:fillRect/>
                      </a:stretch>
                    </p:blipFill>
                    <p:spPr>
                      <a:xfrm>
                        <a:off x="1217613" y="3992563"/>
                        <a:ext cx="950912" cy="449262"/>
                      </a:xfrm>
                      <a:prstGeom prst="rect">
                        <a:avLst/>
                      </a:prstGeom>
                      <a:noFill/>
                      <a:ln w="38100">
                        <a:noFill/>
                        <a:miter/>
                      </a:ln>
                    </p:spPr>
                  </p:pic>
                </p:oleObj>
              </mc:Fallback>
            </mc:AlternateContent>
          </a:graphicData>
        </a:graphic>
      </p:graphicFrame>
      <p:graphicFrame>
        <p:nvGraphicFramePr>
          <p:cNvPr id="119817" name="Object 7"/>
          <p:cNvGraphicFramePr>
            <a:graphicFrameLocks noChangeAspect="1"/>
          </p:cNvGraphicFramePr>
          <p:nvPr/>
        </p:nvGraphicFramePr>
        <p:xfrm>
          <a:off x="2609850" y="4022725"/>
          <a:ext cx="895350" cy="368300"/>
        </p:xfrm>
        <a:graphic>
          <a:graphicData uri="http://schemas.openxmlformats.org/presentationml/2006/ole">
            <mc:AlternateContent xmlns:mc="http://schemas.openxmlformats.org/markup-compatibility/2006">
              <mc:Choice xmlns:v="urn:schemas-microsoft-com:vml" Requires="v">
                <p:oleObj r:id="rId13" imgW="419100" imgH="177800" progId="Equation.3">
                  <p:embed/>
                </p:oleObj>
              </mc:Choice>
              <mc:Fallback>
                <p:oleObj r:id="rId13" imgW="419100" imgH="177800" progId="Equation.3">
                  <p:embed/>
                  <p:pic>
                    <p:nvPicPr>
                      <p:cNvPr id="0" name="图片 3254"/>
                      <p:cNvPicPr/>
                      <p:nvPr/>
                    </p:nvPicPr>
                    <p:blipFill>
                      <a:blip r:embed="rId14"/>
                      <a:stretch>
                        <a:fillRect/>
                      </a:stretch>
                    </p:blipFill>
                    <p:spPr>
                      <a:xfrm>
                        <a:off x="2609850" y="4022725"/>
                        <a:ext cx="895350" cy="368300"/>
                      </a:xfrm>
                      <a:prstGeom prst="rect">
                        <a:avLst/>
                      </a:prstGeom>
                      <a:noFill/>
                      <a:ln w="38100">
                        <a:noFill/>
                        <a:miter/>
                      </a:ln>
                    </p:spPr>
                  </p:pic>
                </p:oleObj>
              </mc:Fallback>
            </mc:AlternateContent>
          </a:graphicData>
        </a:graphic>
      </p:graphicFrame>
      <p:graphicFrame>
        <p:nvGraphicFramePr>
          <p:cNvPr id="119818" name="Object 8"/>
          <p:cNvGraphicFramePr>
            <a:graphicFrameLocks noChangeAspect="1"/>
          </p:cNvGraphicFramePr>
          <p:nvPr/>
        </p:nvGraphicFramePr>
        <p:xfrm>
          <a:off x="1219200" y="4518025"/>
          <a:ext cx="3505200" cy="368300"/>
        </p:xfrm>
        <a:graphic>
          <a:graphicData uri="http://schemas.openxmlformats.org/presentationml/2006/ole">
            <mc:AlternateContent xmlns:mc="http://schemas.openxmlformats.org/markup-compatibility/2006">
              <mc:Choice xmlns:v="urn:schemas-microsoft-com:vml" Requires="v">
                <p:oleObj r:id="rId15" imgW="1637665" imgH="177800" progId="Equation.3">
                  <p:embed/>
                </p:oleObj>
              </mc:Choice>
              <mc:Fallback>
                <p:oleObj r:id="rId15" imgW="1637665" imgH="177800" progId="Equation.3">
                  <p:embed/>
                  <p:pic>
                    <p:nvPicPr>
                      <p:cNvPr id="0" name="图片 3261"/>
                      <p:cNvPicPr/>
                      <p:nvPr/>
                    </p:nvPicPr>
                    <p:blipFill>
                      <a:blip r:embed="rId16"/>
                      <a:stretch>
                        <a:fillRect/>
                      </a:stretch>
                    </p:blipFill>
                    <p:spPr>
                      <a:xfrm>
                        <a:off x="1219200" y="4518025"/>
                        <a:ext cx="3505200" cy="368300"/>
                      </a:xfrm>
                      <a:prstGeom prst="rect">
                        <a:avLst/>
                      </a:prstGeom>
                      <a:noFill/>
                      <a:ln w="38100">
                        <a:noFill/>
                        <a:miter/>
                      </a:ln>
                    </p:spPr>
                  </p:pic>
                </p:oleObj>
              </mc:Fallback>
            </mc:AlternateContent>
          </a:graphicData>
        </a:graphic>
      </p:graphicFrame>
      <p:graphicFrame>
        <p:nvGraphicFramePr>
          <p:cNvPr id="119819" name="Object 9"/>
          <p:cNvGraphicFramePr>
            <a:graphicFrameLocks noChangeAspect="1"/>
          </p:cNvGraphicFramePr>
          <p:nvPr/>
        </p:nvGraphicFramePr>
        <p:xfrm>
          <a:off x="1247775" y="5133975"/>
          <a:ext cx="950913" cy="449263"/>
        </p:xfrm>
        <a:graphic>
          <a:graphicData uri="http://schemas.openxmlformats.org/presentationml/2006/ole">
            <mc:AlternateContent xmlns:mc="http://schemas.openxmlformats.org/markup-compatibility/2006">
              <mc:Choice xmlns:v="urn:schemas-microsoft-com:vml" Requires="v">
                <p:oleObj r:id="rId17" imgW="443865" imgH="215900" progId="Equation.3">
                  <p:embed/>
                </p:oleObj>
              </mc:Choice>
              <mc:Fallback>
                <p:oleObj r:id="rId17" imgW="443865" imgH="215900" progId="Equation.3">
                  <p:embed/>
                  <p:pic>
                    <p:nvPicPr>
                      <p:cNvPr id="0" name="图片 3256"/>
                      <p:cNvPicPr/>
                      <p:nvPr/>
                    </p:nvPicPr>
                    <p:blipFill>
                      <a:blip r:embed="rId18"/>
                      <a:stretch>
                        <a:fillRect/>
                      </a:stretch>
                    </p:blipFill>
                    <p:spPr>
                      <a:xfrm>
                        <a:off x="1247775" y="5133975"/>
                        <a:ext cx="950913" cy="449263"/>
                      </a:xfrm>
                      <a:prstGeom prst="rect">
                        <a:avLst/>
                      </a:prstGeom>
                      <a:noFill/>
                      <a:ln w="38100">
                        <a:noFill/>
                        <a:miter/>
                      </a:ln>
                    </p:spPr>
                  </p:pic>
                </p:oleObj>
              </mc:Fallback>
            </mc:AlternateContent>
          </a:graphicData>
        </a:graphic>
      </p:graphicFrame>
      <p:graphicFrame>
        <p:nvGraphicFramePr>
          <p:cNvPr id="119820" name="Object 10"/>
          <p:cNvGraphicFramePr>
            <a:graphicFrameLocks noChangeAspect="1"/>
          </p:cNvGraphicFramePr>
          <p:nvPr/>
        </p:nvGraphicFramePr>
        <p:xfrm>
          <a:off x="2566988" y="4973638"/>
          <a:ext cx="950912" cy="839787"/>
        </p:xfrm>
        <a:graphic>
          <a:graphicData uri="http://schemas.openxmlformats.org/presentationml/2006/ole">
            <mc:AlternateContent xmlns:mc="http://schemas.openxmlformats.org/markup-compatibility/2006">
              <mc:Choice xmlns:v="urn:schemas-microsoft-com:vml" Requires="v">
                <p:oleObj r:id="rId19" imgW="443865" imgH="405765" progId="Equation.3">
                  <p:embed/>
                </p:oleObj>
              </mc:Choice>
              <mc:Fallback>
                <p:oleObj r:id="rId19" imgW="443865" imgH="405765" progId="Equation.3">
                  <p:embed/>
                  <p:pic>
                    <p:nvPicPr>
                      <p:cNvPr id="0" name="图片 3257"/>
                      <p:cNvPicPr/>
                      <p:nvPr/>
                    </p:nvPicPr>
                    <p:blipFill>
                      <a:blip r:embed="rId20"/>
                      <a:stretch>
                        <a:fillRect/>
                      </a:stretch>
                    </p:blipFill>
                    <p:spPr>
                      <a:xfrm>
                        <a:off x="2566988" y="4973638"/>
                        <a:ext cx="950912" cy="839787"/>
                      </a:xfrm>
                      <a:prstGeom prst="rect">
                        <a:avLst/>
                      </a:prstGeom>
                      <a:noFill/>
                      <a:ln w="38100">
                        <a:noFill/>
                        <a:miter/>
                      </a:ln>
                    </p:spPr>
                  </p:pic>
                </p:oleObj>
              </mc:Fallback>
            </mc:AlternateContent>
          </a:graphicData>
        </a:graphic>
      </p:graphicFrame>
      <p:graphicFrame>
        <p:nvGraphicFramePr>
          <p:cNvPr id="119821" name="Object 11"/>
          <p:cNvGraphicFramePr>
            <a:graphicFrameLocks noChangeAspect="1"/>
          </p:cNvGraphicFramePr>
          <p:nvPr/>
        </p:nvGraphicFramePr>
        <p:xfrm>
          <a:off x="1219200" y="5580063"/>
          <a:ext cx="3587750" cy="842962"/>
        </p:xfrm>
        <a:graphic>
          <a:graphicData uri="http://schemas.openxmlformats.org/presentationml/2006/ole">
            <mc:AlternateContent xmlns:mc="http://schemas.openxmlformats.org/markup-compatibility/2006">
              <mc:Choice xmlns:v="urn:schemas-microsoft-com:vml" Requires="v">
                <p:oleObj r:id="rId21" imgW="1675765" imgH="406400" progId="Equation.3">
                  <p:embed/>
                </p:oleObj>
              </mc:Choice>
              <mc:Fallback>
                <p:oleObj r:id="rId21" imgW="1675765" imgH="406400" progId="Equation.3">
                  <p:embed/>
                  <p:pic>
                    <p:nvPicPr>
                      <p:cNvPr id="0" name="图片 3258"/>
                      <p:cNvPicPr/>
                      <p:nvPr/>
                    </p:nvPicPr>
                    <p:blipFill>
                      <a:blip r:embed="rId22"/>
                      <a:stretch>
                        <a:fillRect/>
                      </a:stretch>
                    </p:blipFill>
                    <p:spPr>
                      <a:xfrm>
                        <a:off x="1219200" y="5580063"/>
                        <a:ext cx="3587750" cy="842962"/>
                      </a:xfrm>
                      <a:prstGeom prst="rect">
                        <a:avLst/>
                      </a:prstGeom>
                      <a:noFill/>
                      <a:ln w="38100">
                        <a:noFill/>
                        <a:miter/>
                      </a:ln>
                    </p:spPr>
                  </p:pic>
                </p:oleObj>
              </mc:Fallback>
            </mc:AlternateContent>
          </a:graphicData>
        </a:graphic>
      </p:graphicFrame>
      <p:sp>
        <p:nvSpPr>
          <p:cNvPr id="119822" name="Rectangle 19"/>
          <p:cNvSpPr/>
          <p:nvPr/>
        </p:nvSpPr>
        <p:spPr>
          <a:xfrm>
            <a:off x="3886200" y="5164138"/>
            <a:ext cx="9906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graphicFrame>
        <p:nvGraphicFramePr>
          <p:cNvPr id="119823" name="Object 12"/>
          <p:cNvGraphicFramePr>
            <a:graphicFrameLocks noChangeAspect="1"/>
          </p:cNvGraphicFramePr>
          <p:nvPr/>
        </p:nvGraphicFramePr>
        <p:xfrm>
          <a:off x="5867400" y="2384425"/>
          <a:ext cx="1962150" cy="1104900"/>
        </p:xfrm>
        <a:graphic>
          <a:graphicData uri="http://schemas.openxmlformats.org/presentationml/2006/ole">
            <mc:AlternateContent xmlns:mc="http://schemas.openxmlformats.org/markup-compatibility/2006">
              <mc:Choice xmlns:v="urn:schemas-microsoft-com:vml" Requires="v">
                <p:oleObj r:id="rId23" imgW="1962150" imgH="1104900" progId="PBrush">
                  <p:embed/>
                </p:oleObj>
              </mc:Choice>
              <mc:Fallback>
                <p:oleObj r:id="rId23" imgW="1962150" imgH="1104900" progId="PBrush">
                  <p:embed/>
                  <p:pic>
                    <p:nvPicPr>
                      <p:cNvPr id="0" name="图片 3259"/>
                      <p:cNvPicPr/>
                      <p:nvPr/>
                    </p:nvPicPr>
                    <p:blipFill>
                      <a:blip r:embed="rId24">
                        <a:clrChange>
                          <a:clrFrom>
                            <a:srgbClr val="FFFFFF"/>
                          </a:clrFrom>
                          <a:clrTo>
                            <a:srgbClr val="FFFFFF">
                              <a:alpha val="0"/>
                            </a:srgbClr>
                          </a:clrTo>
                        </a:clrChange>
                      </a:blip>
                      <a:stretch>
                        <a:fillRect/>
                      </a:stretch>
                    </p:blipFill>
                    <p:spPr>
                      <a:xfrm>
                        <a:off x="5867400" y="2384425"/>
                        <a:ext cx="1962150" cy="1104900"/>
                      </a:xfrm>
                      <a:prstGeom prst="rect">
                        <a:avLst/>
                      </a:prstGeom>
                      <a:noFill/>
                      <a:ln w="38100">
                        <a:noFill/>
                        <a:miter/>
                      </a:ln>
                    </p:spPr>
                  </p:pic>
                </p:oleObj>
              </mc:Fallback>
            </mc:AlternateContent>
          </a:graphicData>
        </a:graphic>
      </p:graphicFrame>
      <p:graphicFrame>
        <p:nvGraphicFramePr>
          <p:cNvPr id="119824" name="Object 13"/>
          <p:cNvGraphicFramePr>
            <a:graphicFrameLocks noChangeAspect="1"/>
          </p:cNvGraphicFramePr>
          <p:nvPr/>
        </p:nvGraphicFramePr>
        <p:xfrm>
          <a:off x="5486400" y="3908425"/>
          <a:ext cx="2905125" cy="1771650"/>
        </p:xfrm>
        <a:graphic>
          <a:graphicData uri="http://schemas.openxmlformats.org/presentationml/2006/ole">
            <mc:AlternateContent xmlns:mc="http://schemas.openxmlformats.org/markup-compatibility/2006">
              <mc:Choice xmlns:v="urn:schemas-microsoft-com:vml" Requires="v">
                <p:oleObj r:id="rId25" imgW="2905125" imgH="1771650" progId="PBrush">
                  <p:embed/>
                </p:oleObj>
              </mc:Choice>
              <mc:Fallback>
                <p:oleObj r:id="rId25" imgW="2905125" imgH="1771650" progId="PBrush">
                  <p:embed/>
                  <p:pic>
                    <p:nvPicPr>
                      <p:cNvPr id="0" name="图片 3270"/>
                      <p:cNvPicPr/>
                      <p:nvPr/>
                    </p:nvPicPr>
                    <p:blipFill>
                      <a:blip r:embed="rId26">
                        <a:clrChange>
                          <a:clrFrom>
                            <a:srgbClr val="FFFFFF"/>
                          </a:clrFrom>
                          <a:clrTo>
                            <a:srgbClr val="FFFFFF">
                              <a:alpha val="0"/>
                            </a:srgbClr>
                          </a:clrTo>
                        </a:clrChange>
                      </a:blip>
                      <a:stretch>
                        <a:fillRect/>
                      </a:stretch>
                    </p:blipFill>
                    <p:spPr>
                      <a:xfrm>
                        <a:off x="5486400" y="3908425"/>
                        <a:ext cx="2905125" cy="1771650"/>
                      </a:xfrm>
                      <a:prstGeom prst="rect">
                        <a:avLst/>
                      </a:prstGeom>
                      <a:noFill/>
                      <a:ln w="38100">
                        <a:noFill/>
                        <a:miter/>
                      </a:ln>
                    </p:spPr>
                  </p:pic>
                </p:oleObj>
              </mc:Fallback>
            </mc:AlternateContent>
          </a:graphicData>
        </a:graphic>
      </p:graphicFrame>
      <p:sp>
        <p:nvSpPr>
          <p:cNvPr id="119825" name="AutoShape 22"/>
          <p:cNvSpPr/>
          <p:nvPr/>
        </p:nvSpPr>
        <p:spPr>
          <a:xfrm>
            <a:off x="1752600" y="2917825"/>
            <a:ext cx="76200" cy="838200"/>
          </a:xfrm>
          <a:prstGeom prst="leftBrace">
            <a:avLst>
              <a:gd name="adj1" fmla="val 91666"/>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19826" name="AutoShape 23"/>
          <p:cNvSpPr/>
          <p:nvPr/>
        </p:nvSpPr>
        <p:spPr>
          <a:xfrm>
            <a:off x="1066800" y="4048125"/>
            <a:ext cx="76200" cy="2133600"/>
          </a:xfrm>
          <a:prstGeom prst="leftBrace">
            <a:avLst>
              <a:gd name="adj1" fmla="val 233333"/>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19827" name="Object 14"/>
          <p:cNvGraphicFramePr>
            <a:graphicFrameLocks noChangeAspect="1"/>
          </p:cNvGraphicFramePr>
          <p:nvPr/>
        </p:nvGraphicFramePr>
        <p:xfrm>
          <a:off x="5861050" y="2905125"/>
          <a:ext cx="1619250" cy="209550"/>
        </p:xfrm>
        <a:graphic>
          <a:graphicData uri="http://schemas.openxmlformats.org/presentationml/2006/ole">
            <mc:AlternateContent xmlns:mc="http://schemas.openxmlformats.org/markup-compatibility/2006">
              <mc:Choice xmlns:v="urn:schemas-microsoft-com:vml" Requires="v">
                <p:oleObj r:id="rId27" imgW="1619250" imgH="209550" progId="PBrush">
                  <p:embed/>
                </p:oleObj>
              </mc:Choice>
              <mc:Fallback>
                <p:oleObj r:id="rId27" imgW="1619250" imgH="209550" progId="PBrush">
                  <p:embed/>
                  <p:pic>
                    <p:nvPicPr>
                      <p:cNvPr id="0" name="图片 3269"/>
                      <p:cNvPicPr/>
                      <p:nvPr/>
                    </p:nvPicPr>
                    <p:blipFill>
                      <a:blip r:embed="rId28">
                        <a:clrChange>
                          <a:clrFrom>
                            <a:srgbClr val="FFFFFF"/>
                          </a:clrFrom>
                          <a:clrTo>
                            <a:srgbClr val="FFFFFF">
                              <a:alpha val="0"/>
                            </a:srgbClr>
                          </a:clrTo>
                        </a:clrChange>
                      </a:blip>
                      <a:stretch>
                        <a:fillRect/>
                      </a:stretch>
                    </p:blipFill>
                    <p:spPr>
                      <a:xfrm>
                        <a:off x="5861050" y="2905125"/>
                        <a:ext cx="1619250" cy="209550"/>
                      </a:xfrm>
                      <a:prstGeom prst="rect">
                        <a:avLst/>
                      </a:prstGeom>
                      <a:noFill/>
                      <a:ln w="38100">
                        <a:noFill/>
                        <a:miter/>
                      </a:ln>
                    </p:spPr>
                  </p:pic>
                </p:oleObj>
              </mc:Fallback>
            </mc:AlternateContent>
          </a:graphicData>
        </a:graphic>
      </p:graphicFrame>
      <p:graphicFrame>
        <p:nvGraphicFramePr>
          <p:cNvPr id="119828" name="Object 15"/>
          <p:cNvGraphicFramePr>
            <a:graphicFrameLocks noChangeAspect="1"/>
          </p:cNvGraphicFramePr>
          <p:nvPr/>
        </p:nvGraphicFramePr>
        <p:xfrm>
          <a:off x="6692900" y="4162425"/>
          <a:ext cx="409575" cy="276225"/>
        </p:xfrm>
        <a:graphic>
          <a:graphicData uri="http://schemas.openxmlformats.org/presentationml/2006/ole">
            <mc:AlternateContent xmlns:mc="http://schemas.openxmlformats.org/markup-compatibility/2006">
              <mc:Choice xmlns:v="urn:schemas-microsoft-com:vml" Requires="v">
                <p:oleObj r:id="rId29" imgW="409575" imgH="276225" progId="PBrush">
                  <p:embed/>
                </p:oleObj>
              </mc:Choice>
              <mc:Fallback>
                <p:oleObj r:id="rId29" imgW="409575" imgH="276225" progId="PBrush">
                  <p:embed/>
                  <p:pic>
                    <p:nvPicPr>
                      <p:cNvPr id="0" name="图片 3271"/>
                      <p:cNvPicPr/>
                      <p:nvPr/>
                    </p:nvPicPr>
                    <p:blipFill>
                      <a:blip r:embed="rId30">
                        <a:clrChange>
                          <a:clrFrom>
                            <a:srgbClr val="FFFFFF"/>
                          </a:clrFrom>
                          <a:clrTo>
                            <a:srgbClr val="FFFFFF">
                              <a:alpha val="0"/>
                            </a:srgbClr>
                          </a:clrTo>
                        </a:clrChange>
                      </a:blip>
                      <a:stretch>
                        <a:fillRect/>
                      </a:stretch>
                    </p:blipFill>
                    <p:spPr>
                      <a:xfrm>
                        <a:off x="6692900" y="4162425"/>
                        <a:ext cx="409575" cy="276225"/>
                      </a:xfrm>
                      <a:prstGeom prst="rect">
                        <a:avLst/>
                      </a:prstGeom>
                      <a:noFill/>
                      <a:ln w="38100">
                        <a:noFill/>
                        <a:miter/>
                      </a:ln>
                    </p:spPr>
                  </p:pic>
                </p:oleObj>
              </mc:Fallback>
            </mc:AlternateContent>
          </a:graphicData>
        </a:graphic>
      </p:graphicFrame>
      <p:graphicFrame>
        <p:nvGraphicFramePr>
          <p:cNvPr id="119829" name="Object 16"/>
          <p:cNvGraphicFramePr>
            <a:graphicFrameLocks noChangeAspect="1"/>
          </p:cNvGraphicFramePr>
          <p:nvPr/>
        </p:nvGraphicFramePr>
        <p:xfrm>
          <a:off x="6750050" y="4403725"/>
          <a:ext cx="1276350" cy="666750"/>
        </p:xfrm>
        <a:graphic>
          <a:graphicData uri="http://schemas.openxmlformats.org/presentationml/2006/ole">
            <mc:AlternateContent xmlns:mc="http://schemas.openxmlformats.org/markup-compatibility/2006">
              <mc:Choice xmlns:v="urn:schemas-microsoft-com:vml" Requires="v">
                <p:oleObj r:id="rId31" imgW="1276350" imgH="666750" progId="PBrush">
                  <p:embed/>
                </p:oleObj>
              </mc:Choice>
              <mc:Fallback>
                <p:oleObj r:id="rId31" imgW="1276350" imgH="666750" progId="PBrush">
                  <p:embed/>
                  <p:pic>
                    <p:nvPicPr>
                      <p:cNvPr id="0" name="图片 3262"/>
                      <p:cNvPicPr/>
                      <p:nvPr/>
                    </p:nvPicPr>
                    <p:blipFill>
                      <a:blip r:embed="rId32">
                        <a:clrChange>
                          <a:clrFrom>
                            <a:srgbClr val="FFFFFF"/>
                          </a:clrFrom>
                          <a:clrTo>
                            <a:srgbClr val="FFFFFF">
                              <a:alpha val="0"/>
                            </a:srgbClr>
                          </a:clrTo>
                        </a:clrChange>
                      </a:blip>
                      <a:stretch>
                        <a:fillRect/>
                      </a:stretch>
                    </p:blipFill>
                    <p:spPr>
                      <a:xfrm>
                        <a:off x="6750050" y="4403725"/>
                        <a:ext cx="1276350" cy="666750"/>
                      </a:xfrm>
                      <a:prstGeom prst="rect">
                        <a:avLst/>
                      </a:prstGeom>
                      <a:noFill/>
                      <a:ln w="38100">
                        <a:noFill/>
                        <a:miter/>
                      </a:ln>
                    </p:spPr>
                  </p:pic>
                </p:oleObj>
              </mc:Fallback>
            </mc:AlternateContent>
          </a:graphicData>
        </a:graphic>
      </p:graphicFrame>
      <p:graphicFrame>
        <p:nvGraphicFramePr>
          <p:cNvPr id="119830" name="Object 17"/>
          <p:cNvGraphicFramePr>
            <a:graphicFrameLocks noChangeAspect="1"/>
          </p:cNvGraphicFramePr>
          <p:nvPr/>
        </p:nvGraphicFramePr>
        <p:xfrm>
          <a:off x="5638800" y="4162425"/>
          <a:ext cx="400050" cy="276225"/>
        </p:xfrm>
        <a:graphic>
          <a:graphicData uri="http://schemas.openxmlformats.org/presentationml/2006/ole">
            <mc:AlternateContent xmlns:mc="http://schemas.openxmlformats.org/markup-compatibility/2006">
              <mc:Choice xmlns:v="urn:schemas-microsoft-com:vml" Requires="v">
                <p:oleObj r:id="rId33" imgW="400050" imgH="276225" progId="PBrush">
                  <p:embed/>
                </p:oleObj>
              </mc:Choice>
              <mc:Fallback>
                <p:oleObj r:id="rId33" imgW="400050" imgH="276225" progId="PBrush">
                  <p:embed/>
                  <p:pic>
                    <p:nvPicPr>
                      <p:cNvPr id="0" name="图片 3272"/>
                      <p:cNvPicPr/>
                      <p:nvPr/>
                    </p:nvPicPr>
                    <p:blipFill>
                      <a:blip r:embed="rId34">
                        <a:clrChange>
                          <a:clrFrom>
                            <a:srgbClr val="FFFFFF"/>
                          </a:clrFrom>
                          <a:clrTo>
                            <a:srgbClr val="FFFFFF">
                              <a:alpha val="0"/>
                            </a:srgbClr>
                          </a:clrTo>
                        </a:clrChange>
                      </a:blip>
                      <a:stretch>
                        <a:fillRect/>
                      </a:stretch>
                    </p:blipFill>
                    <p:spPr>
                      <a:xfrm>
                        <a:off x="5638800" y="4162425"/>
                        <a:ext cx="400050" cy="276225"/>
                      </a:xfrm>
                      <a:prstGeom prst="rect">
                        <a:avLst/>
                      </a:prstGeom>
                      <a:noFill/>
                      <a:ln w="38100">
                        <a:noFill/>
                        <a:miter/>
                      </a:ln>
                    </p:spPr>
                  </p:pic>
                </p:oleObj>
              </mc:Fallback>
            </mc:AlternateContent>
          </a:graphicData>
        </a:graphic>
      </p:graphicFrame>
      <p:graphicFrame>
        <p:nvGraphicFramePr>
          <p:cNvPr id="119831" name="Object 18"/>
          <p:cNvGraphicFramePr>
            <a:graphicFrameLocks noChangeAspect="1"/>
          </p:cNvGraphicFramePr>
          <p:nvPr/>
        </p:nvGraphicFramePr>
        <p:xfrm>
          <a:off x="5753100" y="4391025"/>
          <a:ext cx="2257425" cy="1171575"/>
        </p:xfrm>
        <a:graphic>
          <a:graphicData uri="http://schemas.openxmlformats.org/presentationml/2006/ole">
            <mc:AlternateContent xmlns:mc="http://schemas.openxmlformats.org/markup-compatibility/2006">
              <mc:Choice xmlns:v="urn:schemas-microsoft-com:vml" Requires="v">
                <p:oleObj r:id="rId35" imgW="2257425" imgH="1171575" progId="PBrush">
                  <p:embed/>
                </p:oleObj>
              </mc:Choice>
              <mc:Fallback>
                <p:oleObj r:id="rId35" imgW="2257425" imgH="1171575" progId="PBrush">
                  <p:embed/>
                  <p:pic>
                    <p:nvPicPr>
                      <p:cNvPr id="0" name="图片 3273"/>
                      <p:cNvPicPr/>
                      <p:nvPr/>
                    </p:nvPicPr>
                    <p:blipFill>
                      <a:blip r:embed="rId36">
                        <a:clrChange>
                          <a:clrFrom>
                            <a:srgbClr val="FFFFFF"/>
                          </a:clrFrom>
                          <a:clrTo>
                            <a:srgbClr val="FFFFFF">
                              <a:alpha val="0"/>
                            </a:srgbClr>
                          </a:clrTo>
                        </a:clrChange>
                      </a:blip>
                      <a:stretch>
                        <a:fillRect/>
                      </a:stretch>
                    </p:blipFill>
                    <p:spPr>
                      <a:xfrm>
                        <a:off x="5753100" y="4391025"/>
                        <a:ext cx="2257425" cy="1171575"/>
                      </a:xfrm>
                      <a:prstGeom prst="rect">
                        <a:avLst/>
                      </a:prstGeom>
                      <a:noFill/>
                      <a:ln w="38100">
                        <a:noFill/>
                        <a:miter/>
                      </a:ln>
                    </p:spPr>
                  </p:pic>
                </p:oleObj>
              </mc:Fallback>
            </mc:AlternateContent>
          </a:graphicData>
        </a:graphic>
      </p:graphicFrame>
      <p:graphicFrame>
        <p:nvGraphicFramePr>
          <p:cNvPr id="119832" name="Object 19"/>
          <p:cNvGraphicFramePr>
            <a:graphicFrameLocks noChangeAspect="1"/>
          </p:cNvGraphicFramePr>
          <p:nvPr/>
        </p:nvGraphicFramePr>
        <p:xfrm>
          <a:off x="3200400" y="2133600"/>
          <a:ext cx="3124200" cy="450850"/>
        </p:xfrm>
        <a:graphic>
          <a:graphicData uri="http://schemas.openxmlformats.org/presentationml/2006/ole">
            <mc:AlternateContent xmlns:mc="http://schemas.openxmlformats.org/markup-compatibility/2006">
              <mc:Choice xmlns:v="urn:schemas-microsoft-com:vml" Requires="v">
                <p:oleObj r:id="rId37" imgW="1071245" imgH="135255" progId="Equation.3">
                  <p:embed/>
                </p:oleObj>
              </mc:Choice>
              <mc:Fallback>
                <p:oleObj r:id="rId37" imgW="1071245" imgH="135255" progId="Equation.3">
                  <p:embed/>
                  <p:pic>
                    <p:nvPicPr>
                      <p:cNvPr id="0" name="图片 3264"/>
                      <p:cNvPicPr/>
                      <p:nvPr/>
                    </p:nvPicPr>
                    <p:blipFill>
                      <a:blip r:embed="rId38">
                        <a:clrChange>
                          <a:clrFrom>
                            <a:srgbClr val="000000"/>
                          </a:clrFrom>
                          <a:clrTo>
                            <a:srgbClr val="C0504D"/>
                          </a:clrTo>
                        </a:clrChange>
                      </a:blip>
                      <a:stretch>
                        <a:fillRect/>
                      </a:stretch>
                    </p:blipFill>
                    <p:spPr>
                      <a:xfrm>
                        <a:off x="3200400" y="2133600"/>
                        <a:ext cx="3124200" cy="450850"/>
                      </a:xfrm>
                      <a:prstGeom prst="rect">
                        <a:avLst/>
                      </a:prstGeom>
                      <a:noFill/>
                      <a:ln w="38100">
                        <a:noFill/>
                        <a:miter/>
                      </a:ln>
                    </p:spPr>
                  </p:pic>
                </p:oleObj>
              </mc:Fallback>
            </mc:AlternateContent>
          </a:graphicData>
        </a:graphic>
      </p:graphicFrame>
      <p:sp>
        <p:nvSpPr>
          <p:cNvPr id="119833" name="标题 27"/>
          <p:cNvSpPr>
            <a:spLocks noGrp="1"/>
          </p:cNvSpPr>
          <p:nvPr>
            <p:ph type="title"/>
          </p:nvPr>
        </p:nvSpPr>
        <p:spPr>
          <a:xfrm>
            <a:off x="1500188" y="274638"/>
            <a:ext cx="7186612" cy="1143000"/>
          </a:xfrm>
        </p:spPr>
        <p:txBody>
          <a:bodyPr vert="horz" wrap="square" lIns="91440" tIns="45720" rIns="91440" bIns="45720" anchor="ctr" anchorCtr="0"/>
          <a:lstStyle/>
          <a:p>
            <a:pPr eaLnBrk="1" hangingPunct="1"/>
            <a:r>
              <a:rPr lang="zh-CN" altLang="en-US" sz="2400" b="1" dirty="0">
                <a:solidFill>
                  <a:srgbClr val="990033"/>
                </a:solidFill>
                <a:latin typeface="微软雅黑" panose="020B0503020204020204" pitchFamily="34" charset="-122"/>
              </a:rPr>
              <a:t>例</a:t>
            </a:r>
            <a:r>
              <a:rPr lang="en-US" altLang="zh-CN" sz="2400" b="1" dirty="0">
                <a:solidFill>
                  <a:srgbClr val="990033"/>
                </a:solidFill>
                <a:latin typeface="微软雅黑" panose="020B0503020204020204" pitchFamily="34" charset="-122"/>
              </a:rPr>
              <a:t> </a:t>
            </a:r>
            <a:r>
              <a:rPr lang="zh-CN" altLang="en-US" sz="2400" b="1" dirty="0">
                <a:solidFill>
                  <a:srgbClr val="990033"/>
                </a:solidFill>
                <a:latin typeface="微软雅黑" panose="020B0503020204020204" pitchFamily="34" charset="-122"/>
              </a:rPr>
              <a:t>已知单位反馈系统开环传递函数</a:t>
            </a:r>
            <a:r>
              <a:rPr lang="en-US" altLang="zh-CN" sz="2400" b="1" dirty="0">
                <a:solidFill>
                  <a:srgbClr val="990033"/>
                </a:solidFill>
              </a:rPr>
              <a:t>,</a:t>
            </a:r>
            <a:r>
              <a:rPr lang="zh-CN" altLang="en-US" sz="2400" b="1" dirty="0">
                <a:solidFill>
                  <a:srgbClr val="990033"/>
                </a:solidFill>
                <a:latin typeface="Symbol" panose="05050102010706020507" pitchFamily="18" charset="2"/>
              </a:rPr>
              <a:t>分析系统稳定性</a:t>
            </a:r>
            <a:r>
              <a:rPr lang="zh-CN" altLang="en-US" sz="2400" b="1" dirty="0">
                <a:solidFill>
                  <a:srgbClr val="990033"/>
                </a:solidFill>
                <a:latin typeface="微软雅黑" panose="020B0503020204020204" pitchFamily="34" charset="-122"/>
              </a:rPr>
              <a:t>。</a:t>
            </a:r>
            <a:br>
              <a:rPr lang="zh-CN" altLang="en-US" sz="2400" b="1" dirty="0">
                <a:solidFill>
                  <a:srgbClr val="990033"/>
                </a:solidFill>
                <a:latin typeface="微软雅黑" panose="020B0503020204020204" pitchFamily="34" charset="-122"/>
              </a:rPr>
            </a:br>
            <a:endParaRPr lang="zh-CN" altLang="en-US" sz="2400" b="1" dirty="0">
              <a:solidFill>
                <a:srgbClr val="990033"/>
              </a:solidFill>
            </a:endParaRPr>
          </a:p>
        </p:txBody>
      </p:sp>
    </p:spTree>
  </p:cSld>
  <p:clrMapOvr>
    <a:masterClrMapping/>
  </p:clrMapOvr>
  <p:transition>
    <p:pull dir="rd"/>
  </p:transition>
</p:sld>
</file>

<file path=ppt/slides/slide1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0834" name="Rectangle 5"/>
          <p:cNvSpPr/>
          <p:nvPr/>
        </p:nvSpPr>
        <p:spPr>
          <a:xfrm>
            <a:off x="215900" y="3361690"/>
            <a:ext cx="1752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微软雅黑" panose="020B0503020204020204" pitchFamily="34" charset="-122"/>
                <a:ea typeface="微软雅黑" panose="020B0503020204020204" pitchFamily="34" charset="-122"/>
              </a:rPr>
              <a:t>解 依题有</a:t>
            </a:r>
            <a:endParaRPr lang="zh-CN" altLang="en-US" sz="2400" dirty="0">
              <a:latin typeface="Arial" panose="020B0604020202020204" pitchFamily="34" charset="0"/>
              <a:ea typeface="微软雅黑" panose="020B0503020204020204" pitchFamily="34" charset="-122"/>
            </a:endParaRPr>
          </a:p>
        </p:txBody>
      </p:sp>
      <p:graphicFrame>
        <p:nvGraphicFramePr>
          <p:cNvPr id="120835" name="Object 2"/>
          <p:cNvGraphicFramePr>
            <a:graphicFrameLocks noChangeAspect="1"/>
          </p:cNvGraphicFramePr>
          <p:nvPr/>
        </p:nvGraphicFramePr>
        <p:xfrm>
          <a:off x="1905000" y="3209290"/>
          <a:ext cx="2003425" cy="417513"/>
        </p:xfrm>
        <a:graphic>
          <a:graphicData uri="http://schemas.openxmlformats.org/presentationml/2006/ole">
            <mc:AlternateContent xmlns:mc="http://schemas.openxmlformats.org/markup-compatibility/2006">
              <mc:Choice xmlns:v="urn:schemas-microsoft-com:vml" Requires="v">
                <p:oleObj r:id="rId3" imgW="951865" imgH="203200" progId="Equation.3">
                  <p:embed/>
                </p:oleObj>
              </mc:Choice>
              <mc:Fallback>
                <p:oleObj r:id="rId3" imgW="951865" imgH="203200" progId="Equation.3">
                  <p:embed/>
                  <p:pic>
                    <p:nvPicPr>
                      <p:cNvPr id="0" name="图片 3277"/>
                      <p:cNvPicPr/>
                      <p:nvPr/>
                    </p:nvPicPr>
                    <p:blipFill>
                      <a:blip r:embed="rId4"/>
                      <a:stretch>
                        <a:fillRect/>
                      </a:stretch>
                    </p:blipFill>
                    <p:spPr>
                      <a:xfrm>
                        <a:off x="1905000" y="3209290"/>
                        <a:ext cx="2003425" cy="417513"/>
                      </a:xfrm>
                      <a:prstGeom prst="rect">
                        <a:avLst/>
                      </a:prstGeom>
                      <a:noFill/>
                      <a:ln w="38100">
                        <a:noFill/>
                        <a:miter/>
                      </a:ln>
                    </p:spPr>
                  </p:pic>
                </p:oleObj>
              </mc:Fallback>
            </mc:AlternateContent>
          </a:graphicData>
        </a:graphic>
      </p:graphicFrame>
      <p:graphicFrame>
        <p:nvGraphicFramePr>
          <p:cNvPr id="120836" name="Object 3"/>
          <p:cNvGraphicFramePr>
            <a:graphicFrameLocks noChangeAspect="1"/>
          </p:cNvGraphicFramePr>
          <p:nvPr/>
        </p:nvGraphicFramePr>
        <p:xfrm>
          <a:off x="228600" y="4961890"/>
          <a:ext cx="836613" cy="439738"/>
        </p:xfrm>
        <a:graphic>
          <a:graphicData uri="http://schemas.openxmlformats.org/presentationml/2006/ole">
            <mc:AlternateContent xmlns:mc="http://schemas.openxmlformats.org/markup-compatibility/2006">
              <mc:Choice xmlns:v="urn:schemas-microsoft-com:vml" Requires="v">
                <p:oleObj r:id="rId5" imgW="304800" imgH="165100" progId="Equation.3">
                  <p:embed/>
                </p:oleObj>
              </mc:Choice>
              <mc:Fallback>
                <p:oleObj r:id="rId5" imgW="304800" imgH="165100" progId="Equation.3">
                  <p:embed/>
                  <p:pic>
                    <p:nvPicPr>
                      <p:cNvPr id="0" name="图片 3268"/>
                      <p:cNvPicPr/>
                      <p:nvPr/>
                    </p:nvPicPr>
                    <p:blipFill>
                      <a:blip r:embed="rId6"/>
                      <a:stretch>
                        <a:fillRect/>
                      </a:stretch>
                    </p:blipFill>
                    <p:spPr>
                      <a:xfrm>
                        <a:off x="228600" y="4961890"/>
                        <a:ext cx="836613" cy="439738"/>
                      </a:xfrm>
                      <a:prstGeom prst="rect">
                        <a:avLst/>
                      </a:prstGeom>
                      <a:noFill/>
                      <a:ln w="38100">
                        <a:noFill/>
                        <a:miter/>
                      </a:ln>
                    </p:spPr>
                  </p:pic>
                </p:oleObj>
              </mc:Fallback>
            </mc:AlternateContent>
          </a:graphicData>
        </a:graphic>
      </p:graphicFrame>
      <p:sp>
        <p:nvSpPr>
          <p:cNvPr id="120837" name="Rectangle 8"/>
          <p:cNvSpPr/>
          <p:nvPr/>
        </p:nvSpPr>
        <p:spPr>
          <a:xfrm>
            <a:off x="3962400" y="4296728"/>
            <a:ext cx="11430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graphicFrame>
        <p:nvGraphicFramePr>
          <p:cNvPr id="120838" name="Object 4"/>
          <p:cNvGraphicFramePr>
            <a:graphicFrameLocks noChangeAspect="1"/>
          </p:cNvGraphicFramePr>
          <p:nvPr/>
        </p:nvGraphicFramePr>
        <p:xfrm>
          <a:off x="1066800" y="2055178"/>
          <a:ext cx="4800600" cy="925512"/>
        </p:xfrm>
        <a:graphic>
          <a:graphicData uri="http://schemas.openxmlformats.org/presentationml/2006/ole">
            <mc:AlternateContent xmlns:mc="http://schemas.openxmlformats.org/markup-compatibility/2006">
              <mc:Choice xmlns:v="urn:schemas-microsoft-com:vml" Requires="v">
                <p:oleObj r:id="rId7" imgW="2247900" imgH="444500" progId="Equation.3">
                  <p:embed/>
                </p:oleObj>
              </mc:Choice>
              <mc:Fallback>
                <p:oleObj r:id="rId7" imgW="2247900" imgH="444500" progId="Equation.3">
                  <p:embed/>
                  <p:pic>
                    <p:nvPicPr>
                      <p:cNvPr id="0" name="图片 3279"/>
                      <p:cNvPicPr/>
                      <p:nvPr/>
                    </p:nvPicPr>
                    <p:blipFill>
                      <a:blip r:embed="rId8"/>
                      <a:stretch>
                        <a:fillRect/>
                      </a:stretch>
                    </p:blipFill>
                    <p:spPr>
                      <a:xfrm>
                        <a:off x="1066800" y="2055178"/>
                        <a:ext cx="4800600" cy="925512"/>
                      </a:xfrm>
                      <a:prstGeom prst="rect">
                        <a:avLst/>
                      </a:prstGeom>
                      <a:noFill/>
                      <a:ln w="38100">
                        <a:noFill/>
                        <a:miter/>
                      </a:ln>
                    </p:spPr>
                  </p:pic>
                </p:oleObj>
              </mc:Fallback>
            </mc:AlternateContent>
          </a:graphicData>
        </a:graphic>
      </p:graphicFrame>
      <p:graphicFrame>
        <p:nvGraphicFramePr>
          <p:cNvPr id="120839" name="Object 5"/>
          <p:cNvGraphicFramePr>
            <a:graphicFrameLocks noChangeAspect="1"/>
          </p:cNvGraphicFramePr>
          <p:nvPr/>
        </p:nvGraphicFramePr>
        <p:xfrm>
          <a:off x="1897063" y="3704590"/>
          <a:ext cx="2598737" cy="419100"/>
        </p:xfrm>
        <a:graphic>
          <a:graphicData uri="http://schemas.openxmlformats.org/presentationml/2006/ole">
            <mc:AlternateContent xmlns:mc="http://schemas.openxmlformats.org/markup-compatibility/2006">
              <mc:Choice xmlns:v="urn:schemas-microsoft-com:vml" Requires="v">
                <p:oleObj r:id="rId9" imgW="1231265" imgH="203200" progId="Equation.3">
                  <p:embed/>
                </p:oleObj>
              </mc:Choice>
              <mc:Fallback>
                <p:oleObj r:id="rId9" imgW="1231265" imgH="203200" progId="Equation.3">
                  <p:embed/>
                  <p:pic>
                    <p:nvPicPr>
                      <p:cNvPr id="0" name="图片 3274"/>
                      <p:cNvPicPr/>
                      <p:nvPr/>
                    </p:nvPicPr>
                    <p:blipFill>
                      <a:blip r:embed="rId10"/>
                      <a:stretch>
                        <a:fillRect/>
                      </a:stretch>
                    </p:blipFill>
                    <p:spPr>
                      <a:xfrm>
                        <a:off x="1897063" y="3704590"/>
                        <a:ext cx="2598737" cy="419100"/>
                      </a:xfrm>
                      <a:prstGeom prst="rect">
                        <a:avLst/>
                      </a:prstGeom>
                      <a:noFill/>
                      <a:ln w="38100">
                        <a:noFill/>
                        <a:miter/>
                      </a:ln>
                    </p:spPr>
                  </p:pic>
                </p:oleObj>
              </mc:Fallback>
            </mc:AlternateContent>
          </a:graphicData>
        </a:graphic>
      </p:graphicFrame>
      <p:graphicFrame>
        <p:nvGraphicFramePr>
          <p:cNvPr id="120840" name="Object 6"/>
          <p:cNvGraphicFramePr>
            <a:graphicFrameLocks noChangeAspect="1"/>
          </p:cNvGraphicFramePr>
          <p:nvPr/>
        </p:nvGraphicFramePr>
        <p:xfrm>
          <a:off x="1150938" y="4296728"/>
          <a:ext cx="1085850" cy="449262"/>
        </p:xfrm>
        <a:graphic>
          <a:graphicData uri="http://schemas.openxmlformats.org/presentationml/2006/ole">
            <mc:AlternateContent xmlns:mc="http://schemas.openxmlformats.org/markup-compatibility/2006">
              <mc:Choice xmlns:v="urn:schemas-microsoft-com:vml" Requires="v">
                <p:oleObj r:id="rId11" imgW="508000" imgH="215900" progId="Equation.3">
                  <p:embed/>
                </p:oleObj>
              </mc:Choice>
              <mc:Fallback>
                <p:oleObj r:id="rId11" imgW="508000" imgH="215900" progId="Equation.3">
                  <p:embed/>
                  <p:pic>
                    <p:nvPicPr>
                      <p:cNvPr id="0" name="图片 3265"/>
                      <p:cNvPicPr/>
                      <p:nvPr/>
                    </p:nvPicPr>
                    <p:blipFill>
                      <a:blip r:embed="rId12"/>
                      <a:stretch>
                        <a:fillRect/>
                      </a:stretch>
                    </p:blipFill>
                    <p:spPr>
                      <a:xfrm>
                        <a:off x="1150938" y="4296728"/>
                        <a:ext cx="1085850" cy="449262"/>
                      </a:xfrm>
                      <a:prstGeom prst="rect">
                        <a:avLst/>
                      </a:prstGeom>
                      <a:noFill/>
                      <a:ln w="38100">
                        <a:noFill/>
                        <a:miter/>
                      </a:ln>
                    </p:spPr>
                  </p:pic>
                </p:oleObj>
              </mc:Fallback>
            </mc:AlternateContent>
          </a:graphicData>
        </a:graphic>
      </p:graphicFrame>
      <p:graphicFrame>
        <p:nvGraphicFramePr>
          <p:cNvPr id="120841" name="Object 7"/>
          <p:cNvGraphicFramePr>
            <a:graphicFrameLocks noChangeAspect="1"/>
          </p:cNvGraphicFramePr>
          <p:nvPr/>
        </p:nvGraphicFramePr>
        <p:xfrm>
          <a:off x="2609850" y="4326890"/>
          <a:ext cx="895350" cy="368300"/>
        </p:xfrm>
        <a:graphic>
          <a:graphicData uri="http://schemas.openxmlformats.org/presentationml/2006/ole">
            <mc:AlternateContent xmlns:mc="http://schemas.openxmlformats.org/markup-compatibility/2006">
              <mc:Choice xmlns:v="urn:schemas-microsoft-com:vml" Requires="v">
                <p:oleObj r:id="rId13" imgW="419100" imgH="177800" progId="Equation.3">
                  <p:embed/>
                </p:oleObj>
              </mc:Choice>
              <mc:Fallback>
                <p:oleObj r:id="rId13" imgW="419100" imgH="177800" progId="Equation.3">
                  <p:embed/>
                  <p:pic>
                    <p:nvPicPr>
                      <p:cNvPr id="0" name="图片 3281"/>
                      <p:cNvPicPr/>
                      <p:nvPr/>
                    </p:nvPicPr>
                    <p:blipFill>
                      <a:blip r:embed="rId14"/>
                      <a:stretch>
                        <a:fillRect/>
                      </a:stretch>
                    </p:blipFill>
                    <p:spPr>
                      <a:xfrm>
                        <a:off x="2609850" y="4326890"/>
                        <a:ext cx="895350" cy="368300"/>
                      </a:xfrm>
                      <a:prstGeom prst="rect">
                        <a:avLst/>
                      </a:prstGeom>
                      <a:noFill/>
                      <a:ln w="38100">
                        <a:noFill/>
                        <a:miter/>
                      </a:ln>
                    </p:spPr>
                  </p:pic>
                </p:oleObj>
              </mc:Fallback>
            </mc:AlternateContent>
          </a:graphicData>
        </a:graphic>
      </p:graphicFrame>
      <p:graphicFrame>
        <p:nvGraphicFramePr>
          <p:cNvPr id="120842" name="Object 8"/>
          <p:cNvGraphicFramePr>
            <a:graphicFrameLocks noChangeAspect="1"/>
          </p:cNvGraphicFramePr>
          <p:nvPr/>
        </p:nvGraphicFramePr>
        <p:xfrm>
          <a:off x="1192213" y="4822190"/>
          <a:ext cx="3559175" cy="368300"/>
        </p:xfrm>
        <a:graphic>
          <a:graphicData uri="http://schemas.openxmlformats.org/presentationml/2006/ole">
            <mc:AlternateContent xmlns:mc="http://schemas.openxmlformats.org/markup-compatibility/2006">
              <mc:Choice xmlns:v="urn:schemas-microsoft-com:vml" Requires="v">
                <p:oleObj r:id="rId15" imgW="1663065" imgH="177800" progId="Equation.3">
                  <p:embed/>
                </p:oleObj>
              </mc:Choice>
              <mc:Fallback>
                <p:oleObj r:id="rId15" imgW="1663065" imgH="177800" progId="Equation.3">
                  <p:embed/>
                  <p:pic>
                    <p:nvPicPr>
                      <p:cNvPr id="0" name="图片 3275"/>
                      <p:cNvPicPr/>
                      <p:nvPr/>
                    </p:nvPicPr>
                    <p:blipFill>
                      <a:blip r:embed="rId16"/>
                      <a:stretch>
                        <a:fillRect/>
                      </a:stretch>
                    </p:blipFill>
                    <p:spPr>
                      <a:xfrm>
                        <a:off x="1192213" y="4822190"/>
                        <a:ext cx="3559175" cy="368300"/>
                      </a:xfrm>
                      <a:prstGeom prst="rect">
                        <a:avLst/>
                      </a:prstGeom>
                      <a:noFill/>
                      <a:ln w="38100">
                        <a:noFill/>
                        <a:miter/>
                      </a:ln>
                    </p:spPr>
                  </p:pic>
                </p:oleObj>
              </mc:Fallback>
            </mc:AlternateContent>
          </a:graphicData>
        </a:graphic>
      </p:graphicFrame>
      <p:graphicFrame>
        <p:nvGraphicFramePr>
          <p:cNvPr id="120843" name="Object 9"/>
          <p:cNvGraphicFramePr>
            <a:graphicFrameLocks noChangeAspect="1"/>
          </p:cNvGraphicFramePr>
          <p:nvPr/>
        </p:nvGraphicFramePr>
        <p:xfrm>
          <a:off x="1166813" y="5427028"/>
          <a:ext cx="1112837" cy="449262"/>
        </p:xfrm>
        <a:graphic>
          <a:graphicData uri="http://schemas.openxmlformats.org/presentationml/2006/ole">
            <mc:AlternateContent xmlns:mc="http://schemas.openxmlformats.org/markup-compatibility/2006">
              <mc:Choice xmlns:v="urn:schemas-microsoft-com:vml" Requires="v">
                <p:oleObj r:id="rId17" imgW="520700" imgH="215900" progId="Equation.3">
                  <p:embed/>
                </p:oleObj>
              </mc:Choice>
              <mc:Fallback>
                <p:oleObj r:id="rId17" imgW="520700" imgH="215900" progId="Equation.3">
                  <p:embed/>
                  <p:pic>
                    <p:nvPicPr>
                      <p:cNvPr id="0" name="图片 3280"/>
                      <p:cNvPicPr/>
                      <p:nvPr/>
                    </p:nvPicPr>
                    <p:blipFill>
                      <a:blip r:embed="rId18"/>
                      <a:stretch>
                        <a:fillRect/>
                      </a:stretch>
                    </p:blipFill>
                    <p:spPr>
                      <a:xfrm>
                        <a:off x="1166813" y="5427028"/>
                        <a:ext cx="1112837" cy="449262"/>
                      </a:xfrm>
                      <a:prstGeom prst="rect">
                        <a:avLst/>
                      </a:prstGeom>
                      <a:noFill/>
                      <a:ln w="38100">
                        <a:noFill/>
                        <a:miter/>
                      </a:ln>
                    </p:spPr>
                  </p:pic>
                </p:oleObj>
              </mc:Fallback>
            </mc:AlternateContent>
          </a:graphicData>
        </a:graphic>
      </p:graphicFrame>
      <p:graphicFrame>
        <p:nvGraphicFramePr>
          <p:cNvPr id="120844" name="Object 10"/>
          <p:cNvGraphicFramePr>
            <a:graphicFrameLocks noChangeAspect="1"/>
          </p:cNvGraphicFramePr>
          <p:nvPr/>
        </p:nvGraphicFramePr>
        <p:xfrm>
          <a:off x="2498725" y="5515928"/>
          <a:ext cx="1087438" cy="341312"/>
        </p:xfrm>
        <a:graphic>
          <a:graphicData uri="http://schemas.openxmlformats.org/presentationml/2006/ole">
            <mc:AlternateContent xmlns:mc="http://schemas.openxmlformats.org/markup-compatibility/2006">
              <mc:Choice xmlns:v="urn:schemas-microsoft-com:vml" Requires="v">
                <p:oleObj r:id="rId19" imgW="508000" imgH="165100" progId="Equation.3">
                  <p:embed/>
                </p:oleObj>
              </mc:Choice>
              <mc:Fallback>
                <p:oleObj r:id="rId19" imgW="508000" imgH="165100" progId="Equation.3">
                  <p:embed/>
                  <p:pic>
                    <p:nvPicPr>
                      <p:cNvPr id="0" name="图片 3276"/>
                      <p:cNvPicPr/>
                      <p:nvPr/>
                    </p:nvPicPr>
                    <p:blipFill>
                      <a:blip r:embed="rId20"/>
                      <a:stretch>
                        <a:fillRect/>
                      </a:stretch>
                    </p:blipFill>
                    <p:spPr>
                      <a:xfrm>
                        <a:off x="2498725" y="5515928"/>
                        <a:ext cx="1087438" cy="341312"/>
                      </a:xfrm>
                      <a:prstGeom prst="rect">
                        <a:avLst/>
                      </a:prstGeom>
                      <a:noFill/>
                      <a:ln w="38100">
                        <a:noFill/>
                        <a:miter/>
                      </a:ln>
                    </p:spPr>
                  </p:pic>
                </p:oleObj>
              </mc:Fallback>
            </mc:AlternateContent>
          </a:graphicData>
        </a:graphic>
      </p:graphicFrame>
      <p:graphicFrame>
        <p:nvGraphicFramePr>
          <p:cNvPr id="120845" name="Object 11"/>
          <p:cNvGraphicFramePr>
            <a:graphicFrameLocks noChangeAspect="1"/>
          </p:cNvGraphicFramePr>
          <p:nvPr/>
        </p:nvGraphicFramePr>
        <p:xfrm>
          <a:off x="1181100" y="6006465"/>
          <a:ext cx="3697288" cy="420688"/>
        </p:xfrm>
        <a:graphic>
          <a:graphicData uri="http://schemas.openxmlformats.org/presentationml/2006/ole">
            <mc:AlternateContent xmlns:mc="http://schemas.openxmlformats.org/markup-compatibility/2006">
              <mc:Choice xmlns:v="urn:schemas-microsoft-com:vml" Requires="v">
                <p:oleObj r:id="rId21" imgW="1726565" imgH="203200" progId="Equation.3">
                  <p:embed/>
                </p:oleObj>
              </mc:Choice>
              <mc:Fallback>
                <p:oleObj r:id="rId21" imgW="1726565" imgH="203200" progId="Equation.3">
                  <p:embed/>
                  <p:pic>
                    <p:nvPicPr>
                      <p:cNvPr id="0" name="图片 3278"/>
                      <p:cNvPicPr/>
                      <p:nvPr/>
                    </p:nvPicPr>
                    <p:blipFill>
                      <a:blip r:embed="rId22"/>
                      <a:stretch>
                        <a:fillRect/>
                      </a:stretch>
                    </p:blipFill>
                    <p:spPr>
                      <a:xfrm>
                        <a:off x="1181100" y="6006465"/>
                        <a:ext cx="3697288" cy="420688"/>
                      </a:xfrm>
                      <a:prstGeom prst="rect">
                        <a:avLst/>
                      </a:prstGeom>
                      <a:noFill/>
                      <a:ln w="38100">
                        <a:noFill/>
                        <a:miter/>
                      </a:ln>
                    </p:spPr>
                  </p:pic>
                </p:oleObj>
              </mc:Fallback>
            </mc:AlternateContent>
          </a:graphicData>
        </a:graphic>
      </p:graphicFrame>
      <p:sp>
        <p:nvSpPr>
          <p:cNvPr id="120846" name="Rectangle 17"/>
          <p:cNvSpPr/>
          <p:nvPr/>
        </p:nvSpPr>
        <p:spPr>
          <a:xfrm>
            <a:off x="3886200" y="5457190"/>
            <a:ext cx="1219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不稳定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sp>
        <p:nvSpPr>
          <p:cNvPr id="120847" name="AutoShape 20"/>
          <p:cNvSpPr/>
          <p:nvPr/>
        </p:nvSpPr>
        <p:spPr>
          <a:xfrm>
            <a:off x="1752600" y="3209290"/>
            <a:ext cx="76200" cy="838200"/>
          </a:xfrm>
          <a:prstGeom prst="leftBrace">
            <a:avLst>
              <a:gd name="adj1" fmla="val 91666"/>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0848" name="AutoShape 21"/>
          <p:cNvSpPr/>
          <p:nvPr/>
        </p:nvSpPr>
        <p:spPr>
          <a:xfrm>
            <a:off x="1066800" y="4263390"/>
            <a:ext cx="76200" cy="2133600"/>
          </a:xfrm>
          <a:prstGeom prst="leftBrace">
            <a:avLst>
              <a:gd name="adj1" fmla="val 233333"/>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20849" name="Object 12"/>
          <p:cNvGraphicFramePr>
            <a:graphicFrameLocks noChangeAspect="1"/>
          </p:cNvGraphicFramePr>
          <p:nvPr/>
        </p:nvGraphicFramePr>
        <p:xfrm>
          <a:off x="5562600" y="2142490"/>
          <a:ext cx="2514600" cy="2228850"/>
        </p:xfrm>
        <a:graphic>
          <a:graphicData uri="http://schemas.openxmlformats.org/presentationml/2006/ole">
            <mc:AlternateContent xmlns:mc="http://schemas.openxmlformats.org/markup-compatibility/2006">
              <mc:Choice xmlns:v="urn:schemas-microsoft-com:vml" Requires="v">
                <p:oleObj r:id="rId23" imgW="2514600" imgH="2228850" progId="PBrush">
                  <p:embed/>
                </p:oleObj>
              </mc:Choice>
              <mc:Fallback>
                <p:oleObj r:id="rId23" imgW="2514600" imgH="2228850" progId="PBrush">
                  <p:embed/>
                  <p:pic>
                    <p:nvPicPr>
                      <p:cNvPr id="0" name="图片 3263"/>
                      <p:cNvPicPr/>
                      <p:nvPr/>
                    </p:nvPicPr>
                    <p:blipFill>
                      <a:blip r:embed="rId24">
                        <a:clrChange>
                          <a:clrFrom>
                            <a:srgbClr val="FFFFFF"/>
                          </a:clrFrom>
                          <a:clrTo>
                            <a:srgbClr val="FFFFFF">
                              <a:alpha val="0"/>
                            </a:srgbClr>
                          </a:clrTo>
                        </a:clrChange>
                      </a:blip>
                      <a:stretch>
                        <a:fillRect/>
                      </a:stretch>
                    </p:blipFill>
                    <p:spPr>
                      <a:xfrm>
                        <a:off x="5562600" y="2142490"/>
                        <a:ext cx="2514600" cy="2228850"/>
                      </a:xfrm>
                      <a:prstGeom prst="rect">
                        <a:avLst/>
                      </a:prstGeom>
                      <a:noFill/>
                      <a:ln w="38100">
                        <a:noFill/>
                        <a:miter/>
                      </a:ln>
                    </p:spPr>
                  </p:pic>
                </p:oleObj>
              </mc:Fallback>
            </mc:AlternateContent>
          </a:graphicData>
        </a:graphic>
      </p:graphicFrame>
      <p:graphicFrame>
        <p:nvGraphicFramePr>
          <p:cNvPr id="120850" name="Object 13"/>
          <p:cNvGraphicFramePr>
            <a:graphicFrameLocks noChangeAspect="1"/>
          </p:cNvGraphicFramePr>
          <p:nvPr/>
        </p:nvGraphicFramePr>
        <p:xfrm>
          <a:off x="5524500" y="3361690"/>
          <a:ext cx="800100" cy="161925"/>
        </p:xfrm>
        <a:graphic>
          <a:graphicData uri="http://schemas.openxmlformats.org/presentationml/2006/ole">
            <mc:AlternateContent xmlns:mc="http://schemas.openxmlformats.org/markup-compatibility/2006">
              <mc:Choice xmlns:v="urn:schemas-microsoft-com:vml" Requires="v">
                <p:oleObj r:id="rId25" imgW="800100" imgH="161925" progId="PBrush">
                  <p:embed/>
                </p:oleObj>
              </mc:Choice>
              <mc:Fallback>
                <p:oleObj r:id="rId25" imgW="800100" imgH="161925" progId="PBrush">
                  <p:embed/>
                  <p:pic>
                    <p:nvPicPr>
                      <p:cNvPr id="0" name="图片 3266"/>
                      <p:cNvPicPr/>
                      <p:nvPr/>
                    </p:nvPicPr>
                    <p:blipFill>
                      <a:blip r:embed="rId26">
                        <a:clrChange>
                          <a:clrFrom>
                            <a:srgbClr val="FFFFFF"/>
                          </a:clrFrom>
                          <a:clrTo>
                            <a:srgbClr val="FFFFFF">
                              <a:alpha val="0"/>
                            </a:srgbClr>
                          </a:clrTo>
                        </a:clrChange>
                      </a:blip>
                      <a:stretch>
                        <a:fillRect/>
                      </a:stretch>
                    </p:blipFill>
                    <p:spPr>
                      <a:xfrm>
                        <a:off x="5524500" y="3361690"/>
                        <a:ext cx="800100" cy="161925"/>
                      </a:xfrm>
                      <a:prstGeom prst="rect">
                        <a:avLst/>
                      </a:prstGeom>
                      <a:noFill/>
                      <a:ln w="38100">
                        <a:noFill/>
                        <a:miter/>
                      </a:ln>
                    </p:spPr>
                  </p:pic>
                </p:oleObj>
              </mc:Fallback>
            </mc:AlternateContent>
          </a:graphicData>
        </a:graphic>
      </p:graphicFrame>
      <p:graphicFrame>
        <p:nvGraphicFramePr>
          <p:cNvPr id="120851" name="Object 14"/>
          <p:cNvGraphicFramePr>
            <a:graphicFrameLocks noChangeAspect="1"/>
          </p:cNvGraphicFramePr>
          <p:nvPr/>
        </p:nvGraphicFramePr>
        <p:xfrm>
          <a:off x="6667500" y="3387090"/>
          <a:ext cx="628650" cy="133350"/>
        </p:xfrm>
        <a:graphic>
          <a:graphicData uri="http://schemas.openxmlformats.org/presentationml/2006/ole">
            <mc:AlternateContent xmlns:mc="http://schemas.openxmlformats.org/markup-compatibility/2006">
              <mc:Choice xmlns:v="urn:schemas-microsoft-com:vml" Requires="v">
                <p:oleObj r:id="rId27" imgW="628650" imgH="133350" progId="PBrush">
                  <p:embed/>
                </p:oleObj>
              </mc:Choice>
              <mc:Fallback>
                <p:oleObj r:id="rId27" imgW="628650" imgH="133350" progId="PBrush">
                  <p:embed/>
                  <p:pic>
                    <p:nvPicPr>
                      <p:cNvPr id="0" name="图片 3267"/>
                      <p:cNvPicPr/>
                      <p:nvPr/>
                    </p:nvPicPr>
                    <p:blipFill>
                      <a:blip r:embed="rId28">
                        <a:clrChange>
                          <a:clrFrom>
                            <a:srgbClr val="FFFFFF"/>
                          </a:clrFrom>
                          <a:clrTo>
                            <a:srgbClr val="FFFFFF">
                              <a:alpha val="0"/>
                            </a:srgbClr>
                          </a:clrTo>
                        </a:clrChange>
                      </a:blip>
                      <a:stretch>
                        <a:fillRect/>
                      </a:stretch>
                    </p:blipFill>
                    <p:spPr>
                      <a:xfrm>
                        <a:off x="6667500" y="3387090"/>
                        <a:ext cx="628650" cy="133350"/>
                      </a:xfrm>
                      <a:prstGeom prst="rect">
                        <a:avLst/>
                      </a:prstGeom>
                      <a:noFill/>
                      <a:ln w="38100">
                        <a:noFill/>
                        <a:miter/>
                      </a:ln>
                    </p:spPr>
                  </p:pic>
                </p:oleObj>
              </mc:Fallback>
            </mc:AlternateContent>
          </a:graphicData>
        </a:graphic>
      </p:graphicFrame>
      <p:graphicFrame>
        <p:nvGraphicFramePr>
          <p:cNvPr id="120852" name="Object 15"/>
          <p:cNvGraphicFramePr>
            <a:graphicFrameLocks noChangeAspect="1"/>
          </p:cNvGraphicFramePr>
          <p:nvPr/>
        </p:nvGraphicFramePr>
        <p:xfrm>
          <a:off x="7061200" y="2472690"/>
          <a:ext cx="876300" cy="1943100"/>
        </p:xfrm>
        <a:graphic>
          <a:graphicData uri="http://schemas.openxmlformats.org/presentationml/2006/ole">
            <mc:AlternateContent xmlns:mc="http://schemas.openxmlformats.org/markup-compatibility/2006">
              <mc:Choice xmlns:v="urn:schemas-microsoft-com:vml" Requires="v">
                <p:oleObj r:id="rId29" imgW="876300" imgH="1943100" progId="PBrush">
                  <p:embed/>
                </p:oleObj>
              </mc:Choice>
              <mc:Fallback>
                <p:oleObj r:id="rId29" imgW="876300" imgH="1943100" progId="PBrush">
                  <p:embed/>
                  <p:pic>
                    <p:nvPicPr>
                      <p:cNvPr id="0" name="图片 3294"/>
                      <p:cNvPicPr/>
                      <p:nvPr/>
                    </p:nvPicPr>
                    <p:blipFill>
                      <a:blip r:embed="rId30">
                        <a:clrChange>
                          <a:clrFrom>
                            <a:srgbClr val="FFFFFF"/>
                          </a:clrFrom>
                          <a:clrTo>
                            <a:srgbClr val="FFFFFF">
                              <a:alpha val="0"/>
                            </a:srgbClr>
                          </a:clrTo>
                        </a:clrChange>
                      </a:blip>
                      <a:stretch>
                        <a:fillRect/>
                      </a:stretch>
                    </p:blipFill>
                    <p:spPr>
                      <a:xfrm>
                        <a:off x="7061200" y="2472690"/>
                        <a:ext cx="876300" cy="1943100"/>
                      </a:xfrm>
                      <a:prstGeom prst="rect">
                        <a:avLst/>
                      </a:prstGeom>
                      <a:noFill/>
                      <a:ln w="38100">
                        <a:noFill/>
                        <a:miter/>
                      </a:ln>
                    </p:spPr>
                  </p:pic>
                </p:oleObj>
              </mc:Fallback>
            </mc:AlternateContent>
          </a:graphicData>
        </a:graphic>
      </p:graphicFrame>
      <p:graphicFrame>
        <p:nvGraphicFramePr>
          <p:cNvPr id="120853" name="Object 16"/>
          <p:cNvGraphicFramePr>
            <a:graphicFrameLocks noChangeAspect="1"/>
          </p:cNvGraphicFramePr>
          <p:nvPr/>
        </p:nvGraphicFramePr>
        <p:xfrm>
          <a:off x="5619750" y="4428490"/>
          <a:ext cx="2838450" cy="1800225"/>
        </p:xfrm>
        <a:graphic>
          <a:graphicData uri="http://schemas.openxmlformats.org/presentationml/2006/ole">
            <mc:AlternateContent xmlns:mc="http://schemas.openxmlformats.org/markup-compatibility/2006">
              <mc:Choice xmlns:v="urn:schemas-microsoft-com:vml" Requires="v">
                <p:oleObj r:id="rId31" imgW="2838450" imgH="1800225" progId="PBrush">
                  <p:embed/>
                </p:oleObj>
              </mc:Choice>
              <mc:Fallback>
                <p:oleObj r:id="rId31" imgW="2838450" imgH="1800225" progId="PBrush">
                  <p:embed/>
                  <p:pic>
                    <p:nvPicPr>
                      <p:cNvPr id="0" name="图片 3286"/>
                      <p:cNvPicPr/>
                      <p:nvPr/>
                    </p:nvPicPr>
                    <p:blipFill>
                      <a:blip r:embed="rId32">
                        <a:clrChange>
                          <a:clrFrom>
                            <a:srgbClr val="FFFFFF"/>
                          </a:clrFrom>
                          <a:clrTo>
                            <a:srgbClr val="FFFFFF">
                              <a:alpha val="0"/>
                            </a:srgbClr>
                          </a:clrTo>
                        </a:clrChange>
                      </a:blip>
                      <a:stretch>
                        <a:fillRect/>
                      </a:stretch>
                    </p:blipFill>
                    <p:spPr>
                      <a:xfrm>
                        <a:off x="5619750" y="4428490"/>
                        <a:ext cx="2838450" cy="1800225"/>
                      </a:xfrm>
                      <a:prstGeom prst="rect">
                        <a:avLst/>
                      </a:prstGeom>
                      <a:noFill/>
                      <a:ln w="38100">
                        <a:noFill/>
                        <a:miter/>
                      </a:ln>
                    </p:spPr>
                  </p:pic>
                </p:oleObj>
              </mc:Fallback>
            </mc:AlternateContent>
          </a:graphicData>
        </a:graphic>
      </p:graphicFrame>
      <p:graphicFrame>
        <p:nvGraphicFramePr>
          <p:cNvPr id="120854" name="Object 17"/>
          <p:cNvGraphicFramePr>
            <a:graphicFrameLocks noChangeAspect="1"/>
          </p:cNvGraphicFramePr>
          <p:nvPr/>
        </p:nvGraphicFramePr>
        <p:xfrm>
          <a:off x="5969000" y="5123815"/>
          <a:ext cx="1390650" cy="695325"/>
        </p:xfrm>
        <a:graphic>
          <a:graphicData uri="http://schemas.openxmlformats.org/presentationml/2006/ole">
            <mc:AlternateContent xmlns:mc="http://schemas.openxmlformats.org/markup-compatibility/2006">
              <mc:Choice xmlns:v="urn:schemas-microsoft-com:vml" Requires="v">
                <p:oleObj r:id="rId33" imgW="1390650" imgH="695325" progId="PBrush">
                  <p:embed/>
                </p:oleObj>
              </mc:Choice>
              <mc:Fallback>
                <p:oleObj r:id="rId33" imgW="1390650" imgH="695325" progId="PBrush">
                  <p:embed/>
                  <p:pic>
                    <p:nvPicPr>
                      <p:cNvPr id="0" name="图片 3295"/>
                      <p:cNvPicPr/>
                      <p:nvPr/>
                    </p:nvPicPr>
                    <p:blipFill>
                      <a:blip r:embed="rId34">
                        <a:clrChange>
                          <a:clrFrom>
                            <a:srgbClr val="FFFFFF"/>
                          </a:clrFrom>
                          <a:clrTo>
                            <a:srgbClr val="FFFFFF">
                              <a:alpha val="0"/>
                            </a:srgbClr>
                          </a:clrTo>
                        </a:clrChange>
                      </a:blip>
                      <a:stretch>
                        <a:fillRect/>
                      </a:stretch>
                    </p:blipFill>
                    <p:spPr>
                      <a:xfrm>
                        <a:off x="5969000" y="5123815"/>
                        <a:ext cx="1390650" cy="695325"/>
                      </a:xfrm>
                      <a:prstGeom prst="rect">
                        <a:avLst/>
                      </a:prstGeom>
                      <a:noFill/>
                      <a:ln w="38100">
                        <a:noFill/>
                        <a:miter/>
                      </a:ln>
                    </p:spPr>
                  </p:pic>
                </p:oleObj>
              </mc:Fallback>
            </mc:AlternateContent>
          </a:graphicData>
        </a:graphic>
      </p:graphicFrame>
      <p:graphicFrame>
        <p:nvGraphicFramePr>
          <p:cNvPr id="120855" name="Object 18"/>
          <p:cNvGraphicFramePr>
            <a:graphicFrameLocks noChangeAspect="1"/>
          </p:cNvGraphicFramePr>
          <p:nvPr/>
        </p:nvGraphicFramePr>
        <p:xfrm>
          <a:off x="5994400" y="4920615"/>
          <a:ext cx="523875" cy="228600"/>
        </p:xfrm>
        <a:graphic>
          <a:graphicData uri="http://schemas.openxmlformats.org/presentationml/2006/ole">
            <mc:AlternateContent xmlns:mc="http://schemas.openxmlformats.org/markup-compatibility/2006">
              <mc:Choice xmlns:v="urn:schemas-microsoft-com:vml" Requires="v">
                <p:oleObj r:id="rId35" imgW="523875" imgH="228600" progId="PBrush">
                  <p:embed/>
                </p:oleObj>
              </mc:Choice>
              <mc:Fallback>
                <p:oleObj r:id="rId35" imgW="523875" imgH="228600" progId="PBrush">
                  <p:embed/>
                  <p:pic>
                    <p:nvPicPr>
                      <p:cNvPr id="0" name="图片 3296"/>
                      <p:cNvPicPr/>
                      <p:nvPr/>
                    </p:nvPicPr>
                    <p:blipFill>
                      <a:blip r:embed="rId36">
                        <a:clrChange>
                          <a:clrFrom>
                            <a:srgbClr val="FFFFFF"/>
                          </a:clrFrom>
                          <a:clrTo>
                            <a:srgbClr val="FFFFFF">
                              <a:alpha val="0"/>
                            </a:srgbClr>
                          </a:clrTo>
                        </a:clrChange>
                      </a:blip>
                      <a:stretch>
                        <a:fillRect/>
                      </a:stretch>
                    </p:blipFill>
                    <p:spPr>
                      <a:xfrm>
                        <a:off x="5994400" y="4920615"/>
                        <a:ext cx="523875" cy="228600"/>
                      </a:xfrm>
                      <a:prstGeom prst="rect">
                        <a:avLst/>
                      </a:prstGeom>
                      <a:noFill/>
                      <a:ln w="38100">
                        <a:noFill/>
                        <a:miter/>
                      </a:ln>
                    </p:spPr>
                  </p:pic>
                </p:oleObj>
              </mc:Fallback>
            </mc:AlternateContent>
          </a:graphicData>
        </a:graphic>
      </p:graphicFrame>
      <p:graphicFrame>
        <p:nvGraphicFramePr>
          <p:cNvPr id="120856" name="Object 19"/>
          <p:cNvGraphicFramePr>
            <a:graphicFrameLocks noChangeAspect="1"/>
          </p:cNvGraphicFramePr>
          <p:nvPr/>
        </p:nvGraphicFramePr>
        <p:xfrm>
          <a:off x="7124700" y="4882515"/>
          <a:ext cx="304800" cy="266700"/>
        </p:xfrm>
        <a:graphic>
          <a:graphicData uri="http://schemas.openxmlformats.org/presentationml/2006/ole">
            <mc:AlternateContent xmlns:mc="http://schemas.openxmlformats.org/markup-compatibility/2006">
              <mc:Choice xmlns:v="urn:schemas-microsoft-com:vml" Requires="v">
                <p:oleObj r:id="rId37" imgW="304800" imgH="266700" progId="PBrush">
                  <p:embed/>
                </p:oleObj>
              </mc:Choice>
              <mc:Fallback>
                <p:oleObj r:id="rId37" imgW="304800" imgH="266700" progId="PBrush">
                  <p:embed/>
                  <p:pic>
                    <p:nvPicPr>
                      <p:cNvPr id="0" name="图片 3297"/>
                      <p:cNvPicPr/>
                      <p:nvPr/>
                    </p:nvPicPr>
                    <p:blipFill>
                      <a:blip r:embed="rId38">
                        <a:clrChange>
                          <a:clrFrom>
                            <a:srgbClr val="FFFFFF"/>
                          </a:clrFrom>
                          <a:clrTo>
                            <a:srgbClr val="FFFFFF">
                              <a:alpha val="0"/>
                            </a:srgbClr>
                          </a:clrTo>
                        </a:clrChange>
                      </a:blip>
                      <a:stretch>
                        <a:fillRect/>
                      </a:stretch>
                    </p:blipFill>
                    <p:spPr>
                      <a:xfrm>
                        <a:off x="7124700" y="4882515"/>
                        <a:ext cx="304800" cy="266700"/>
                      </a:xfrm>
                      <a:prstGeom prst="rect">
                        <a:avLst/>
                      </a:prstGeom>
                      <a:noFill/>
                      <a:ln w="38100">
                        <a:noFill/>
                        <a:miter/>
                      </a:ln>
                    </p:spPr>
                  </p:pic>
                </p:oleObj>
              </mc:Fallback>
            </mc:AlternateContent>
          </a:graphicData>
        </a:graphic>
      </p:graphicFrame>
      <p:graphicFrame>
        <p:nvGraphicFramePr>
          <p:cNvPr id="120857" name="Object 20"/>
          <p:cNvGraphicFramePr>
            <a:graphicFrameLocks noChangeAspect="1"/>
          </p:cNvGraphicFramePr>
          <p:nvPr/>
        </p:nvGraphicFramePr>
        <p:xfrm>
          <a:off x="5791200" y="5098415"/>
          <a:ext cx="2286000" cy="962025"/>
        </p:xfrm>
        <a:graphic>
          <a:graphicData uri="http://schemas.openxmlformats.org/presentationml/2006/ole">
            <mc:AlternateContent xmlns:mc="http://schemas.openxmlformats.org/markup-compatibility/2006">
              <mc:Choice xmlns:v="urn:schemas-microsoft-com:vml" Requires="v">
                <p:oleObj r:id="rId39" imgW="2286000" imgH="962025" progId="PBrush">
                  <p:embed/>
                </p:oleObj>
              </mc:Choice>
              <mc:Fallback>
                <p:oleObj r:id="rId39" imgW="2286000" imgH="962025" progId="PBrush">
                  <p:embed/>
                  <p:pic>
                    <p:nvPicPr>
                      <p:cNvPr id="0" name="图片 3283"/>
                      <p:cNvPicPr/>
                      <p:nvPr/>
                    </p:nvPicPr>
                    <p:blipFill>
                      <a:blip r:embed="rId40">
                        <a:clrChange>
                          <a:clrFrom>
                            <a:srgbClr val="FFFFFF"/>
                          </a:clrFrom>
                          <a:clrTo>
                            <a:srgbClr val="FFFFFF">
                              <a:alpha val="0"/>
                            </a:srgbClr>
                          </a:clrTo>
                        </a:clrChange>
                      </a:blip>
                      <a:stretch>
                        <a:fillRect/>
                      </a:stretch>
                    </p:blipFill>
                    <p:spPr>
                      <a:xfrm>
                        <a:off x="5791200" y="5098415"/>
                        <a:ext cx="2286000" cy="962025"/>
                      </a:xfrm>
                      <a:prstGeom prst="rect">
                        <a:avLst/>
                      </a:prstGeom>
                      <a:noFill/>
                      <a:ln w="38100">
                        <a:noFill/>
                        <a:miter/>
                      </a:ln>
                    </p:spPr>
                  </p:pic>
                </p:oleObj>
              </mc:Fallback>
            </mc:AlternateContent>
          </a:graphicData>
        </a:graphic>
      </p:graphicFrame>
      <p:graphicFrame>
        <p:nvGraphicFramePr>
          <p:cNvPr id="120858" name="Object 21"/>
          <p:cNvGraphicFramePr>
            <a:graphicFrameLocks noChangeAspect="1"/>
          </p:cNvGraphicFramePr>
          <p:nvPr/>
        </p:nvGraphicFramePr>
        <p:xfrm>
          <a:off x="5803900" y="4911090"/>
          <a:ext cx="676275" cy="504825"/>
        </p:xfrm>
        <a:graphic>
          <a:graphicData uri="http://schemas.openxmlformats.org/presentationml/2006/ole">
            <mc:AlternateContent xmlns:mc="http://schemas.openxmlformats.org/markup-compatibility/2006">
              <mc:Choice xmlns:v="urn:schemas-microsoft-com:vml" Requires="v">
                <p:oleObj r:id="rId41" imgW="676275" imgH="504825" progId="PBrush">
                  <p:embed/>
                </p:oleObj>
              </mc:Choice>
              <mc:Fallback>
                <p:oleObj r:id="rId41" imgW="676275" imgH="504825" progId="PBrush">
                  <p:embed/>
                  <p:pic>
                    <p:nvPicPr>
                      <p:cNvPr id="0" name="图片 3293"/>
                      <p:cNvPicPr/>
                      <p:nvPr/>
                    </p:nvPicPr>
                    <p:blipFill>
                      <a:blip r:embed="rId42">
                        <a:clrChange>
                          <a:clrFrom>
                            <a:srgbClr val="FFFFFF"/>
                          </a:clrFrom>
                          <a:clrTo>
                            <a:srgbClr val="FFFFFF">
                              <a:alpha val="0"/>
                            </a:srgbClr>
                          </a:clrTo>
                        </a:clrChange>
                      </a:blip>
                      <a:stretch>
                        <a:fillRect/>
                      </a:stretch>
                    </p:blipFill>
                    <p:spPr>
                      <a:xfrm>
                        <a:off x="5803900" y="4911090"/>
                        <a:ext cx="676275" cy="504825"/>
                      </a:xfrm>
                      <a:prstGeom prst="rect">
                        <a:avLst/>
                      </a:prstGeom>
                      <a:noFill/>
                      <a:ln w="38100">
                        <a:noFill/>
                        <a:miter/>
                      </a:ln>
                    </p:spPr>
                  </p:pic>
                </p:oleObj>
              </mc:Fallback>
            </mc:AlternateContent>
          </a:graphicData>
        </a:graphic>
      </p:graphicFrame>
      <p:graphicFrame>
        <p:nvGraphicFramePr>
          <p:cNvPr id="120859" name="Object 22"/>
          <p:cNvGraphicFramePr>
            <a:graphicFrameLocks noChangeAspect="1"/>
          </p:cNvGraphicFramePr>
          <p:nvPr/>
        </p:nvGraphicFramePr>
        <p:xfrm>
          <a:off x="7899400" y="4869815"/>
          <a:ext cx="295275" cy="247650"/>
        </p:xfrm>
        <a:graphic>
          <a:graphicData uri="http://schemas.openxmlformats.org/presentationml/2006/ole">
            <mc:AlternateContent xmlns:mc="http://schemas.openxmlformats.org/markup-compatibility/2006">
              <mc:Choice xmlns:v="urn:schemas-microsoft-com:vml" Requires="v">
                <p:oleObj r:id="rId43" imgW="295275" imgH="247650" progId="PBrush">
                  <p:embed/>
                </p:oleObj>
              </mc:Choice>
              <mc:Fallback>
                <p:oleObj r:id="rId43" imgW="295275" imgH="247650" progId="PBrush">
                  <p:embed/>
                  <p:pic>
                    <p:nvPicPr>
                      <p:cNvPr id="0" name="图片 3292"/>
                      <p:cNvPicPr/>
                      <p:nvPr/>
                    </p:nvPicPr>
                    <p:blipFill>
                      <a:blip r:embed="rId44">
                        <a:clrChange>
                          <a:clrFrom>
                            <a:srgbClr val="FFFFFF"/>
                          </a:clrFrom>
                          <a:clrTo>
                            <a:srgbClr val="FFFFFF">
                              <a:alpha val="0"/>
                            </a:srgbClr>
                          </a:clrTo>
                        </a:clrChange>
                      </a:blip>
                      <a:stretch>
                        <a:fillRect/>
                      </a:stretch>
                    </p:blipFill>
                    <p:spPr>
                      <a:xfrm>
                        <a:off x="7899400" y="4869815"/>
                        <a:ext cx="295275" cy="247650"/>
                      </a:xfrm>
                      <a:prstGeom prst="rect">
                        <a:avLst/>
                      </a:prstGeom>
                      <a:noFill/>
                      <a:ln w="38100">
                        <a:noFill/>
                        <a:miter/>
                      </a:ln>
                    </p:spPr>
                  </p:pic>
                </p:oleObj>
              </mc:Fallback>
            </mc:AlternateContent>
          </a:graphicData>
        </a:graphic>
      </p:graphicFrame>
      <p:sp>
        <p:nvSpPr>
          <p:cNvPr id="120860" name="标题 30"/>
          <p:cNvSpPr>
            <a:spLocks noGrp="1"/>
          </p:cNvSpPr>
          <p:nvPr>
            <p:ph type="title"/>
          </p:nvPr>
        </p:nvSpPr>
        <p:spPr>
          <a:xfrm>
            <a:off x="1500188" y="274638"/>
            <a:ext cx="7186612" cy="1143000"/>
          </a:xfrm>
        </p:spPr>
        <p:txBody>
          <a:bodyPr vert="horz" wrap="square" lIns="91440" tIns="45720" rIns="91440" bIns="45720" anchor="ctr" anchorCtr="0"/>
          <a:lstStyle/>
          <a:p>
            <a:pPr eaLnBrk="1" hangingPunct="1"/>
            <a:r>
              <a:rPr lang="zh-CN" altLang="en-US" sz="2400" b="1" dirty="0">
                <a:solidFill>
                  <a:srgbClr val="990033"/>
                </a:solidFill>
                <a:latin typeface="微软雅黑" panose="020B0503020204020204" pitchFamily="34" charset="-122"/>
              </a:rPr>
              <a:t>例</a:t>
            </a:r>
            <a:r>
              <a:rPr lang="en-US" altLang="zh-CN" sz="2400" b="1" dirty="0">
                <a:solidFill>
                  <a:srgbClr val="990033"/>
                </a:solidFill>
                <a:latin typeface="微软雅黑" panose="020B0503020204020204" pitchFamily="34" charset="-122"/>
              </a:rPr>
              <a:t> </a:t>
            </a:r>
            <a:r>
              <a:rPr lang="zh-CN" altLang="en-US" sz="2400" b="1" dirty="0">
                <a:solidFill>
                  <a:srgbClr val="990033"/>
                </a:solidFill>
                <a:latin typeface="微软雅黑" panose="020B0503020204020204" pitchFamily="34" charset="-122"/>
              </a:rPr>
              <a:t>已知单位反馈系统开环传递函数</a:t>
            </a:r>
            <a:r>
              <a:rPr lang="en-US" altLang="zh-CN" sz="2400" b="1" dirty="0">
                <a:solidFill>
                  <a:srgbClr val="990033"/>
                </a:solidFill>
              </a:rPr>
              <a:t>,</a:t>
            </a:r>
            <a:r>
              <a:rPr lang="zh-CN" altLang="en-US" sz="2400" b="1" dirty="0">
                <a:solidFill>
                  <a:srgbClr val="990033"/>
                </a:solidFill>
                <a:latin typeface="Symbol" panose="05050102010706020507" pitchFamily="18" charset="2"/>
              </a:rPr>
              <a:t>分析系统稳定性</a:t>
            </a:r>
            <a:endParaRPr lang="zh-CN" altLang="en-US" sz="2400" b="1" dirty="0">
              <a:solidFill>
                <a:srgbClr val="990033"/>
              </a:solidFill>
            </a:endParaRPr>
          </a:p>
        </p:txBody>
      </p:sp>
    </p:spTree>
  </p:cSld>
  <p:clrMapOvr>
    <a:masterClrMapping/>
  </p:clrMapOvr>
  <p:transition>
    <p:pull dir="rd"/>
  </p:transition>
</p:sld>
</file>

<file path=ppt/slides/slide1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1858" name="Rectangle 5"/>
          <p:cNvSpPr/>
          <p:nvPr/>
        </p:nvSpPr>
        <p:spPr>
          <a:xfrm>
            <a:off x="381000" y="3391535"/>
            <a:ext cx="1752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微软雅黑" panose="020B0503020204020204" pitchFamily="34" charset="-122"/>
                <a:ea typeface="微软雅黑" panose="020B0503020204020204" pitchFamily="34" charset="-122"/>
              </a:rPr>
              <a:t>解 依题有</a:t>
            </a:r>
            <a:endParaRPr lang="zh-CN" altLang="en-US" sz="2400" dirty="0">
              <a:latin typeface="Arial" panose="020B0604020202020204" pitchFamily="34" charset="0"/>
              <a:ea typeface="微软雅黑" panose="020B0503020204020204" pitchFamily="34" charset="-122"/>
            </a:endParaRPr>
          </a:p>
        </p:txBody>
      </p:sp>
      <p:graphicFrame>
        <p:nvGraphicFramePr>
          <p:cNvPr id="121859" name="Object 2"/>
          <p:cNvGraphicFramePr>
            <a:graphicFrameLocks noChangeAspect="1"/>
          </p:cNvGraphicFramePr>
          <p:nvPr/>
        </p:nvGraphicFramePr>
        <p:xfrm>
          <a:off x="2070100" y="3037523"/>
          <a:ext cx="2003425" cy="417512"/>
        </p:xfrm>
        <a:graphic>
          <a:graphicData uri="http://schemas.openxmlformats.org/presentationml/2006/ole">
            <mc:AlternateContent xmlns:mc="http://schemas.openxmlformats.org/markup-compatibility/2006">
              <mc:Choice xmlns:v="urn:schemas-microsoft-com:vml" Requires="v">
                <p:oleObj r:id="rId3" imgW="951865" imgH="203200" progId="Equation.3">
                  <p:embed/>
                </p:oleObj>
              </mc:Choice>
              <mc:Fallback>
                <p:oleObj r:id="rId3" imgW="951865" imgH="203200" progId="Equation.3">
                  <p:embed/>
                  <p:pic>
                    <p:nvPicPr>
                      <p:cNvPr id="0" name="图片 3298"/>
                      <p:cNvPicPr/>
                      <p:nvPr/>
                    </p:nvPicPr>
                    <p:blipFill>
                      <a:blip r:embed="rId4"/>
                      <a:stretch>
                        <a:fillRect/>
                      </a:stretch>
                    </p:blipFill>
                    <p:spPr>
                      <a:xfrm>
                        <a:off x="2070100" y="3037523"/>
                        <a:ext cx="2003425" cy="417512"/>
                      </a:xfrm>
                      <a:prstGeom prst="rect">
                        <a:avLst/>
                      </a:prstGeom>
                      <a:noFill/>
                      <a:ln w="38100">
                        <a:noFill/>
                        <a:miter/>
                      </a:ln>
                    </p:spPr>
                  </p:pic>
                </p:oleObj>
              </mc:Fallback>
            </mc:AlternateContent>
          </a:graphicData>
        </a:graphic>
      </p:graphicFrame>
      <p:graphicFrame>
        <p:nvGraphicFramePr>
          <p:cNvPr id="121860" name="Object 3"/>
          <p:cNvGraphicFramePr>
            <a:graphicFrameLocks noChangeAspect="1"/>
          </p:cNvGraphicFramePr>
          <p:nvPr/>
        </p:nvGraphicFramePr>
        <p:xfrm>
          <a:off x="393700" y="5123498"/>
          <a:ext cx="836613" cy="439737"/>
        </p:xfrm>
        <a:graphic>
          <a:graphicData uri="http://schemas.openxmlformats.org/presentationml/2006/ole">
            <mc:AlternateContent xmlns:mc="http://schemas.openxmlformats.org/markup-compatibility/2006">
              <mc:Choice xmlns:v="urn:schemas-microsoft-com:vml" Requires="v">
                <p:oleObj r:id="rId5" imgW="304800" imgH="165100" progId="Equation.3">
                  <p:embed/>
                </p:oleObj>
              </mc:Choice>
              <mc:Fallback>
                <p:oleObj r:id="rId5" imgW="304800" imgH="165100" progId="Equation.3">
                  <p:embed/>
                  <p:pic>
                    <p:nvPicPr>
                      <p:cNvPr id="0" name="图片 3290"/>
                      <p:cNvPicPr/>
                      <p:nvPr/>
                    </p:nvPicPr>
                    <p:blipFill>
                      <a:blip r:embed="rId6"/>
                      <a:stretch>
                        <a:fillRect/>
                      </a:stretch>
                    </p:blipFill>
                    <p:spPr>
                      <a:xfrm>
                        <a:off x="393700" y="5123498"/>
                        <a:ext cx="836613" cy="439737"/>
                      </a:xfrm>
                      <a:prstGeom prst="rect">
                        <a:avLst/>
                      </a:prstGeom>
                      <a:noFill/>
                      <a:ln w="38100">
                        <a:noFill/>
                        <a:miter/>
                      </a:ln>
                    </p:spPr>
                  </p:pic>
                </p:oleObj>
              </mc:Fallback>
            </mc:AlternateContent>
          </a:graphicData>
        </a:graphic>
      </p:graphicFrame>
      <p:sp>
        <p:nvSpPr>
          <p:cNvPr id="121861" name="Rectangle 8"/>
          <p:cNvSpPr/>
          <p:nvPr/>
        </p:nvSpPr>
        <p:spPr>
          <a:xfrm>
            <a:off x="4127500" y="4453573"/>
            <a:ext cx="11430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graphicFrame>
        <p:nvGraphicFramePr>
          <p:cNvPr id="121862" name="Object 4"/>
          <p:cNvGraphicFramePr>
            <a:graphicFrameLocks noChangeAspect="1"/>
          </p:cNvGraphicFramePr>
          <p:nvPr/>
        </p:nvGraphicFramePr>
        <p:xfrm>
          <a:off x="1231900" y="1945323"/>
          <a:ext cx="3568700" cy="958850"/>
        </p:xfrm>
        <a:graphic>
          <a:graphicData uri="http://schemas.openxmlformats.org/presentationml/2006/ole">
            <mc:AlternateContent xmlns:mc="http://schemas.openxmlformats.org/markup-compatibility/2006">
              <mc:Choice xmlns:v="urn:schemas-microsoft-com:vml" Requires="v">
                <p:oleObj r:id="rId7" imgW="1612900" imgH="444500" progId="Equation.3">
                  <p:embed/>
                </p:oleObj>
              </mc:Choice>
              <mc:Fallback>
                <p:oleObj r:id="rId7" imgW="1612900" imgH="444500" progId="Equation.3">
                  <p:embed/>
                  <p:pic>
                    <p:nvPicPr>
                      <p:cNvPr id="0" name="图片 3282"/>
                      <p:cNvPicPr/>
                      <p:nvPr/>
                    </p:nvPicPr>
                    <p:blipFill>
                      <a:blip r:embed="rId8"/>
                      <a:stretch>
                        <a:fillRect/>
                      </a:stretch>
                    </p:blipFill>
                    <p:spPr>
                      <a:xfrm>
                        <a:off x="1231900" y="1945323"/>
                        <a:ext cx="3568700" cy="958850"/>
                      </a:xfrm>
                      <a:prstGeom prst="rect">
                        <a:avLst/>
                      </a:prstGeom>
                      <a:noFill/>
                      <a:ln w="38100">
                        <a:noFill/>
                        <a:miter/>
                      </a:ln>
                    </p:spPr>
                  </p:pic>
                </p:oleObj>
              </mc:Fallback>
            </mc:AlternateContent>
          </a:graphicData>
        </a:graphic>
      </p:graphicFrame>
      <p:graphicFrame>
        <p:nvGraphicFramePr>
          <p:cNvPr id="121863" name="Object 5"/>
          <p:cNvGraphicFramePr>
            <a:graphicFrameLocks noChangeAspect="1"/>
          </p:cNvGraphicFramePr>
          <p:nvPr/>
        </p:nvGraphicFramePr>
        <p:xfrm>
          <a:off x="2070100" y="3950335"/>
          <a:ext cx="2598738" cy="419100"/>
        </p:xfrm>
        <a:graphic>
          <a:graphicData uri="http://schemas.openxmlformats.org/presentationml/2006/ole">
            <mc:AlternateContent xmlns:mc="http://schemas.openxmlformats.org/markup-compatibility/2006">
              <mc:Choice xmlns:v="urn:schemas-microsoft-com:vml" Requires="v">
                <p:oleObj r:id="rId9" imgW="1231265" imgH="203200" progId="Equation.3">
                  <p:embed/>
                </p:oleObj>
              </mc:Choice>
              <mc:Fallback>
                <p:oleObj r:id="rId9" imgW="1231265" imgH="203200" progId="Equation.3">
                  <p:embed/>
                  <p:pic>
                    <p:nvPicPr>
                      <p:cNvPr id="0" name="图片 3284"/>
                      <p:cNvPicPr/>
                      <p:nvPr/>
                    </p:nvPicPr>
                    <p:blipFill>
                      <a:blip r:embed="rId10"/>
                      <a:stretch>
                        <a:fillRect/>
                      </a:stretch>
                    </p:blipFill>
                    <p:spPr>
                      <a:xfrm>
                        <a:off x="2070100" y="3950335"/>
                        <a:ext cx="2598738" cy="419100"/>
                      </a:xfrm>
                      <a:prstGeom prst="rect">
                        <a:avLst/>
                      </a:prstGeom>
                      <a:noFill/>
                      <a:ln w="38100">
                        <a:noFill/>
                        <a:miter/>
                      </a:ln>
                    </p:spPr>
                  </p:pic>
                </p:oleObj>
              </mc:Fallback>
            </mc:AlternateContent>
          </a:graphicData>
        </a:graphic>
      </p:graphicFrame>
      <p:graphicFrame>
        <p:nvGraphicFramePr>
          <p:cNvPr id="121864" name="Object 6"/>
          <p:cNvGraphicFramePr>
            <a:graphicFrameLocks noChangeAspect="1"/>
          </p:cNvGraphicFramePr>
          <p:nvPr/>
        </p:nvGraphicFramePr>
        <p:xfrm>
          <a:off x="1316038" y="4453573"/>
          <a:ext cx="1085850" cy="449262"/>
        </p:xfrm>
        <a:graphic>
          <a:graphicData uri="http://schemas.openxmlformats.org/presentationml/2006/ole">
            <mc:AlternateContent xmlns:mc="http://schemas.openxmlformats.org/markup-compatibility/2006">
              <mc:Choice xmlns:v="urn:schemas-microsoft-com:vml" Requires="v">
                <p:oleObj r:id="rId11" imgW="508000" imgH="215900" progId="Equation.3">
                  <p:embed/>
                </p:oleObj>
              </mc:Choice>
              <mc:Fallback>
                <p:oleObj r:id="rId11" imgW="508000" imgH="215900" progId="Equation.3">
                  <p:embed/>
                  <p:pic>
                    <p:nvPicPr>
                      <p:cNvPr id="0" name="图片 3285"/>
                      <p:cNvPicPr/>
                      <p:nvPr/>
                    </p:nvPicPr>
                    <p:blipFill>
                      <a:blip r:embed="rId12"/>
                      <a:stretch>
                        <a:fillRect/>
                      </a:stretch>
                    </p:blipFill>
                    <p:spPr>
                      <a:xfrm>
                        <a:off x="1316038" y="4453573"/>
                        <a:ext cx="1085850" cy="449262"/>
                      </a:xfrm>
                      <a:prstGeom prst="rect">
                        <a:avLst/>
                      </a:prstGeom>
                      <a:noFill/>
                      <a:ln w="38100">
                        <a:noFill/>
                        <a:miter/>
                      </a:ln>
                    </p:spPr>
                  </p:pic>
                </p:oleObj>
              </mc:Fallback>
            </mc:AlternateContent>
          </a:graphicData>
        </a:graphic>
      </p:graphicFrame>
      <p:graphicFrame>
        <p:nvGraphicFramePr>
          <p:cNvPr id="121865" name="Object 7"/>
          <p:cNvGraphicFramePr>
            <a:graphicFrameLocks noChangeAspect="1"/>
          </p:cNvGraphicFramePr>
          <p:nvPr/>
        </p:nvGraphicFramePr>
        <p:xfrm>
          <a:off x="2774950" y="4483735"/>
          <a:ext cx="895350" cy="368300"/>
        </p:xfrm>
        <a:graphic>
          <a:graphicData uri="http://schemas.openxmlformats.org/presentationml/2006/ole">
            <mc:AlternateContent xmlns:mc="http://schemas.openxmlformats.org/markup-compatibility/2006">
              <mc:Choice xmlns:v="urn:schemas-microsoft-com:vml" Requires="v">
                <p:oleObj r:id="rId13" imgW="419100" imgH="177800" progId="Equation.3">
                  <p:embed/>
                </p:oleObj>
              </mc:Choice>
              <mc:Fallback>
                <p:oleObj r:id="rId13" imgW="419100" imgH="177800" progId="Equation.3">
                  <p:embed/>
                  <p:pic>
                    <p:nvPicPr>
                      <p:cNvPr id="0" name="图片 3287"/>
                      <p:cNvPicPr/>
                      <p:nvPr/>
                    </p:nvPicPr>
                    <p:blipFill>
                      <a:blip r:embed="rId14"/>
                      <a:stretch>
                        <a:fillRect/>
                      </a:stretch>
                    </p:blipFill>
                    <p:spPr>
                      <a:xfrm>
                        <a:off x="2774950" y="4483735"/>
                        <a:ext cx="895350" cy="368300"/>
                      </a:xfrm>
                      <a:prstGeom prst="rect">
                        <a:avLst/>
                      </a:prstGeom>
                      <a:noFill/>
                      <a:ln w="38100">
                        <a:noFill/>
                        <a:miter/>
                      </a:ln>
                    </p:spPr>
                  </p:pic>
                </p:oleObj>
              </mc:Fallback>
            </mc:AlternateContent>
          </a:graphicData>
        </a:graphic>
      </p:graphicFrame>
      <p:graphicFrame>
        <p:nvGraphicFramePr>
          <p:cNvPr id="121866" name="Object 8"/>
          <p:cNvGraphicFramePr>
            <a:graphicFrameLocks noChangeAspect="1"/>
          </p:cNvGraphicFramePr>
          <p:nvPr/>
        </p:nvGraphicFramePr>
        <p:xfrm>
          <a:off x="1357313" y="4979035"/>
          <a:ext cx="3559175" cy="368300"/>
        </p:xfrm>
        <a:graphic>
          <a:graphicData uri="http://schemas.openxmlformats.org/presentationml/2006/ole">
            <mc:AlternateContent xmlns:mc="http://schemas.openxmlformats.org/markup-compatibility/2006">
              <mc:Choice xmlns:v="urn:schemas-microsoft-com:vml" Requires="v">
                <p:oleObj r:id="rId15" imgW="1663065" imgH="177800" progId="Equation.3">
                  <p:embed/>
                </p:oleObj>
              </mc:Choice>
              <mc:Fallback>
                <p:oleObj r:id="rId15" imgW="1663065" imgH="177800" progId="Equation.3">
                  <p:embed/>
                  <p:pic>
                    <p:nvPicPr>
                      <p:cNvPr id="0" name="图片 3291"/>
                      <p:cNvPicPr/>
                      <p:nvPr/>
                    </p:nvPicPr>
                    <p:blipFill>
                      <a:blip r:embed="rId16"/>
                      <a:stretch>
                        <a:fillRect/>
                      </a:stretch>
                    </p:blipFill>
                    <p:spPr>
                      <a:xfrm>
                        <a:off x="1357313" y="4979035"/>
                        <a:ext cx="3559175" cy="368300"/>
                      </a:xfrm>
                      <a:prstGeom prst="rect">
                        <a:avLst/>
                      </a:prstGeom>
                      <a:noFill/>
                      <a:ln w="38100">
                        <a:noFill/>
                        <a:miter/>
                      </a:ln>
                    </p:spPr>
                  </p:pic>
                </p:oleObj>
              </mc:Fallback>
            </mc:AlternateContent>
          </a:graphicData>
        </a:graphic>
      </p:graphicFrame>
      <p:graphicFrame>
        <p:nvGraphicFramePr>
          <p:cNvPr id="121867" name="Object 9"/>
          <p:cNvGraphicFramePr>
            <a:graphicFrameLocks noChangeAspect="1"/>
          </p:cNvGraphicFramePr>
          <p:nvPr/>
        </p:nvGraphicFramePr>
        <p:xfrm>
          <a:off x="1331913" y="5456873"/>
          <a:ext cx="1112837" cy="449262"/>
        </p:xfrm>
        <a:graphic>
          <a:graphicData uri="http://schemas.openxmlformats.org/presentationml/2006/ole">
            <mc:AlternateContent xmlns:mc="http://schemas.openxmlformats.org/markup-compatibility/2006">
              <mc:Choice xmlns:v="urn:schemas-microsoft-com:vml" Requires="v">
                <p:oleObj r:id="rId17" imgW="520700" imgH="215900" progId="Equation.3">
                  <p:embed/>
                </p:oleObj>
              </mc:Choice>
              <mc:Fallback>
                <p:oleObj r:id="rId17" imgW="520700" imgH="215900" progId="Equation.3">
                  <p:embed/>
                  <p:pic>
                    <p:nvPicPr>
                      <p:cNvPr id="0" name="图片 3288"/>
                      <p:cNvPicPr/>
                      <p:nvPr/>
                    </p:nvPicPr>
                    <p:blipFill>
                      <a:blip r:embed="rId18"/>
                      <a:stretch>
                        <a:fillRect/>
                      </a:stretch>
                    </p:blipFill>
                    <p:spPr>
                      <a:xfrm>
                        <a:off x="1331913" y="5456873"/>
                        <a:ext cx="1112837" cy="449262"/>
                      </a:xfrm>
                      <a:prstGeom prst="rect">
                        <a:avLst/>
                      </a:prstGeom>
                      <a:noFill/>
                      <a:ln w="38100">
                        <a:noFill/>
                        <a:miter/>
                      </a:ln>
                    </p:spPr>
                  </p:pic>
                </p:oleObj>
              </mc:Fallback>
            </mc:AlternateContent>
          </a:graphicData>
        </a:graphic>
      </p:graphicFrame>
      <p:graphicFrame>
        <p:nvGraphicFramePr>
          <p:cNvPr id="121868" name="Object 10"/>
          <p:cNvGraphicFramePr>
            <a:graphicFrameLocks noChangeAspect="1"/>
          </p:cNvGraphicFramePr>
          <p:nvPr/>
        </p:nvGraphicFramePr>
        <p:xfrm>
          <a:off x="2663825" y="5545773"/>
          <a:ext cx="1087438" cy="341312"/>
        </p:xfrm>
        <a:graphic>
          <a:graphicData uri="http://schemas.openxmlformats.org/presentationml/2006/ole">
            <mc:AlternateContent xmlns:mc="http://schemas.openxmlformats.org/markup-compatibility/2006">
              <mc:Choice xmlns:v="urn:schemas-microsoft-com:vml" Requires="v">
                <p:oleObj r:id="rId19" imgW="508000" imgH="165100" progId="Equation.3">
                  <p:embed/>
                </p:oleObj>
              </mc:Choice>
              <mc:Fallback>
                <p:oleObj r:id="rId19" imgW="508000" imgH="165100" progId="Equation.3">
                  <p:embed/>
                  <p:pic>
                    <p:nvPicPr>
                      <p:cNvPr id="0" name="图片 3289"/>
                      <p:cNvPicPr/>
                      <p:nvPr/>
                    </p:nvPicPr>
                    <p:blipFill>
                      <a:blip r:embed="rId20"/>
                      <a:stretch>
                        <a:fillRect/>
                      </a:stretch>
                    </p:blipFill>
                    <p:spPr>
                      <a:xfrm>
                        <a:off x="2663825" y="5545773"/>
                        <a:ext cx="1087438" cy="341312"/>
                      </a:xfrm>
                      <a:prstGeom prst="rect">
                        <a:avLst/>
                      </a:prstGeom>
                      <a:noFill/>
                      <a:ln w="38100">
                        <a:noFill/>
                        <a:miter/>
                      </a:ln>
                    </p:spPr>
                  </p:pic>
                </p:oleObj>
              </mc:Fallback>
            </mc:AlternateContent>
          </a:graphicData>
        </a:graphic>
      </p:graphicFrame>
      <p:graphicFrame>
        <p:nvGraphicFramePr>
          <p:cNvPr id="121869" name="Object 11"/>
          <p:cNvGraphicFramePr>
            <a:graphicFrameLocks noChangeAspect="1"/>
          </p:cNvGraphicFramePr>
          <p:nvPr/>
        </p:nvGraphicFramePr>
        <p:xfrm>
          <a:off x="1331913" y="5993448"/>
          <a:ext cx="3968750" cy="420687"/>
        </p:xfrm>
        <a:graphic>
          <a:graphicData uri="http://schemas.openxmlformats.org/presentationml/2006/ole">
            <mc:AlternateContent xmlns:mc="http://schemas.openxmlformats.org/markup-compatibility/2006">
              <mc:Choice xmlns:v="urn:schemas-microsoft-com:vml" Requires="v">
                <p:oleObj r:id="rId21" imgW="1854200" imgH="203200" progId="Equation.3">
                  <p:embed/>
                </p:oleObj>
              </mc:Choice>
              <mc:Fallback>
                <p:oleObj r:id="rId21" imgW="1854200" imgH="203200" progId="Equation.3">
                  <p:embed/>
                  <p:pic>
                    <p:nvPicPr>
                      <p:cNvPr id="0" name="图片 3299"/>
                      <p:cNvPicPr/>
                      <p:nvPr/>
                    </p:nvPicPr>
                    <p:blipFill>
                      <a:blip r:embed="rId22"/>
                      <a:stretch>
                        <a:fillRect/>
                      </a:stretch>
                    </p:blipFill>
                    <p:spPr>
                      <a:xfrm>
                        <a:off x="1331913" y="5993448"/>
                        <a:ext cx="3968750" cy="420687"/>
                      </a:xfrm>
                      <a:prstGeom prst="rect">
                        <a:avLst/>
                      </a:prstGeom>
                      <a:noFill/>
                      <a:ln w="38100">
                        <a:noFill/>
                        <a:miter/>
                      </a:ln>
                    </p:spPr>
                  </p:pic>
                </p:oleObj>
              </mc:Fallback>
            </mc:AlternateContent>
          </a:graphicData>
        </a:graphic>
      </p:graphicFrame>
      <p:sp>
        <p:nvSpPr>
          <p:cNvPr id="121870" name="Rectangle 17"/>
          <p:cNvSpPr/>
          <p:nvPr/>
        </p:nvSpPr>
        <p:spPr>
          <a:xfrm>
            <a:off x="4051300" y="5487035"/>
            <a:ext cx="1219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不稳定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sp>
        <p:nvSpPr>
          <p:cNvPr id="121871" name="AutoShape 18"/>
          <p:cNvSpPr/>
          <p:nvPr/>
        </p:nvSpPr>
        <p:spPr>
          <a:xfrm>
            <a:off x="1917700" y="3061335"/>
            <a:ext cx="76200" cy="1219200"/>
          </a:xfrm>
          <a:prstGeom prst="leftBrace">
            <a:avLst>
              <a:gd name="adj1" fmla="val 133333"/>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1872" name="AutoShape 19"/>
          <p:cNvSpPr/>
          <p:nvPr/>
        </p:nvSpPr>
        <p:spPr>
          <a:xfrm>
            <a:off x="1231900" y="4521835"/>
            <a:ext cx="76200" cy="1816100"/>
          </a:xfrm>
          <a:prstGeom prst="leftBrace">
            <a:avLst>
              <a:gd name="adj1" fmla="val 198611"/>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21873" name="Object 12"/>
          <p:cNvGraphicFramePr>
            <a:graphicFrameLocks noChangeAspect="1"/>
          </p:cNvGraphicFramePr>
          <p:nvPr/>
        </p:nvGraphicFramePr>
        <p:xfrm>
          <a:off x="5616575" y="2007235"/>
          <a:ext cx="2486025" cy="2171700"/>
        </p:xfrm>
        <a:graphic>
          <a:graphicData uri="http://schemas.openxmlformats.org/presentationml/2006/ole">
            <mc:AlternateContent xmlns:mc="http://schemas.openxmlformats.org/markup-compatibility/2006">
              <mc:Choice xmlns:v="urn:schemas-microsoft-com:vml" Requires="v">
                <p:oleObj r:id="rId23" imgW="2486025" imgH="2171700" progId="PBrush">
                  <p:embed/>
                </p:oleObj>
              </mc:Choice>
              <mc:Fallback>
                <p:oleObj r:id="rId23" imgW="2486025" imgH="2171700" progId="PBrush">
                  <p:embed/>
                  <p:pic>
                    <p:nvPicPr>
                      <p:cNvPr id="0" name="图片 3300"/>
                      <p:cNvPicPr/>
                      <p:nvPr/>
                    </p:nvPicPr>
                    <p:blipFill>
                      <a:blip r:embed="rId24">
                        <a:clrChange>
                          <a:clrFrom>
                            <a:srgbClr val="FFFFFF"/>
                          </a:clrFrom>
                          <a:clrTo>
                            <a:srgbClr val="FFFFFF">
                              <a:alpha val="0"/>
                            </a:srgbClr>
                          </a:clrTo>
                        </a:clrChange>
                      </a:blip>
                      <a:stretch>
                        <a:fillRect/>
                      </a:stretch>
                    </p:blipFill>
                    <p:spPr>
                      <a:xfrm>
                        <a:off x="5616575" y="2007235"/>
                        <a:ext cx="2486025" cy="2171700"/>
                      </a:xfrm>
                      <a:prstGeom prst="rect">
                        <a:avLst/>
                      </a:prstGeom>
                      <a:noFill/>
                      <a:ln w="38100">
                        <a:noFill/>
                        <a:miter/>
                      </a:ln>
                    </p:spPr>
                  </p:pic>
                </p:oleObj>
              </mc:Fallback>
            </mc:AlternateContent>
          </a:graphicData>
        </a:graphic>
      </p:graphicFrame>
      <p:graphicFrame>
        <p:nvGraphicFramePr>
          <p:cNvPr id="121874" name="Object 13"/>
          <p:cNvGraphicFramePr>
            <a:graphicFrameLocks noChangeAspect="1"/>
          </p:cNvGraphicFramePr>
          <p:nvPr/>
        </p:nvGraphicFramePr>
        <p:xfrm>
          <a:off x="5524500" y="3181985"/>
          <a:ext cx="800100" cy="161925"/>
        </p:xfrm>
        <a:graphic>
          <a:graphicData uri="http://schemas.openxmlformats.org/presentationml/2006/ole">
            <mc:AlternateContent xmlns:mc="http://schemas.openxmlformats.org/markup-compatibility/2006">
              <mc:Choice xmlns:v="urn:schemas-microsoft-com:vml" Requires="v">
                <p:oleObj r:id="rId25" imgW="800100" imgH="161925" progId="PBrush">
                  <p:embed/>
                </p:oleObj>
              </mc:Choice>
              <mc:Fallback>
                <p:oleObj r:id="rId25" imgW="800100" imgH="161925" progId="PBrush">
                  <p:embed/>
                  <p:pic>
                    <p:nvPicPr>
                      <p:cNvPr id="0" name="图片 3316"/>
                      <p:cNvPicPr/>
                      <p:nvPr/>
                    </p:nvPicPr>
                    <p:blipFill>
                      <a:blip r:embed="rId26">
                        <a:clrChange>
                          <a:clrFrom>
                            <a:srgbClr val="FFFFFF"/>
                          </a:clrFrom>
                          <a:clrTo>
                            <a:srgbClr val="FFFFFF">
                              <a:alpha val="0"/>
                            </a:srgbClr>
                          </a:clrTo>
                        </a:clrChange>
                      </a:blip>
                      <a:stretch>
                        <a:fillRect/>
                      </a:stretch>
                    </p:blipFill>
                    <p:spPr>
                      <a:xfrm>
                        <a:off x="5524500" y="3181985"/>
                        <a:ext cx="800100" cy="161925"/>
                      </a:xfrm>
                      <a:prstGeom prst="rect">
                        <a:avLst/>
                      </a:prstGeom>
                      <a:noFill/>
                      <a:ln w="38100">
                        <a:noFill/>
                        <a:miter/>
                      </a:ln>
                    </p:spPr>
                  </p:pic>
                </p:oleObj>
              </mc:Fallback>
            </mc:AlternateContent>
          </a:graphicData>
        </a:graphic>
      </p:graphicFrame>
      <p:graphicFrame>
        <p:nvGraphicFramePr>
          <p:cNvPr id="121875" name="Object 14"/>
          <p:cNvGraphicFramePr>
            <a:graphicFrameLocks noChangeAspect="1"/>
          </p:cNvGraphicFramePr>
          <p:nvPr/>
        </p:nvGraphicFramePr>
        <p:xfrm>
          <a:off x="6667500" y="3207385"/>
          <a:ext cx="628650" cy="133350"/>
        </p:xfrm>
        <a:graphic>
          <a:graphicData uri="http://schemas.openxmlformats.org/presentationml/2006/ole">
            <mc:AlternateContent xmlns:mc="http://schemas.openxmlformats.org/markup-compatibility/2006">
              <mc:Choice xmlns:v="urn:schemas-microsoft-com:vml" Requires="v">
                <p:oleObj r:id="rId27" imgW="628650" imgH="133350" progId="PBrush">
                  <p:embed/>
                </p:oleObj>
              </mc:Choice>
              <mc:Fallback>
                <p:oleObj r:id="rId27" imgW="628650" imgH="133350" progId="PBrush">
                  <p:embed/>
                  <p:pic>
                    <p:nvPicPr>
                      <p:cNvPr id="0" name="图片 3309"/>
                      <p:cNvPicPr/>
                      <p:nvPr/>
                    </p:nvPicPr>
                    <p:blipFill>
                      <a:blip r:embed="rId28">
                        <a:clrChange>
                          <a:clrFrom>
                            <a:srgbClr val="FFFFFF"/>
                          </a:clrFrom>
                          <a:clrTo>
                            <a:srgbClr val="FFFFFF">
                              <a:alpha val="0"/>
                            </a:srgbClr>
                          </a:clrTo>
                        </a:clrChange>
                      </a:blip>
                      <a:stretch>
                        <a:fillRect/>
                      </a:stretch>
                    </p:blipFill>
                    <p:spPr>
                      <a:xfrm>
                        <a:off x="6667500" y="3207385"/>
                        <a:ext cx="628650" cy="133350"/>
                      </a:xfrm>
                      <a:prstGeom prst="rect">
                        <a:avLst/>
                      </a:prstGeom>
                      <a:noFill/>
                      <a:ln w="38100">
                        <a:noFill/>
                        <a:miter/>
                      </a:ln>
                    </p:spPr>
                  </p:pic>
                </p:oleObj>
              </mc:Fallback>
            </mc:AlternateContent>
          </a:graphicData>
        </a:graphic>
      </p:graphicFrame>
      <p:graphicFrame>
        <p:nvGraphicFramePr>
          <p:cNvPr id="121876" name="Object 15"/>
          <p:cNvGraphicFramePr>
            <a:graphicFrameLocks noChangeAspect="1"/>
          </p:cNvGraphicFramePr>
          <p:nvPr/>
        </p:nvGraphicFramePr>
        <p:xfrm>
          <a:off x="7061200" y="2292985"/>
          <a:ext cx="876300" cy="1943100"/>
        </p:xfrm>
        <a:graphic>
          <a:graphicData uri="http://schemas.openxmlformats.org/presentationml/2006/ole">
            <mc:AlternateContent xmlns:mc="http://schemas.openxmlformats.org/markup-compatibility/2006">
              <mc:Choice xmlns:v="urn:schemas-microsoft-com:vml" Requires="v">
                <p:oleObj r:id="rId29" imgW="876300" imgH="1943100" progId="PBrush">
                  <p:embed/>
                </p:oleObj>
              </mc:Choice>
              <mc:Fallback>
                <p:oleObj r:id="rId29" imgW="876300" imgH="1943100" progId="PBrush">
                  <p:embed/>
                  <p:pic>
                    <p:nvPicPr>
                      <p:cNvPr id="0" name="图片 3310"/>
                      <p:cNvPicPr/>
                      <p:nvPr/>
                    </p:nvPicPr>
                    <p:blipFill>
                      <a:blip r:embed="rId30">
                        <a:clrChange>
                          <a:clrFrom>
                            <a:srgbClr val="FFFFFF"/>
                          </a:clrFrom>
                          <a:clrTo>
                            <a:srgbClr val="FFFFFF">
                              <a:alpha val="0"/>
                            </a:srgbClr>
                          </a:clrTo>
                        </a:clrChange>
                      </a:blip>
                      <a:stretch>
                        <a:fillRect/>
                      </a:stretch>
                    </p:blipFill>
                    <p:spPr>
                      <a:xfrm>
                        <a:off x="7061200" y="2292985"/>
                        <a:ext cx="876300" cy="1943100"/>
                      </a:xfrm>
                      <a:prstGeom prst="rect">
                        <a:avLst/>
                      </a:prstGeom>
                      <a:noFill/>
                      <a:ln w="38100">
                        <a:noFill/>
                        <a:miter/>
                      </a:ln>
                    </p:spPr>
                  </p:pic>
                </p:oleObj>
              </mc:Fallback>
            </mc:AlternateContent>
          </a:graphicData>
        </a:graphic>
      </p:graphicFrame>
      <p:graphicFrame>
        <p:nvGraphicFramePr>
          <p:cNvPr id="121877" name="Object 16"/>
          <p:cNvGraphicFramePr>
            <a:graphicFrameLocks noChangeAspect="1"/>
          </p:cNvGraphicFramePr>
          <p:nvPr/>
        </p:nvGraphicFramePr>
        <p:xfrm>
          <a:off x="2070100" y="3455035"/>
          <a:ext cx="2590800" cy="469900"/>
        </p:xfrm>
        <a:graphic>
          <a:graphicData uri="http://schemas.openxmlformats.org/presentationml/2006/ole">
            <mc:AlternateContent xmlns:mc="http://schemas.openxmlformats.org/markup-compatibility/2006">
              <mc:Choice xmlns:v="urn:schemas-microsoft-com:vml" Requires="v">
                <p:oleObj r:id="rId31" imgW="1231265" imgH="228600" progId="Equation.3">
                  <p:embed/>
                </p:oleObj>
              </mc:Choice>
              <mc:Fallback>
                <p:oleObj r:id="rId31" imgW="1231265" imgH="228600" progId="Equation.3">
                  <p:embed/>
                  <p:pic>
                    <p:nvPicPr>
                      <p:cNvPr id="0" name="图片 3311"/>
                      <p:cNvPicPr/>
                      <p:nvPr/>
                    </p:nvPicPr>
                    <p:blipFill>
                      <a:blip r:embed="rId32"/>
                      <a:stretch>
                        <a:fillRect/>
                      </a:stretch>
                    </p:blipFill>
                    <p:spPr>
                      <a:xfrm>
                        <a:off x="2070100" y="3455035"/>
                        <a:ext cx="2590800" cy="469900"/>
                      </a:xfrm>
                      <a:prstGeom prst="rect">
                        <a:avLst/>
                      </a:prstGeom>
                      <a:noFill/>
                      <a:ln w="38100">
                        <a:noFill/>
                        <a:miter/>
                      </a:ln>
                    </p:spPr>
                  </p:pic>
                </p:oleObj>
              </mc:Fallback>
            </mc:AlternateContent>
          </a:graphicData>
        </a:graphic>
      </p:graphicFrame>
      <p:graphicFrame>
        <p:nvGraphicFramePr>
          <p:cNvPr id="121878" name="Object 17"/>
          <p:cNvGraphicFramePr>
            <a:graphicFrameLocks noChangeAspect="1"/>
          </p:cNvGraphicFramePr>
          <p:nvPr/>
        </p:nvGraphicFramePr>
        <p:xfrm>
          <a:off x="5791200" y="4153535"/>
          <a:ext cx="2686050" cy="2219325"/>
        </p:xfrm>
        <a:graphic>
          <a:graphicData uri="http://schemas.openxmlformats.org/presentationml/2006/ole">
            <mc:AlternateContent xmlns:mc="http://schemas.openxmlformats.org/markup-compatibility/2006">
              <mc:Choice xmlns:v="urn:schemas-microsoft-com:vml" Requires="v">
                <p:oleObj r:id="rId33" imgW="2686050" imgH="2219325" progId="PBrush">
                  <p:embed/>
                </p:oleObj>
              </mc:Choice>
              <mc:Fallback>
                <p:oleObj r:id="rId33" imgW="2686050" imgH="2219325" progId="PBrush">
                  <p:embed/>
                  <p:pic>
                    <p:nvPicPr>
                      <p:cNvPr id="0" name="图片 3317"/>
                      <p:cNvPicPr/>
                      <p:nvPr/>
                    </p:nvPicPr>
                    <p:blipFill>
                      <a:blip r:embed="rId34">
                        <a:clrChange>
                          <a:clrFrom>
                            <a:srgbClr val="FFFFFF"/>
                          </a:clrFrom>
                          <a:clrTo>
                            <a:srgbClr val="FFFFFF">
                              <a:alpha val="0"/>
                            </a:srgbClr>
                          </a:clrTo>
                        </a:clrChange>
                      </a:blip>
                      <a:stretch>
                        <a:fillRect/>
                      </a:stretch>
                    </p:blipFill>
                    <p:spPr>
                      <a:xfrm>
                        <a:off x="5791200" y="4153535"/>
                        <a:ext cx="2686050" cy="2219325"/>
                      </a:xfrm>
                      <a:prstGeom prst="rect">
                        <a:avLst/>
                      </a:prstGeom>
                      <a:noFill/>
                      <a:ln w="38100">
                        <a:noFill/>
                        <a:miter/>
                      </a:ln>
                    </p:spPr>
                  </p:pic>
                </p:oleObj>
              </mc:Fallback>
            </mc:AlternateContent>
          </a:graphicData>
        </a:graphic>
      </p:graphicFrame>
      <p:graphicFrame>
        <p:nvGraphicFramePr>
          <p:cNvPr id="121879" name="Object 18"/>
          <p:cNvGraphicFramePr>
            <a:graphicFrameLocks noChangeAspect="1"/>
          </p:cNvGraphicFramePr>
          <p:nvPr/>
        </p:nvGraphicFramePr>
        <p:xfrm>
          <a:off x="6261100" y="4667885"/>
          <a:ext cx="1009650" cy="1590675"/>
        </p:xfrm>
        <a:graphic>
          <a:graphicData uri="http://schemas.openxmlformats.org/presentationml/2006/ole">
            <mc:AlternateContent xmlns:mc="http://schemas.openxmlformats.org/markup-compatibility/2006">
              <mc:Choice xmlns:v="urn:schemas-microsoft-com:vml" Requires="v">
                <p:oleObj r:id="rId35" imgW="1009650" imgH="1590675" progId="PBrush">
                  <p:embed/>
                </p:oleObj>
              </mc:Choice>
              <mc:Fallback>
                <p:oleObj r:id="rId35" imgW="1009650" imgH="1590675" progId="PBrush">
                  <p:embed/>
                  <p:pic>
                    <p:nvPicPr>
                      <p:cNvPr id="0" name="图片 3315"/>
                      <p:cNvPicPr/>
                      <p:nvPr/>
                    </p:nvPicPr>
                    <p:blipFill>
                      <a:blip r:embed="rId36">
                        <a:clrChange>
                          <a:clrFrom>
                            <a:srgbClr val="FFFFFF"/>
                          </a:clrFrom>
                          <a:clrTo>
                            <a:srgbClr val="FFFFFF">
                              <a:alpha val="0"/>
                            </a:srgbClr>
                          </a:clrTo>
                        </a:clrChange>
                      </a:blip>
                      <a:stretch>
                        <a:fillRect/>
                      </a:stretch>
                    </p:blipFill>
                    <p:spPr>
                      <a:xfrm>
                        <a:off x="6261100" y="4667885"/>
                        <a:ext cx="1009650" cy="1590675"/>
                      </a:xfrm>
                      <a:prstGeom prst="rect">
                        <a:avLst/>
                      </a:prstGeom>
                      <a:noFill/>
                      <a:ln w="38100">
                        <a:noFill/>
                        <a:miter/>
                      </a:ln>
                    </p:spPr>
                  </p:pic>
                </p:oleObj>
              </mc:Fallback>
            </mc:AlternateContent>
          </a:graphicData>
        </a:graphic>
      </p:graphicFrame>
      <p:graphicFrame>
        <p:nvGraphicFramePr>
          <p:cNvPr id="121880" name="Object 19"/>
          <p:cNvGraphicFramePr>
            <a:graphicFrameLocks noChangeAspect="1"/>
          </p:cNvGraphicFramePr>
          <p:nvPr/>
        </p:nvGraphicFramePr>
        <p:xfrm>
          <a:off x="5829300" y="4531360"/>
          <a:ext cx="1466850" cy="1685925"/>
        </p:xfrm>
        <a:graphic>
          <a:graphicData uri="http://schemas.openxmlformats.org/presentationml/2006/ole">
            <mc:AlternateContent xmlns:mc="http://schemas.openxmlformats.org/markup-compatibility/2006">
              <mc:Choice xmlns:v="urn:schemas-microsoft-com:vml" Requires="v">
                <p:oleObj r:id="rId37" imgW="1466850" imgH="1685925" progId="PBrush">
                  <p:embed/>
                </p:oleObj>
              </mc:Choice>
              <mc:Fallback>
                <p:oleObj r:id="rId37" imgW="1466850" imgH="1685925" progId="PBrush">
                  <p:embed/>
                  <p:pic>
                    <p:nvPicPr>
                      <p:cNvPr id="0" name="图片 3308"/>
                      <p:cNvPicPr/>
                      <p:nvPr/>
                    </p:nvPicPr>
                    <p:blipFill>
                      <a:blip r:embed="rId38">
                        <a:clrChange>
                          <a:clrFrom>
                            <a:srgbClr val="FFFFFF"/>
                          </a:clrFrom>
                          <a:clrTo>
                            <a:srgbClr val="FFFFFF">
                              <a:alpha val="0"/>
                            </a:srgbClr>
                          </a:clrTo>
                        </a:clrChange>
                      </a:blip>
                      <a:stretch>
                        <a:fillRect/>
                      </a:stretch>
                    </p:blipFill>
                    <p:spPr>
                      <a:xfrm>
                        <a:off x="5829300" y="4531360"/>
                        <a:ext cx="1466850" cy="1685925"/>
                      </a:xfrm>
                      <a:prstGeom prst="rect">
                        <a:avLst/>
                      </a:prstGeom>
                      <a:noFill/>
                      <a:ln w="38100">
                        <a:noFill/>
                        <a:miter/>
                      </a:ln>
                    </p:spPr>
                  </p:pic>
                </p:oleObj>
              </mc:Fallback>
            </mc:AlternateContent>
          </a:graphicData>
        </a:graphic>
      </p:graphicFrame>
      <p:graphicFrame>
        <p:nvGraphicFramePr>
          <p:cNvPr id="121881" name="Object 20"/>
          <p:cNvGraphicFramePr>
            <a:graphicFrameLocks noChangeAspect="1"/>
          </p:cNvGraphicFramePr>
          <p:nvPr/>
        </p:nvGraphicFramePr>
        <p:xfrm>
          <a:off x="6178550" y="4836160"/>
          <a:ext cx="2019300" cy="1495425"/>
        </p:xfrm>
        <a:graphic>
          <a:graphicData uri="http://schemas.openxmlformats.org/presentationml/2006/ole">
            <mc:AlternateContent xmlns:mc="http://schemas.openxmlformats.org/markup-compatibility/2006">
              <mc:Choice xmlns:v="urn:schemas-microsoft-com:vml" Requires="v">
                <p:oleObj r:id="rId39" imgW="2019300" imgH="1495425" progId="PBrush">
                  <p:embed/>
                </p:oleObj>
              </mc:Choice>
              <mc:Fallback>
                <p:oleObj r:id="rId39" imgW="2019300" imgH="1495425" progId="PBrush">
                  <p:embed/>
                  <p:pic>
                    <p:nvPicPr>
                      <p:cNvPr id="0" name="图片 3318"/>
                      <p:cNvPicPr/>
                      <p:nvPr/>
                    </p:nvPicPr>
                    <p:blipFill>
                      <a:blip r:embed="rId40">
                        <a:clrChange>
                          <a:clrFrom>
                            <a:srgbClr val="FFFFFF"/>
                          </a:clrFrom>
                          <a:clrTo>
                            <a:srgbClr val="FFFFFF">
                              <a:alpha val="0"/>
                            </a:srgbClr>
                          </a:clrTo>
                        </a:clrChange>
                      </a:blip>
                      <a:stretch>
                        <a:fillRect/>
                      </a:stretch>
                    </p:blipFill>
                    <p:spPr>
                      <a:xfrm>
                        <a:off x="6178550" y="4836160"/>
                        <a:ext cx="2019300" cy="1495425"/>
                      </a:xfrm>
                      <a:prstGeom prst="rect">
                        <a:avLst/>
                      </a:prstGeom>
                      <a:noFill/>
                      <a:ln w="38100">
                        <a:noFill/>
                        <a:miter/>
                      </a:ln>
                    </p:spPr>
                  </p:pic>
                </p:oleObj>
              </mc:Fallback>
            </mc:AlternateContent>
          </a:graphicData>
        </a:graphic>
      </p:graphicFrame>
      <p:sp>
        <p:nvSpPr>
          <p:cNvPr id="121882" name="标题 28"/>
          <p:cNvSpPr>
            <a:spLocks noGrp="1"/>
          </p:cNvSpPr>
          <p:nvPr>
            <p:ph type="title"/>
          </p:nvPr>
        </p:nvSpPr>
        <p:spPr>
          <a:xfrm>
            <a:off x="1500188" y="274638"/>
            <a:ext cx="7429500" cy="1143000"/>
          </a:xfrm>
        </p:spPr>
        <p:txBody>
          <a:bodyPr vert="horz" wrap="square" lIns="91440" tIns="45720" rIns="91440" bIns="45720" anchor="ctr" anchorCtr="0"/>
          <a:lstStyle/>
          <a:p>
            <a:pPr eaLnBrk="1" hangingPunct="1"/>
            <a:r>
              <a:rPr lang="zh-CN" altLang="en-US" sz="2400" b="1" dirty="0">
                <a:solidFill>
                  <a:srgbClr val="990033"/>
                </a:solidFill>
                <a:latin typeface="微软雅黑" panose="020B0503020204020204" pitchFamily="34" charset="-122"/>
              </a:rPr>
              <a:t>例 </a:t>
            </a:r>
            <a:r>
              <a:rPr lang="en-US" altLang="zh-CN" sz="2400" b="1" dirty="0">
                <a:solidFill>
                  <a:srgbClr val="990033"/>
                </a:solidFill>
                <a:latin typeface="微软雅黑" panose="020B0503020204020204" pitchFamily="34" charset="-122"/>
              </a:rPr>
              <a:t> </a:t>
            </a:r>
            <a:r>
              <a:rPr lang="zh-CN" altLang="en-US" sz="2400" b="1" dirty="0">
                <a:solidFill>
                  <a:srgbClr val="990033"/>
                </a:solidFill>
                <a:latin typeface="微软雅黑" panose="020B0503020204020204" pitchFamily="34" charset="-122"/>
              </a:rPr>
              <a:t>已知单位反馈系统开环传递函数</a:t>
            </a:r>
            <a:r>
              <a:rPr lang="en-US" altLang="zh-CN" sz="2400" b="1" dirty="0">
                <a:solidFill>
                  <a:srgbClr val="990033"/>
                </a:solidFill>
              </a:rPr>
              <a:t>,</a:t>
            </a:r>
            <a:r>
              <a:rPr lang="zh-CN" altLang="en-US" sz="2400" b="1" dirty="0">
                <a:solidFill>
                  <a:srgbClr val="990033"/>
                </a:solidFill>
                <a:latin typeface="Symbol" panose="05050102010706020507" pitchFamily="18" charset="2"/>
              </a:rPr>
              <a:t>分析系统稳定性</a:t>
            </a:r>
            <a:r>
              <a:rPr lang="zh-CN" altLang="en-US" sz="2400" b="1" dirty="0">
                <a:solidFill>
                  <a:srgbClr val="990033"/>
                </a:solidFill>
                <a:latin typeface="微软雅黑" panose="020B0503020204020204" pitchFamily="34" charset="-122"/>
              </a:rPr>
              <a:t>。</a:t>
            </a:r>
            <a:endParaRPr lang="zh-CN" altLang="en-US" sz="2400" b="1" dirty="0">
              <a:solidFill>
                <a:srgbClr val="990033"/>
              </a:solidFill>
            </a:endParaRPr>
          </a:p>
        </p:txBody>
      </p:sp>
    </p:spTree>
  </p:cSld>
  <p:clrMapOvr>
    <a:masterClrMapping/>
  </p:clrMapOvr>
  <p:transition>
    <p:pull dir="rd"/>
  </p:transition>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2882" name="Rectangle 5"/>
          <p:cNvSpPr/>
          <p:nvPr/>
        </p:nvSpPr>
        <p:spPr>
          <a:xfrm>
            <a:off x="215900" y="3391535"/>
            <a:ext cx="1752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微软雅黑" panose="020B0503020204020204" pitchFamily="34" charset="-122"/>
                <a:ea typeface="微软雅黑" panose="020B0503020204020204" pitchFamily="34" charset="-122"/>
              </a:rPr>
              <a:t>解 依题有</a:t>
            </a:r>
            <a:endParaRPr lang="zh-CN" altLang="en-US" sz="2400" dirty="0">
              <a:latin typeface="Arial" panose="020B0604020202020204" pitchFamily="34" charset="0"/>
              <a:ea typeface="微软雅黑" panose="020B0503020204020204" pitchFamily="34" charset="-122"/>
            </a:endParaRPr>
          </a:p>
        </p:txBody>
      </p:sp>
      <p:graphicFrame>
        <p:nvGraphicFramePr>
          <p:cNvPr id="122883" name="Object 2"/>
          <p:cNvGraphicFramePr>
            <a:graphicFrameLocks noChangeAspect="1"/>
          </p:cNvGraphicFramePr>
          <p:nvPr/>
        </p:nvGraphicFramePr>
        <p:xfrm>
          <a:off x="1905000" y="3037523"/>
          <a:ext cx="2003425" cy="417512"/>
        </p:xfrm>
        <a:graphic>
          <a:graphicData uri="http://schemas.openxmlformats.org/presentationml/2006/ole">
            <mc:AlternateContent xmlns:mc="http://schemas.openxmlformats.org/markup-compatibility/2006">
              <mc:Choice xmlns:v="urn:schemas-microsoft-com:vml" Requires="v">
                <p:oleObj r:id="rId3" imgW="951865" imgH="203200" progId="Equation.3">
                  <p:embed/>
                </p:oleObj>
              </mc:Choice>
              <mc:Fallback>
                <p:oleObj r:id="rId3" imgW="951865" imgH="203200" progId="Equation.3">
                  <p:embed/>
                  <p:pic>
                    <p:nvPicPr>
                      <p:cNvPr id="0" name="图片 3304"/>
                      <p:cNvPicPr/>
                      <p:nvPr/>
                    </p:nvPicPr>
                    <p:blipFill>
                      <a:blip r:embed="rId4"/>
                      <a:stretch>
                        <a:fillRect/>
                      </a:stretch>
                    </p:blipFill>
                    <p:spPr>
                      <a:xfrm>
                        <a:off x="1905000" y="3037523"/>
                        <a:ext cx="2003425" cy="417512"/>
                      </a:xfrm>
                      <a:prstGeom prst="rect">
                        <a:avLst/>
                      </a:prstGeom>
                      <a:noFill/>
                      <a:ln w="38100">
                        <a:noFill/>
                        <a:miter/>
                      </a:ln>
                    </p:spPr>
                  </p:pic>
                </p:oleObj>
              </mc:Fallback>
            </mc:AlternateContent>
          </a:graphicData>
        </a:graphic>
      </p:graphicFrame>
      <p:graphicFrame>
        <p:nvGraphicFramePr>
          <p:cNvPr id="122884" name="Object 3"/>
          <p:cNvGraphicFramePr>
            <a:graphicFrameLocks noChangeAspect="1"/>
          </p:cNvGraphicFramePr>
          <p:nvPr/>
        </p:nvGraphicFramePr>
        <p:xfrm>
          <a:off x="228600" y="5123498"/>
          <a:ext cx="836613" cy="439737"/>
        </p:xfrm>
        <a:graphic>
          <a:graphicData uri="http://schemas.openxmlformats.org/presentationml/2006/ole">
            <mc:AlternateContent xmlns:mc="http://schemas.openxmlformats.org/markup-compatibility/2006">
              <mc:Choice xmlns:v="urn:schemas-microsoft-com:vml" Requires="v">
                <p:oleObj r:id="rId5" imgW="304800" imgH="165100" progId="Equation.3">
                  <p:embed/>
                </p:oleObj>
              </mc:Choice>
              <mc:Fallback>
                <p:oleObj r:id="rId5" imgW="304800" imgH="165100" progId="Equation.3">
                  <p:embed/>
                  <p:pic>
                    <p:nvPicPr>
                      <p:cNvPr id="0" name="图片 3302"/>
                      <p:cNvPicPr/>
                      <p:nvPr/>
                    </p:nvPicPr>
                    <p:blipFill>
                      <a:blip r:embed="rId6"/>
                      <a:stretch>
                        <a:fillRect/>
                      </a:stretch>
                    </p:blipFill>
                    <p:spPr>
                      <a:xfrm>
                        <a:off x="228600" y="5123498"/>
                        <a:ext cx="836613" cy="439737"/>
                      </a:xfrm>
                      <a:prstGeom prst="rect">
                        <a:avLst/>
                      </a:prstGeom>
                      <a:noFill/>
                      <a:ln w="38100">
                        <a:noFill/>
                        <a:miter/>
                      </a:ln>
                    </p:spPr>
                  </p:pic>
                </p:oleObj>
              </mc:Fallback>
            </mc:AlternateContent>
          </a:graphicData>
        </a:graphic>
      </p:graphicFrame>
      <p:sp>
        <p:nvSpPr>
          <p:cNvPr id="122885" name="Rectangle 8"/>
          <p:cNvSpPr/>
          <p:nvPr/>
        </p:nvSpPr>
        <p:spPr>
          <a:xfrm>
            <a:off x="3962400" y="4453573"/>
            <a:ext cx="11430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graphicFrame>
        <p:nvGraphicFramePr>
          <p:cNvPr id="122886" name="Object 4"/>
          <p:cNvGraphicFramePr>
            <a:graphicFrameLocks noChangeAspect="1"/>
          </p:cNvGraphicFramePr>
          <p:nvPr/>
        </p:nvGraphicFramePr>
        <p:xfrm>
          <a:off x="838200" y="1945323"/>
          <a:ext cx="3736975" cy="958850"/>
        </p:xfrm>
        <a:graphic>
          <a:graphicData uri="http://schemas.openxmlformats.org/presentationml/2006/ole">
            <mc:AlternateContent xmlns:mc="http://schemas.openxmlformats.org/markup-compatibility/2006">
              <mc:Choice xmlns:v="urn:schemas-microsoft-com:vml" Requires="v">
                <p:oleObj r:id="rId7" imgW="1688465" imgH="444500" progId="Equation.3">
                  <p:embed/>
                </p:oleObj>
              </mc:Choice>
              <mc:Fallback>
                <p:oleObj r:id="rId7" imgW="1688465" imgH="444500" progId="Equation.3">
                  <p:embed/>
                  <p:pic>
                    <p:nvPicPr>
                      <p:cNvPr id="0" name="图片 3301"/>
                      <p:cNvPicPr/>
                      <p:nvPr/>
                    </p:nvPicPr>
                    <p:blipFill>
                      <a:blip r:embed="rId8"/>
                      <a:stretch>
                        <a:fillRect/>
                      </a:stretch>
                    </p:blipFill>
                    <p:spPr>
                      <a:xfrm>
                        <a:off x="838200" y="1945323"/>
                        <a:ext cx="3736975" cy="958850"/>
                      </a:xfrm>
                      <a:prstGeom prst="rect">
                        <a:avLst/>
                      </a:prstGeom>
                      <a:noFill/>
                      <a:ln w="38100">
                        <a:noFill/>
                        <a:miter/>
                      </a:ln>
                    </p:spPr>
                  </p:pic>
                </p:oleObj>
              </mc:Fallback>
            </mc:AlternateContent>
          </a:graphicData>
        </a:graphic>
      </p:graphicFrame>
      <p:graphicFrame>
        <p:nvGraphicFramePr>
          <p:cNvPr id="122887" name="Object 5"/>
          <p:cNvGraphicFramePr>
            <a:graphicFrameLocks noChangeAspect="1"/>
          </p:cNvGraphicFramePr>
          <p:nvPr/>
        </p:nvGraphicFramePr>
        <p:xfrm>
          <a:off x="1905000" y="3950335"/>
          <a:ext cx="2598738" cy="419100"/>
        </p:xfrm>
        <a:graphic>
          <a:graphicData uri="http://schemas.openxmlformats.org/presentationml/2006/ole">
            <mc:AlternateContent xmlns:mc="http://schemas.openxmlformats.org/markup-compatibility/2006">
              <mc:Choice xmlns:v="urn:schemas-microsoft-com:vml" Requires="v">
                <p:oleObj r:id="rId9" imgW="1231265" imgH="203200" progId="Equation.3">
                  <p:embed/>
                </p:oleObj>
              </mc:Choice>
              <mc:Fallback>
                <p:oleObj r:id="rId9" imgW="1231265" imgH="203200" progId="Equation.3">
                  <p:embed/>
                  <p:pic>
                    <p:nvPicPr>
                      <p:cNvPr id="0" name="图片 3307"/>
                      <p:cNvPicPr/>
                      <p:nvPr/>
                    </p:nvPicPr>
                    <p:blipFill>
                      <a:blip r:embed="rId10"/>
                      <a:stretch>
                        <a:fillRect/>
                      </a:stretch>
                    </p:blipFill>
                    <p:spPr>
                      <a:xfrm>
                        <a:off x="1905000" y="3950335"/>
                        <a:ext cx="2598738" cy="419100"/>
                      </a:xfrm>
                      <a:prstGeom prst="rect">
                        <a:avLst/>
                      </a:prstGeom>
                      <a:noFill/>
                      <a:ln w="38100">
                        <a:noFill/>
                        <a:miter/>
                      </a:ln>
                    </p:spPr>
                  </p:pic>
                </p:oleObj>
              </mc:Fallback>
            </mc:AlternateContent>
          </a:graphicData>
        </a:graphic>
      </p:graphicFrame>
      <p:graphicFrame>
        <p:nvGraphicFramePr>
          <p:cNvPr id="122888" name="Object 6"/>
          <p:cNvGraphicFramePr>
            <a:graphicFrameLocks noChangeAspect="1"/>
          </p:cNvGraphicFramePr>
          <p:nvPr/>
        </p:nvGraphicFramePr>
        <p:xfrm>
          <a:off x="1150938" y="4453573"/>
          <a:ext cx="1085850" cy="449262"/>
        </p:xfrm>
        <a:graphic>
          <a:graphicData uri="http://schemas.openxmlformats.org/presentationml/2006/ole">
            <mc:AlternateContent xmlns:mc="http://schemas.openxmlformats.org/markup-compatibility/2006">
              <mc:Choice xmlns:v="urn:schemas-microsoft-com:vml" Requires="v">
                <p:oleObj r:id="rId11" imgW="508000" imgH="215900" progId="Equation.3">
                  <p:embed/>
                </p:oleObj>
              </mc:Choice>
              <mc:Fallback>
                <p:oleObj r:id="rId11" imgW="508000" imgH="215900" progId="Equation.3">
                  <p:embed/>
                  <p:pic>
                    <p:nvPicPr>
                      <p:cNvPr id="0" name="图片 3305"/>
                      <p:cNvPicPr/>
                      <p:nvPr/>
                    </p:nvPicPr>
                    <p:blipFill>
                      <a:blip r:embed="rId12"/>
                      <a:stretch>
                        <a:fillRect/>
                      </a:stretch>
                    </p:blipFill>
                    <p:spPr>
                      <a:xfrm>
                        <a:off x="1150938" y="4453573"/>
                        <a:ext cx="1085850" cy="449262"/>
                      </a:xfrm>
                      <a:prstGeom prst="rect">
                        <a:avLst/>
                      </a:prstGeom>
                      <a:noFill/>
                      <a:ln w="38100">
                        <a:noFill/>
                        <a:miter/>
                      </a:ln>
                    </p:spPr>
                  </p:pic>
                </p:oleObj>
              </mc:Fallback>
            </mc:AlternateContent>
          </a:graphicData>
        </a:graphic>
      </p:graphicFrame>
      <p:graphicFrame>
        <p:nvGraphicFramePr>
          <p:cNvPr id="122889" name="Object 7"/>
          <p:cNvGraphicFramePr>
            <a:graphicFrameLocks noChangeAspect="1"/>
          </p:cNvGraphicFramePr>
          <p:nvPr/>
        </p:nvGraphicFramePr>
        <p:xfrm>
          <a:off x="2609850" y="4483735"/>
          <a:ext cx="895350" cy="368300"/>
        </p:xfrm>
        <a:graphic>
          <a:graphicData uri="http://schemas.openxmlformats.org/presentationml/2006/ole">
            <mc:AlternateContent xmlns:mc="http://schemas.openxmlformats.org/markup-compatibility/2006">
              <mc:Choice xmlns:v="urn:schemas-microsoft-com:vml" Requires="v">
                <p:oleObj r:id="rId13" imgW="419100" imgH="177800" progId="Equation.3">
                  <p:embed/>
                </p:oleObj>
              </mc:Choice>
              <mc:Fallback>
                <p:oleObj r:id="rId13" imgW="419100" imgH="177800" progId="Equation.3">
                  <p:embed/>
                  <p:pic>
                    <p:nvPicPr>
                      <p:cNvPr id="0" name="图片 3306"/>
                      <p:cNvPicPr/>
                      <p:nvPr/>
                    </p:nvPicPr>
                    <p:blipFill>
                      <a:blip r:embed="rId14"/>
                      <a:stretch>
                        <a:fillRect/>
                      </a:stretch>
                    </p:blipFill>
                    <p:spPr>
                      <a:xfrm>
                        <a:off x="2609850" y="4483735"/>
                        <a:ext cx="895350" cy="368300"/>
                      </a:xfrm>
                      <a:prstGeom prst="rect">
                        <a:avLst/>
                      </a:prstGeom>
                      <a:noFill/>
                      <a:ln w="38100">
                        <a:noFill/>
                        <a:miter/>
                      </a:ln>
                    </p:spPr>
                  </p:pic>
                </p:oleObj>
              </mc:Fallback>
            </mc:AlternateContent>
          </a:graphicData>
        </a:graphic>
      </p:graphicFrame>
      <p:graphicFrame>
        <p:nvGraphicFramePr>
          <p:cNvPr id="122890" name="Object 8"/>
          <p:cNvGraphicFramePr>
            <a:graphicFrameLocks noChangeAspect="1"/>
          </p:cNvGraphicFramePr>
          <p:nvPr/>
        </p:nvGraphicFramePr>
        <p:xfrm>
          <a:off x="1192213" y="4979035"/>
          <a:ext cx="3559175" cy="368300"/>
        </p:xfrm>
        <a:graphic>
          <a:graphicData uri="http://schemas.openxmlformats.org/presentationml/2006/ole">
            <mc:AlternateContent xmlns:mc="http://schemas.openxmlformats.org/markup-compatibility/2006">
              <mc:Choice xmlns:v="urn:schemas-microsoft-com:vml" Requires="v">
                <p:oleObj r:id="rId15" imgW="1663065" imgH="177800" progId="Equation.3">
                  <p:embed/>
                </p:oleObj>
              </mc:Choice>
              <mc:Fallback>
                <p:oleObj r:id="rId15" imgW="1663065" imgH="177800" progId="Equation.3">
                  <p:embed/>
                  <p:pic>
                    <p:nvPicPr>
                      <p:cNvPr id="0" name="图片 3313"/>
                      <p:cNvPicPr/>
                      <p:nvPr/>
                    </p:nvPicPr>
                    <p:blipFill>
                      <a:blip r:embed="rId16"/>
                      <a:stretch>
                        <a:fillRect/>
                      </a:stretch>
                    </p:blipFill>
                    <p:spPr>
                      <a:xfrm>
                        <a:off x="1192213" y="4979035"/>
                        <a:ext cx="3559175" cy="368300"/>
                      </a:xfrm>
                      <a:prstGeom prst="rect">
                        <a:avLst/>
                      </a:prstGeom>
                      <a:noFill/>
                      <a:ln w="38100">
                        <a:noFill/>
                        <a:miter/>
                      </a:ln>
                    </p:spPr>
                  </p:pic>
                </p:oleObj>
              </mc:Fallback>
            </mc:AlternateContent>
          </a:graphicData>
        </a:graphic>
      </p:graphicFrame>
      <p:graphicFrame>
        <p:nvGraphicFramePr>
          <p:cNvPr id="122891" name="Object 9"/>
          <p:cNvGraphicFramePr>
            <a:graphicFrameLocks noChangeAspect="1"/>
          </p:cNvGraphicFramePr>
          <p:nvPr/>
        </p:nvGraphicFramePr>
        <p:xfrm>
          <a:off x="1166813" y="5456873"/>
          <a:ext cx="1112837" cy="449262"/>
        </p:xfrm>
        <a:graphic>
          <a:graphicData uri="http://schemas.openxmlformats.org/presentationml/2006/ole">
            <mc:AlternateContent xmlns:mc="http://schemas.openxmlformats.org/markup-compatibility/2006">
              <mc:Choice xmlns:v="urn:schemas-microsoft-com:vml" Requires="v">
                <p:oleObj r:id="rId17" imgW="520700" imgH="215900" progId="Equation.3">
                  <p:embed/>
                </p:oleObj>
              </mc:Choice>
              <mc:Fallback>
                <p:oleObj r:id="rId17" imgW="520700" imgH="215900" progId="Equation.3">
                  <p:embed/>
                  <p:pic>
                    <p:nvPicPr>
                      <p:cNvPr id="0" name="图片 3312"/>
                      <p:cNvPicPr/>
                      <p:nvPr/>
                    </p:nvPicPr>
                    <p:blipFill>
                      <a:blip r:embed="rId18"/>
                      <a:stretch>
                        <a:fillRect/>
                      </a:stretch>
                    </p:blipFill>
                    <p:spPr>
                      <a:xfrm>
                        <a:off x="1166813" y="5456873"/>
                        <a:ext cx="1112837" cy="449262"/>
                      </a:xfrm>
                      <a:prstGeom prst="rect">
                        <a:avLst/>
                      </a:prstGeom>
                      <a:noFill/>
                      <a:ln w="38100">
                        <a:noFill/>
                        <a:miter/>
                      </a:ln>
                    </p:spPr>
                  </p:pic>
                </p:oleObj>
              </mc:Fallback>
            </mc:AlternateContent>
          </a:graphicData>
        </a:graphic>
      </p:graphicFrame>
      <p:graphicFrame>
        <p:nvGraphicFramePr>
          <p:cNvPr id="122892" name="Object 10"/>
          <p:cNvGraphicFramePr>
            <a:graphicFrameLocks noChangeAspect="1"/>
          </p:cNvGraphicFramePr>
          <p:nvPr/>
        </p:nvGraphicFramePr>
        <p:xfrm>
          <a:off x="2498725" y="5545773"/>
          <a:ext cx="1087438" cy="341312"/>
        </p:xfrm>
        <a:graphic>
          <a:graphicData uri="http://schemas.openxmlformats.org/presentationml/2006/ole">
            <mc:AlternateContent xmlns:mc="http://schemas.openxmlformats.org/markup-compatibility/2006">
              <mc:Choice xmlns:v="urn:schemas-microsoft-com:vml" Requires="v">
                <p:oleObj r:id="rId19" imgW="508000" imgH="165100" progId="Equation.3">
                  <p:embed/>
                </p:oleObj>
              </mc:Choice>
              <mc:Fallback>
                <p:oleObj r:id="rId19" imgW="508000" imgH="165100" progId="Equation.3">
                  <p:embed/>
                  <p:pic>
                    <p:nvPicPr>
                      <p:cNvPr id="0" name="图片 3314"/>
                      <p:cNvPicPr/>
                      <p:nvPr/>
                    </p:nvPicPr>
                    <p:blipFill>
                      <a:blip r:embed="rId20"/>
                      <a:stretch>
                        <a:fillRect/>
                      </a:stretch>
                    </p:blipFill>
                    <p:spPr>
                      <a:xfrm>
                        <a:off x="2498725" y="5545773"/>
                        <a:ext cx="1087438" cy="341312"/>
                      </a:xfrm>
                      <a:prstGeom prst="rect">
                        <a:avLst/>
                      </a:prstGeom>
                      <a:noFill/>
                      <a:ln w="38100">
                        <a:noFill/>
                        <a:miter/>
                      </a:ln>
                    </p:spPr>
                  </p:pic>
                </p:oleObj>
              </mc:Fallback>
            </mc:AlternateContent>
          </a:graphicData>
        </a:graphic>
      </p:graphicFrame>
      <p:graphicFrame>
        <p:nvGraphicFramePr>
          <p:cNvPr id="122893" name="Object 11"/>
          <p:cNvGraphicFramePr>
            <a:graphicFrameLocks noChangeAspect="1"/>
          </p:cNvGraphicFramePr>
          <p:nvPr/>
        </p:nvGraphicFramePr>
        <p:xfrm>
          <a:off x="1150938" y="5993448"/>
          <a:ext cx="3968750" cy="420687"/>
        </p:xfrm>
        <a:graphic>
          <a:graphicData uri="http://schemas.openxmlformats.org/presentationml/2006/ole">
            <mc:AlternateContent xmlns:mc="http://schemas.openxmlformats.org/markup-compatibility/2006">
              <mc:Choice xmlns:v="urn:schemas-microsoft-com:vml" Requires="v">
                <p:oleObj r:id="rId21" imgW="1854200" imgH="203200" progId="Equation.3">
                  <p:embed/>
                </p:oleObj>
              </mc:Choice>
              <mc:Fallback>
                <p:oleObj r:id="rId21" imgW="1854200" imgH="203200" progId="Equation.3">
                  <p:embed/>
                  <p:pic>
                    <p:nvPicPr>
                      <p:cNvPr id="0" name="图片 3303"/>
                      <p:cNvPicPr/>
                      <p:nvPr/>
                    </p:nvPicPr>
                    <p:blipFill>
                      <a:blip r:embed="rId22"/>
                      <a:stretch>
                        <a:fillRect/>
                      </a:stretch>
                    </p:blipFill>
                    <p:spPr>
                      <a:xfrm>
                        <a:off x="1150938" y="5993448"/>
                        <a:ext cx="3968750" cy="420687"/>
                      </a:xfrm>
                      <a:prstGeom prst="rect">
                        <a:avLst/>
                      </a:prstGeom>
                      <a:noFill/>
                      <a:ln w="38100">
                        <a:noFill/>
                        <a:miter/>
                      </a:ln>
                    </p:spPr>
                  </p:pic>
                </p:oleObj>
              </mc:Fallback>
            </mc:AlternateContent>
          </a:graphicData>
        </a:graphic>
      </p:graphicFrame>
      <p:sp>
        <p:nvSpPr>
          <p:cNvPr id="122894" name="Rectangle 17"/>
          <p:cNvSpPr/>
          <p:nvPr/>
        </p:nvSpPr>
        <p:spPr>
          <a:xfrm>
            <a:off x="3886200" y="5487035"/>
            <a:ext cx="1219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不稳定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sp>
        <p:nvSpPr>
          <p:cNvPr id="122895" name="AutoShape 18"/>
          <p:cNvSpPr/>
          <p:nvPr/>
        </p:nvSpPr>
        <p:spPr>
          <a:xfrm>
            <a:off x="1752600" y="3061335"/>
            <a:ext cx="76200" cy="1219200"/>
          </a:xfrm>
          <a:prstGeom prst="leftBrace">
            <a:avLst>
              <a:gd name="adj1" fmla="val 133333"/>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2896" name="AutoShape 19"/>
          <p:cNvSpPr/>
          <p:nvPr/>
        </p:nvSpPr>
        <p:spPr>
          <a:xfrm>
            <a:off x="1066800" y="4521835"/>
            <a:ext cx="76200" cy="1816100"/>
          </a:xfrm>
          <a:prstGeom prst="leftBrace">
            <a:avLst>
              <a:gd name="adj1" fmla="val 198611"/>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22897" name="Object 12"/>
          <p:cNvGraphicFramePr>
            <a:graphicFrameLocks noChangeAspect="1"/>
          </p:cNvGraphicFramePr>
          <p:nvPr/>
        </p:nvGraphicFramePr>
        <p:xfrm>
          <a:off x="1909763" y="3442335"/>
          <a:ext cx="2751137" cy="469900"/>
        </p:xfrm>
        <a:graphic>
          <a:graphicData uri="http://schemas.openxmlformats.org/presentationml/2006/ole">
            <mc:AlternateContent xmlns:mc="http://schemas.openxmlformats.org/markup-compatibility/2006">
              <mc:Choice xmlns:v="urn:schemas-microsoft-com:vml" Requires="v">
                <p:oleObj r:id="rId23" imgW="1308100" imgH="228600" progId="Equation.3">
                  <p:embed/>
                </p:oleObj>
              </mc:Choice>
              <mc:Fallback>
                <p:oleObj r:id="rId23" imgW="1308100" imgH="228600" progId="Equation.3">
                  <p:embed/>
                  <p:pic>
                    <p:nvPicPr>
                      <p:cNvPr id="0" name="图片 3328"/>
                      <p:cNvPicPr/>
                      <p:nvPr/>
                    </p:nvPicPr>
                    <p:blipFill>
                      <a:blip r:embed="rId24"/>
                      <a:stretch>
                        <a:fillRect/>
                      </a:stretch>
                    </p:blipFill>
                    <p:spPr>
                      <a:xfrm>
                        <a:off x="1909763" y="3442335"/>
                        <a:ext cx="2751137" cy="469900"/>
                      </a:xfrm>
                      <a:prstGeom prst="rect">
                        <a:avLst/>
                      </a:prstGeom>
                      <a:noFill/>
                      <a:ln w="38100">
                        <a:noFill/>
                        <a:miter/>
                      </a:ln>
                    </p:spPr>
                  </p:pic>
                </p:oleObj>
              </mc:Fallback>
            </mc:AlternateContent>
          </a:graphicData>
        </a:graphic>
      </p:graphicFrame>
      <p:graphicFrame>
        <p:nvGraphicFramePr>
          <p:cNvPr id="122898" name="Object 13"/>
          <p:cNvGraphicFramePr>
            <a:graphicFrameLocks noChangeAspect="1"/>
          </p:cNvGraphicFramePr>
          <p:nvPr/>
        </p:nvGraphicFramePr>
        <p:xfrm>
          <a:off x="5981700" y="4483735"/>
          <a:ext cx="2857500" cy="1762125"/>
        </p:xfrm>
        <a:graphic>
          <a:graphicData uri="http://schemas.openxmlformats.org/presentationml/2006/ole">
            <mc:AlternateContent xmlns:mc="http://schemas.openxmlformats.org/markup-compatibility/2006">
              <mc:Choice xmlns:v="urn:schemas-microsoft-com:vml" Requires="v">
                <p:oleObj r:id="rId25" imgW="2857500" imgH="1762125" progId="PBrush">
                  <p:embed/>
                </p:oleObj>
              </mc:Choice>
              <mc:Fallback>
                <p:oleObj r:id="rId25" imgW="2857500" imgH="1762125" progId="PBrush">
                  <p:embed/>
                  <p:pic>
                    <p:nvPicPr>
                      <p:cNvPr id="0" name="图片 3332"/>
                      <p:cNvPicPr/>
                      <p:nvPr/>
                    </p:nvPicPr>
                    <p:blipFill>
                      <a:blip r:embed="rId26">
                        <a:clrChange>
                          <a:clrFrom>
                            <a:srgbClr val="FFFFFF"/>
                          </a:clrFrom>
                          <a:clrTo>
                            <a:srgbClr val="FFFFFF">
                              <a:alpha val="0"/>
                            </a:srgbClr>
                          </a:clrTo>
                        </a:clrChange>
                      </a:blip>
                      <a:stretch>
                        <a:fillRect/>
                      </a:stretch>
                    </p:blipFill>
                    <p:spPr>
                      <a:xfrm>
                        <a:off x="5981700" y="4483735"/>
                        <a:ext cx="2857500" cy="1762125"/>
                      </a:xfrm>
                      <a:prstGeom prst="rect">
                        <a:avLst/>
                      </a:prstGeom>
                      <a:noFill/>
                      <a:ln w="38100">
                        <a:noFill/>
                        <a:miter/>
                      </a:ln>
                    </p:spPr>
                  </p:pic>
                </p:oleObj>
              </mc:Fallback>
            </mc:AlternateContent>
          </a:graphicData>
        </a:graphic>
      </p:graphicFrame>
      <p:graphicFrame>
        <p:nvGraphicFramePr>
          <p:cNvPr id="122899" name="Object 14"/>
          <p:cNvGraphicFramePr>
            <a:graphicFrameLocks noChangeAspect="1"/>
          </p:cNvGraphicFramePr>
          <p:nvPr/>
        </p:nvGraphicFramePr>
        <p:xfrm>
          <a:off x="4800600" y="2223135"/>
          <a:ext cx="1295400" cy="384175"/>
        </p:xfrm>
        <a:graphic>
          <a:graphicData uri="http://schemas.openxmlformats.org/presentationml/2006/ole">
            <mc:AlternateContent xmlns:mc="http://schemas.openxmlformats.org/markup-compatibility/2006">
              <mc:Choice xmlns:v="urn:schemas-microsoft-com:vml" Requires="v">
                <p:oleObj r:id="rId27" imgW="711200" imgH="215900" progId="Equation.3">
                  <p:embed/>
                </p:oleObj>
              </mc:Choice>
              <mc:Fallback>
                <p:oleObj r:id="rId27" imgW="711200" imgH="215900" progId="Equation.3">
                  <p:embed/>
                  <p:pic>
                    <p:nvPicPr>
                      <p:cNvPr id="0" name="图片 3325"/>
                      <p:cNvPicPr/>
                      <p:nvPr/>
                    </p:nvPicPr>
                    <p:blipFill>
                      <a:blip r:embed="rId28"/>
                      <a:stretch>
                        <a:fillRect/>
                      </a:stretch>
                    </p:blipFill>
                    <p:spPr>
                      <a:xfrm>
                        <a:off x="4800600" y="2223135"/>
                        <a:ext cx="1295400" cy="384175"/>
                      </a:xfrm>
                      <a:prstGeom prst="rect">
                        <a:avLst/>
                      </a:prstGeom>
                      <a:noFill/>
                      <a:ln w="38100">
                        <a:noFill/>
                        <a:miter/>
                      </a:ln>
                    </p:spPr>
                  </p:pic>
                </p:oleObj>
              </mc:Fallback>
            </mc:AlternateContent>
          </a:graphicData>
        </a:graphic>
      </p:graphicFrame>
      <p:graphicFrame>
        <p:nvGraphicFramePr>
          <p:cNvPr id="122900" name="Object 15"/>
          <p:cNvGraphicFramePr>
            <a:graphicFrameLocks noChangeAspect="1"/>
          </p:cNvGraphicFramePr>
          <p:nvPr/>
        </p:nvGraphicFramePr>
        <p:xfrm>
          <a:off x="6515100" y="4991735"/>
          <a:ext cx="1247775" cy="942975"/>
        </p:xfrm>
        <a:graphic>
          <a:graphicData uri="http://schemas.openxmlformats.org/presentationml/2006/ole">
            <mc:AlternateContent xmlns:mc="http://schemas.openxmlformats.org/markup-compatibility/2006">
              <mc:Choice xmlns:v="urn:schemas-microsoft-com:vml" Requires="v">
                <p:oleObj r:id="rId29" imgW="1247775" imgH="942975" progId="PBrush">
                  <p:embed/>
                </p:oleObj>
              </mc:Choice>
              <mc:Fallback>
                <p:oleObj r:id="rId29" imgW="1247775" imgH="942975" progId="PBrush">
                  <p:embed/>
                  <p:pic>
                    <p:nvPicPr>
                      <p:cNvPr id="0" name="图片 3323"/>
                      <p:cNvPicPr/>
                      <p:nvPr/>
                    </p:nvPicPr>
                    <p:blipFill>
                      <a:blip r:embed="rId30">
                        <a:clrChange>
                          <a:clrFrom>
                            <a:srgbClr val="FFFFFF"/>
                          </a:clrFrom>
                          <a:clrTo>
                            <a:srgbClr val="FFFFFF">
                              <a:alpha val="0"/>
                            </a:srgbClr>
                          </a:clrTo>
                        </a:clrChange>
                      </a:blip>
                      <a:stretch>
                        <a:fillRect/>
                      </a:stretch>
                    </p:blipFill>
                    <p:spPr>
                      <a:xfrm>
                        <a:off x="6515100" y="4991735"/>
                        <a:ext cx="1247775" cy="942975"/>
                      </a:xfrm>
                      <a:prstGeom prst="rect">
                        <a:avLst/>
                      </a:prstGeom>
                      <a:noFill/>
                      <a:ln w="38100">
                        <a:noFill/>
                        <a:miter/>
                      </a:ln>
                    </p:spPr>
                  </p:pic>
                </p:oleObj>
              </mc:Fallback>
            </mc:AlternateContent>
          </a:graphicData>
        </a:graphic>
      </p:graphicFrame>
      <p:graphicFrame>
        <p:nvGraphicFramePr>
          <p:cNvPr id="122901" name="Object 16"/>
          <p:cNvGraphicFramePr>
            <a:graphicFrameLocks noChangeAspect="1"/>
          </p:cNvGraphicFramePr>
          <p:nvPr/>
        </p:nvGraphicFramePr>
        <p:xfrm>
          <a:off x="5905500" y="4852035"/>
          <a:ext cx="1847850" cy="1238250"/>
        </p:xfrm>
        <a:graphic>
          <a:graphicData uri="http://schemas.openxmlformats.org/presentationml/2006/ole">
            <mc:AlternateContent xmlns:mc="http://schemas.openxmlformats.org/markup-compatibility/2006">
              <mc:Choice xmlns:v="urn:schemas-microsoft-com:vml" Requires="v">
                <p:oleObj r:id="rId31" imgW="1847850" imgH="1238250" progId="PBrush">
                  <p:embed/>
                </p:oleObj>
              </mc:Choice>
              <mc:Fallback>
                <p:oleObj r:id="rId31" imgW="1847850" imgH="1238250" progId="PBrush">
                  <p:embed/>
                  <p:pic>
                    <p:nvPicPr>
                      <p:cNvPr id="0" name="图片 3319"/>
                      <p:cNvPicPr/>
                      <p:nvPr/>
                    </p:nvPicPr>
                    <p:blipFill>
                      <a:blip r:embed="rId32">
                        <a:clrChange>
                          <a:clrFrom>
                            <a:srgbClr val="FFFFFF"/>
                          </a:clrFrom>
                          <a:clrTo>
                            <a:srgbClr val="FFFFFF">
                              <a:alpha val="0"/>
                            </a:srgbClr>
                          </a:clrTo>
                        </a:clrChange>
                      </a:blip>
                      <a:stretch>
                        <a:fillRect/>
                      </a:stretch>
                    </p:blipFill>
                    <p:spPr>
                      <a:xfrm>
                        <a:off x="5905500" y="4852035"/>
                        <a:ext cx="1847850" cy="1238250"/>
                      </a:xfrm>
                      <a:prstGeom prst="rect">
                        <a:avLst/>
                      </a:prstGeom>
                      <a:noFill/>
                      <a:ln w="38100">
                        <a:noFill/>
                        <a:miter/>
                      </a:ln>
                    </p:spPr>
                  </p:pic>
                </p:oleObj>
              </mc:Fallback>
            </mc:AlternateContent>
          </a:graphicData>
        </a:graphic>
      </p:graphicFrame>
      <p:graphicFrame>
        <p:nvGraphicFramePr>
          <p:cNvPr id="122902" name="Object 17"/>
          <p:cNvGraphicFramePr>
            <a:graphicFrameLocks noChangeAspect="1"/>
          </p:cNvGraphicFramePr>
          <p:nvPr/>
        </p:nvGraphicFramePr>
        <p:xfrm>
          <a:off x="5807075" y="5042535"/>
          <a:ext cx="2981325" cy="1295400"/>
        </p:xfrm>
        <a:graphic>
          <a:graphicData uri="http://schemas.openxmlformats.org/presentationml/2006/ole">
            <mc:AlternateContent xmlns:mc="http://schemas.openxmlformats.org/markup-compatibility/2006">
              <mc:Choice xmlns:v="urn:schemas-microsoft-com:vml" Requires="v">
                <p:oleObj r:id="rId33" imgW="2981325" imgH="1295400" progId="PBrush">
                  <p:embed/>
                </p:oleObj>
              </mc:Choice>
              <mc:Fallback>
                <p:oleObj r:id="rId33" imgW="2981325" imgH="1295400" progId="PBrush">
                  <p:embed/>
                  <p:pic>
                    <p:nvPicPr>
                      <p:cNvPr id="0" name="图片 3320"/>
                      <p:cNvPicPr/>
                      <p:nvPr/>
                    </p:nvPicPr>
                    <p:blipFill>
                      <a:blip r:embed="rId34">
                        <a:clrChange>
                          <a:clrFrom>
                            <a:srgbClr val="FFFFFF"/>
                          </a:clrFrom>
                          <a:clrTo>
                            <a:srgbClr val="FFFFFF">
                              <a:alpha val="0"/>
                            </a:srgbClr>
                          </a:clrTo>
                        </a:clrChange>
                      </a:blip>
                      <a:stretch>
                        <a:fillRect/>
                      </a:stretch>
                    </p:blipFill>
                    <p:spPr>
                      <a:xfrm>
                        <a:off x="5807075" y="5042535"/>
                        <a:ext cx="2981325" cy="1295400"/>
                      </a:xfrm>
                      <a:prstGeom prst="rect">
                        <a:avLst/>
                      </a:prstGeom>
                      <a:noFill/>
                      <a:ln w="38100">
                        <a:noFill/>
                        <a:miter/>
                      </a:ln>
                    </p:spPr>
                  </p:pic>
                </p:oleObj>
              </mc:Fallback>
            </mc:AlternateContent>
          </a:graphicData>
        </a:graphic>
      </p:graphicFrame>
      <p:graphicFrame>
        <p:nvGraphicFramePr>
          <p:cNvPr id="122903" name="Object 18"/>
          <p:cNvGraphicFramePr>
            <a:graphicFrameLocks noChangeAspect="1"/>
          </p:cNvGraphicFramePr>
          <p:nvPr/>
        </p:nvGraphicFramePr>
        <p:xfrm>
          <a:off x="7747000" y="5080635"/>
          <a:ext cx="409575" cy="219075"/>
        </p:xfrm>
        <a:graphic>
          <a:graphicData uri="http://schemas.openxmlformats.org/presentationml/2006/ole">
            <mc:AlternateContent xmlns:mc="http://schemas.openxmlformats.org/markup-compatibility/2006">
              <mc:Choice xmlns:v="urn:schemas-microsoft-com:vml" Requires="v">
                <p:oleObj r:id="rId35" imgW="409575" imgH="219075" progId="PBrush">
                  <p:embed/>
                </p:oleObj>
              </mc:Choice>
              <mc:Fallback>
                <p:oleObj r:id="rId35" imgW="409575" imgH="219075" progId="PBrush">
                  <p:embed/>
                  <p:pic>
                    <p:nvPicPr>
                      <p:cNvPr id="0" name="图片 3327"/>
                      <p:cNvPicPr/>
                      <p:nvPr/>
                    </p:nvPicPr>
                    <p:blipFill>
                      <a:blip r:embed="rId36">
                        <a:clrChange>
                          <a:clrFrom>
                            <a:srgbClr val="FFFFFF"/>
                          </a:clrFrom>
                          <a:clrTo>
                            <a:srgbClr val="FFFFFF">
                              <a:alpha val="0"/>
                            </a:srgbClr>
                          </a:clrTo>
                        </a:clrChange>
                      </a:blip>
                      <a:stretch>
                        <a:fillRect/>
                      </a:stretch>
                    </p:blipFill>
                    <p:spPr>
                      <a:xfrm>
                        <a:off x="7747000" y="5080635"/>
                        <a:ext cx="409575" cy="219075"/>
                      </a:xfrm>
                      <a:prstGeom prst="rect">
                        <a:avLst/>
                      </a:prstGeom>
                      <a:noFill/>
                      <a:ln w="38100">
                        <a:noFill/>
                        <a:miter/>
                      </a:ln>
                    </p:spPr>
                  </p:pic>
                </p:oleObj>
              </mc:Fallback>
            </mc:AlternateContent>
          </a:graphicData>
        </a:graphic>
      </p:graphicFrame>
      <p:graphicFrame>
        <p:nvGraphicFramePr>
          <p:cNvPr id="122904" name="Object 19"/>
          <p:cNvGraphicFramePr>
            <a:graphicFrameLocks noChangeAspect="1"/>
          </p:cNvGraphicFramePr>
          <p:nvPr/>
        </p:nvGraphicFramePr>
        <p:xfrm>
          <a:off x="6248400" y="1689735"/>
          <a:ext cx="2333625" cy="1943100"/>
        </p:xfrm>
        <a:graphic>
          <a:graphicData uri="http://schemas.openxmlformats.org/presentationml/2006/ole">
            <mc:AlternateContent xmlns:mc="http://schemas.openxmlformats.org/markup-compatibility/2006">
              <mc:Choice xmlns:v="urn:schemas-microsoft-com:vml" Requires="v">
                <p:oleObj r:id="rId37" imgW="2333625" imgH="1943100" progId="PBrush">
                  <p:embed/>
                </p:oleObj>
              </mc:Choice>
              <mc:Fallback>
                <p:oleObj r:id="rId37" imgW="2333625" imgH="1943100" progId="PBrush">
                  <p:embed/>
                  <p:pic>
                    <p:nvPicPr>
                      <p:cNvPr id="0" name="图片 3333"/>
                      <p:cNvPicPr/>
                      <p:nvPr/>
                    </p:nvPicPr>
                    <p:blipFill>
                      <a:blip r:embed="rId38">
                        <a:clrChange>
                          <a:clrFrom>
                            <a:srgbClr val="FFFFFF"/>
                          </a:clrFrom>
                          <a:clrTo>
                            <a:srgbClr val="FFFFFF">
                              <a:alpha val="0"/>
                            </a:srgbClr>
                          </a:clrTo>
                        </a:clrChange>
                      </a:blip>
                      <a:stretch>
                        <a:fillRect/>
                      </a:stretch>
                    </p:blipFill>
                    <p:spPr>
                      <a:xfrm>
                        <a:off x="6248400" y="1689735"/>
                        <a:ext cx="2333625" cy="1943100"/>
                      </a:xfrm>
                      <a:prstGeom prst="rect">
                        <a:avLst/>
                      </a:prstGeom>
                      <a:noFill/>
                      <a:ln w="38100">
                        <a:noFill/>
                        <a:miter/>
                      </a:ln>
                    </p:spPr>
                  </p:pic>
                </p:oleObj>
              </mc:Fallback>
            </mc:AlternateContent>
          </a:graphicData>
        </a:graphic>
      </p:graphicFrame>
      <p:graphicFrame>
        <p:nvGraphicFramePr>
          <p:cNvPr id="122905" name="Object 20"/>
          <p:cNvGraphicFramePr>
            <a:graphicFrameLocks noChangeAspect="1"/>
          </p:cNvGraphicFramePr>
          <p:nvPr/>
        </p:nvGraphicFramePr>
        <p:xfrm>
          <a:off x="7975600" y="2759710"/>
          <a:ext cx="333375" cy="619125"/>
        </p:xfrm>
        <a:graphic>
          <a:graphicData uri="http://schemas.openxmlformats.org/presentationml/2006/ole">
            <mc:AlternateContent xmlns:mc="http://schemas.openxmlformats.org/markup-compatibility/2006">
              <mc:Choice xmlns:v="urn:schemas-microsoft-com:vml" Requires="v">
                <p:oleObj r:id="rId39" imgW="333375" imgH="619125" progId="PBrush">
                  <p:embed/>
                </p:oleObj>
              </mc:Choice>
              <mc:Fallback>
                <p:oleObj r:id="rId39" imgW="333375" imgH="619125" progId="PBrush">
                  <p:embed/>
                  <p:pic>
                    <p:nvPicPr>
                      <p:cNvPr id="0" name="图片 3330"/>
                      <p:cNvPicPr/>
                      <p:nvPr/>
                    </p:nvPicPr>
                    <p:blipFill>
                      <a:blip r:embed="rId40">
                        <a:clrChange>
                          <a:clrFrom>
                            <a:srgbClr val="FFFFFF"/>
                          </a:clrFrom>
                          <a:clrTo>
                            <a:srgbClr val="FFFFFF">
                              <a:alpha val="0"/>
                            </a:srgbClr>
                          </a:clrTo>
                        </a:clrChange>
                      </a:blip>
                      <a:stretch>
                        <a:fillRect/>
                      </a:stretch>
                    </p:blipFill>
                    <p:spPr>
                      <a:xfrm>
                        <a:off x="7975600" y="2759710"/>
                        <a:ext cx="333375" cy="619125"/>
                      </a:xfrm>
                      <a:prstGeom prst="rect">
                        <a:avLst/>
                      </a:prstGeom>
                      <a:noFill/>
                      <a:ln w="38100">
                        <a:noFill/>
                        <a:miter/>
                      </a:ln>
                    </p:spPr>
                  </p:pic>
                </p:oleObj>
              </mc:Fallback>
            </mc:AlternateContent>
          </a:graphicData>
        </a:graphic>
      </p:graphicFrame>
      <p:graphicFrame>
        <p:nvGraphicFramePr>
          <p:cNvPr id="122906" name="Object 21"/>
          <p:cNvGraphicFramePr>
            <a:graphicFrameLocks noChangeAspect="1"/>
          </p:cNvGraphicFramePr>
          <p:nvPr/>
        </p:nvGraphicFramePr>
        <p:xfrm>
          <a:off x="6172200" y="3124835"/>
          <a:ext cx="666750" cy="142875"/>
        </p:xfrm>
        <a:graphic>
          <a:graphicData uri="http://schemas.openxmlformats.org/presentationml/2006/ole">
            <mc:AlternateContent xmlns:mc="http://schemas.openxmlformats.org/markup-compatibility/2006">
              <mc:Choice xmlns:v="urn:schemas-microsoft-com:vml" Requires="v">
                <p:oleObj r:id="rId41" imgW="666750" imgH="142875" progId="PBrush">
                  <p:embed/>
                </p:oleObj>
              </mc:Choice>
              <mc:Fallback>
                <p:oleObj r:id="rId41" imgW="666750" imgH="142875" progId="PBrush">
                  <p:embed/>
                  <p:pic>
                    <p:nvPicPr>
                      <p:cNvPr id="0" name="图片 3324"/>
                      <p:cNvPicPr/>
                      <p:nvPr/>
                    </p:nvPicPr>
                    <p:blipFill>
                      <a:blip r:embed="rId42">
                        <a:clrChange>
                          <a:clrFrom>
                            <a:srgbClr val="FFFFFF"/>
                          </a:clrFrom>
                          <a:clrTo>
                            <a:srgbClr val="FFFFFF">
                              <a:alpha val="0"/>
                            </a:srgbClr>
                          </a:clrTo>
                        </a:clrChange>
                      </a:blip>
                      <a:stretch>
                        <a:fillRect/>
                      </a:stretch>
                    </p:blipFill>
                    <p:spPr>
                      <a:xfrm>
                        <a:off x="6172200" y="3124835"/>
                        <a:ext cx="666750" cy="142875"/>
                      </a:xfrm>
                      <a:prstGeom prst="rect">
                        <a:avLst/>
                      </a:prstGeom>
                      <a:noFill/>
                      <a:ln w="38100">
                        <a:noFill/>
                        <a:miter/>
                      </a:ln>
                    </p:spPr>
                  </p:pic>
                </p:oleObj>
              </mc:Fallback>
            </mc:AlternateContent>
          </a:graphicData>
        </a:graphic>
      </p:graphicFrame>
      <p:graphicFrame>
        <p:nvGraphicFramePr>
          <p:cNvPr id="122907" name="Object 22"/>
          <p:cNvGraphicFramePr>
            <a:graphicFrameLocks noChangeAspect="1"/>
          </p:cNvGraphicFramePr>
          <p:nvPr/>
        </p:nvGraphicFramePr>
        <p:xfrm>
          <a:off x="7048500" y="3124835"/>
          <a:ext cx="676275" cy="142875"/>
        </p:xfrm>
        <a:graphic>
          <a:graphicData uri="http://schemas.openxmlformats.org/presentationml/2006/ole">
            <mc:AlternateContent xmlns:mc="http://schemas.openxmlformats.org/markup-compatibility/2006">
              <mc:Choice xmlns:v="urn:schemas-microsoft-com:vml" Requires="v">
                <p:oleObj r:id="rId43" imgW="676275" imgH="142875" progId="PBrush">
                  <p:embed/>
                </p:oleObj>
              </mc:Choice>
              <mc:Fallback>
                <p:oleObj r:id="rId43" imgW="676275" imgH="142875" progId="PBrush">
                  <p:embed/>
                  <p:pic>
                    <p:nvPicPr>
                      <p:cNvPr id="0" name="图片 3334"/>
                      <p:cNvPicPr/>
                      <p:nvPr/>
                    </p:nvPicPr>
                    <p:blipFill>
                      <a:blip r:embed="rId44">
                        <a:clrChange>
                          <a:clrFrom>
                            <a:srgbClr val="FFFFFF"/>
                          </a:clrFrom>
                          <a:clrTo>
                            <a:srgbClr val="FFFFFF">
                              <a:alpha val="0"/>
                            </a:srgbClr>
                          </a:clrTo>
                        </a:clrChange>
                      </a:blip>
                      <a:stretch>
                        <a:fillRect/>
                      </a:stretch>
                    </p:blipFill>
                    <p:spPr>
                      <a:xfrm>
                        <a:off x="7048500" y="3124835"/>
                        <a:ext cx="676275" cy="142875"/>
                      </a:xfrm>
                      <a:prstGeom prst="rect">
                        <a:avLst/>
                      </a:prstGeom>
                      <a:noFill/>
                      <a:ln w="38100">
                        <a:noFill/>
                        <a:miter/>
                      </a:ln>
                    </p:spPr>
                  </p:pic>
                </p:oleObj>
              </mc:Fallback>
            </mc:AlternateContent>
          </a:graphicData>
        </a:graphic>
      </p:graphicFrame>
      <p:graphicFrame>
        <p:nvGraphicFramePr>
          <p:cNvPr id="122908" name="Object 23"/>
          <p:cNvGraphicFramePr>
            <a:graphicFrameLocks noChangeAspect="1"/>
          </p:cNvGraphicFramePr>
          <p:nvPr/>
        </p:nvGraphicFramePr>
        <p:xfrm>
          <a:off x="8140700" y="2854960"/>
          <a:ext cx="333375" cy="219075"/>
        </p:xfrm>
        <a:graphic>
          <a:graphicData uri="http://schemas.openxmlformats.org/presentationml/2006/ole">
            <mc:AlternateContent xmlns:mc="http://schemas.openxmlformats.org/markup-compatibility/2006">
              <mc:Choice xmlns:v="urn:schemas-microsoft-com:vml" Requires="v">
                <p:oleObj r:id="rId45" imgW="333375" imgH="219075" progId="PBrush">
                  <p:embed/>
                </p:oleObj>
              </mc:Choice>
              <mc:Fallback>
                <p:oleObj r:id="rId45" imgW="333375" imgH="219075" progId="PBrush">
                  <p:embed/>
                  <p:pic>
                    <p:nvPicPr>
                      <p:cNvPr id="0" name="图片 3321"/>
                      <p:cNvPicPr/>
                      <p:nvPr/>
                    </p:nvPicPr>
                    <p:blipFill>
                      <a:blip r:embed="rId46">
                        <a:clrChange>
                          <a:clrFrom>
                            <a:srgbClr val="FFFFFF"/>
                          </a:clrFrom>
                          <a:clrTo>
                            <a:srgbClr val="FFFFFF">
                              <a:alpha val="0"/>
                            </a:srgbClr>
                          </a:clrTo>
                        </a:clrChange>
                      </a:blip>
                      <a:stretch>
                        <a:fillRect/>
                      </a:stretch>
                    </p:blipFill>
                    <p:spPr>
                      <a:xfrm>
                        <a:off x="8140700" y="2854960"/>
                        <a:ext cx="333375" cy="219075"/>
                      </a:xfrm>
                      <a:prstGeom prst="rect">
                        <a:avLst/>
                      </a:prstGeom>
                      <a:noFill/>
                      <a:ln w="38100">
                        <a:noFill/>
                        <a:miter/>
                      </a:ln>
                    </p:spPr>
                  </p:pic>
                </p:oleObj>
              </mc:Fallback>
            </mc:AlternateContent>
          </a:graphicData>
        </a:graphic>
      </p:graphicFrame>
      <p:graphicFrame>
        <p:nvGraphicFramePr>
          <p:cNvPr id="122909" name="Object 24"/>
          <p:cNvGraphicFramePr>
            <a:graphicFrameLocks noChangeAspect="1"/>
          </p:cNvGraphicFramePr>
          <p:nvPr/>
        </p:nvGraphicFramePr>
        <p:xfrm>
          <a:off x="7404100" y="1702435"/>
          <a:ext cx="933450" cy="2981325"/>
        </p:xfrm>
        <a:graphic>
          <a:graphicData uri="http://schemas.openxmlformats.org/presentationml/2006/ole">
            <mc:AlternateContent xmlns:mc="http://schemas.openxmlformats.org/markup-compatibility/2006">
              <mc:Choice xmlns:v="urn:schemas-microsoft-com:vml" Requires="v">
                <p:oleObj r:id="rId47" imgW="933450" imgH="2981325" progId="PBrush">
                  <p:embed/>
                </p:oleObj>
              </mc:Choice>
              <mc:Fallback>
                <p:oleObj r:id="rId47" imgW="933450" imgH="2981325" progId="PBrush">
                  <p:embed/>
                  <p:pic>
                    <p:nvPicPr>
                      <p:cNvPr id="0" name="图片 3326"/>
                      <p:cNvPicPr/>
                      <p:nvPr/>
                    </p:nvPicPr>
                    <p:blipFill>
                      <a:blip r:embed="rId48">
                        <a:clrChange>
                          <a:clrFrom>
                            <a:srgbClr val="FFFFFF"/>
                          </a:clrFrom>
                          <a:clrTo>
                            <a:srgbClr val="FFFFFF">
                              <a:alpha val="0"/>
                            </a:srgbClr>
                          </a:clrTo>
                        </a:clrChange>
                      </a:blip>
                      <a:stretch>
                        <a:fillRect/>
                      </a:stretch>
                    </p:blipFill>
                    <p:spPr>
                      <a:xfrm>
                        <a:off x="7404100" y="1702435"/>
                        <a:ext cx="933450" cy="2981325"/>
                      </a:xfrm>
                      <a:prstGeom prst="rect">
                        <a:avLst/>
                      </a:prstGeom>
                      <a:noFill/>
                      <a:ln w="38100">
                        <a:noFill/>
                        <a:miter/>
                      </a:ln>
                    </p:spPr>
                  </p:pic>
                </p:oleObj>
              </mc:Fallback>
            </mc:AlternateContent>
          </a:graphicData>
        </a:graphic>
      </p:graphicFrame>
      <p:graphicFrame>
        <p:nvGraphicFramePr>
          <p:cNvPr id="122910" name="Object 25"/>
          <p:cNvGraphicFramePr>
            <a:graphicFrameLocks noChangeAspect="1"/>
          </p:cNvGraphicFramePr>
          <p:nvPr/>
        </p:nvGraphicFramePr>
        <p:xfrm>
          <a:off x="7874000" y="1715135"/>
          <a:ext cx="495300" cy="2933700"/>
        </p:xfrm>
        <a:graphic>
          <a:graphicData uri="http://schemas.openxmlformats.org/presentationml/2006/ole">
            <mc:AlternateContent xmlns:mc="http://schemas.openxmlformats.org/markup-compatibility/2006">
              <mc:Choice xmlns:v="urn:schemas-microsoft-com:vml" Requires="v">
                <p:oleObj r:id="rId49" imgW="495300" imgH="2933700" progId="PBrush">
                  <p:embed/>
                </p:oleObj>
              </mc:Choice>
              <mc:Fallback>
                <p:oleObj r:id="rId49" imgW="495300" imgH="2933700" progId="PBrush">
                  <p:embed/>
                  <p:pic>
                    <p:nvPicPr>
                      <p:cNvPr id="0" name="图片 3322"/>
                      <p:cNvPicPr/>
                      <p:nvPr/>
                    </p:nvPicPr>
                    <p:blipFill>
                      <a:blip r:embed="rId50">
                        <a:clrChange>
                          <a:clrFrom>
                            <a:srgbClr val="FFFFFF"/>
                          </a:clrFrom>
                          <a:clrTo>
                            <a:srgbClr val="FFFFFF">
                              <a:alpha val="0"/>
                            </a:srgbClr>
                          </a:clrTo>
                        </a:clrChange>
                      </a:blip>
                      <a:stretch>
                        <a:fillRect/>
                      </a:stretch>
                    </p:blipFill>
                    <p:spPr>
                      <a:xfrm>
                        <a:off x="7874000" y="1715135"/>
                        <a:ext cx="495300" cy="2933700"/>
                      </a:xfrm>
                      <a:prstGeom prst="rect">
                        <a:avLst/>
                      </a:prstGeom>
                      <a:noFill/>
                      <a:ln w="38100">
                        <a:noFill/>
                        <a:miter/>
                      </a:ln>
                    </p:spPr>
                  </p:pic>
                </p:oleObj>
              </mc:Fallback>
            </mc:AlternateContent>
          </a:graphicData>
        </a:graphic>
      </p:graphicFrame>
      <p:sp>
        <p:nvSpPr>
          <p:cNvPr id="122911" name="标题 33"/>
          <p:cNvSpPr>
            <a:spLocks noGrp="1"/>
          </p:cNvSpPr>
          <p:nvPr>
            <p:ph type="title"/>
          </p:nvPr>
        </p:nvSpPr>
        <p:spPr>
          <a:xfrm>
            <a:off x="1428750" y="274638"/>
            <a:ext cx="7258050" cy="1143000"/>
          </a:xfrm>
        </p:spPr>
        <p:txBody>
          <a:bodyPr vert="horz" wrap="square" lIns="91440" tIns="45720" rIns="91440" bIns="45720" anchor="ctr" anchorCtr="0"/>
          <a:lstStyle/>
          <a:p>
            <a:pPr eaLnBrk="1" hangingPunct="1"/>
            <a:r>
              <a:rPr lang="zh-CN" altLang="en-US" sz="2400" b="1" dirty="0">
                <a:solidFill>
                  <a:srgbClr val="990033"/>
                </a:solidFill>
                <a:latin typeface="微软雅黑" panose="020B0503020204020204" pitchFamily="34" charset="-122"/>
              </a:rPr>
              <a:t>例</a:t>
            </a:r>
            <a:r>
              <a:rPr lang="en-US" altLang="zh-CN" sz="2400" b="1" dirty="0">
                <a:solidFill>
                  <a:srgbClr val="990033"/>
                </a:solidFill>
                <a:latin typeface="微软雅黑" panose="020B0503020204020204" pitchFamily="34" charset="-122"/>
              </a:rPr>
              <a:t> </a:t>
            </a:r>
            <a:r>
              <a:rPr lang="zh-CN" altLang="en-US" sz="2400" b="1" dirty="0">
                <a:solidFill>
                  <a:srgbClr val="990033"/>
                </a:solidFill>
                <a:latin typeface="微软雅黑" panose="020B0503020204020204" pitchFamily="34" charset="-122"/>
              </a:rPr>
              <a:t>已知单位反馈系统开环传递函数</a:t>
            </a:r>
            <a:r>
              <a:rPr lang="en-US" altLang="zh-CN" sz="2400" b="1" dirty="0">
                <a:solidFill>
                  <a:srgbClr val="990033"/>
                </a:solidFill>
              </a:rPr>
              <a:t>,</a:t>
            </a:r>
            <a:r>
              <a:rPr lang="zh-CN" altLang="en-US" sz="2400" b="1" dirty="0">
                <a:solidFill>
                  <a:srgbClr val="990033"/>
                </a:solidFill>
                <a:latin typeface="Symbol" panose="05050102010706020507" pitchFamily="18" charset="2"/>
              </a:rPr>
              <a:t>分析系统稳定性</a:t>
            </a:r>
            <a:endParaRPr lang="zh-CN" altLang="en-US" sz="2400" b="1" dirty="0">
              <a:solidFill>
                <a:srgbClr val="990033"/>
              </a:solidFill>
            </a:endParaRPr>
          </a:p>
        </p:txBody>
      </p:sp>
    </p:spTree>
  </p:cSld>
  <p:clrMapOvr>
    <a:masterClrMapping/>
  </p:clrMapOvr>
  <p:transition>
    <p:pull dir="rd"/>
  </p:transition>
</p:sld>
</file>

<file path=ppt/slides/slide1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123906" name="Object 2"/>
          <p:cNvGraphicFramePr>
            <a:graphicFrameLocks noChangeAspect="1"/>
          </p:cNvGraphicFramePr>
          <p:nvPr/>
        </p:nvGraphicFramePr>
        <p:xfrm>
          <a:off x="2454275" y="2914650"/>
          <a:ext cx="1736725" cy="355600"/>
        </p:xfrm>
        <a:graphic>
          <a:graphicData uri="http://schemas.openxmlformats.org/presentationml/2006/ole">
            <mc:AlternateContent xmlns:mc="http://schemas.openxmlformats.org/markup-compatibility/2006">
              <mc:Choice xmlns:v="urn:schemas-microsoft-com:vml" Requires="v">
                <p:oleObj r:id="rId3" imgW="605155" imgH="104775" progId="Equation.3">
                  <p:embed/>
                </p:oleObj>
              </mc:Choice>
              <mc:Fallback>
                <p:oleObj r:id="rId3" imgW="605155" imgH="104775" progId="Equation.3">
                  <p:embed/>
                  <p:pic>
                    <p:nvPicPr>
                      <p:cNvPr id="0" name="图片 3329"/>
                      <p:cNvPicPr/>
                      <p:nvPr/>
                    </p:nvPicPr>
                    <p:blipFill>
                      <a:blip r:embed="rId4">
                        <a:clrChange>
                          <a:clrFrom>
                            <a:srgbClr val="000000"/>
                          </a:clrFrom>
                          <a:clrTo>
                            <a:srgbClr val="C0504D"/>
                          </a:clrTo>
                        </a:clrChange>
                      </a:blip>
                      <a:stretch>
                        <a:fillRect/>
                      </a:stretch>
                    </p:blipFill>
                    <p:spPr>
                      <a:xfrm>
                        <a:off x="2454275" y="2914650"/>
                        <a:ext cx="1736725" cy="355600"/>
                      </a:xfrm>
                      <a:prstGeom prst="rect">
                        <a:avLst/>
                      </a:prstGeom>
                      <a:gradFill rotWithShape="0">
                        <a:gsLst>
                          <a:gs pos="0">
                            <a:srgbClr val="CCFFCC"/>
                          </a:gs>
                          <a:gs pos="50000">
                            <a:srgbClr val="FFFFFF"/>
                          </a:gs>
                          <a:gs pos="100000">
                            <a:srgbClr val="CCFFCC"/>
                          </a:gs>
                        </a:gsLst>
                        <a:lin ang="5400000" scaled="1"/>
                        <a:tileRect/>
                      </a:gradFill>
                      <a:ln w="38100">
                        <a:noFill/>
                        <a:miter/>
                      </a:ln>
                    </p:spPr>
                  </p:pic>
                </p:oleObj>
              </mc:Fallback>
            </mc:AlternateContent>
          </a:graphicData>
        </a:graphic>
      </p:graphicFrame>
      <p:graphicFrame>
        <p:nvGraphicFramePr>
          <p:cNvPr id="123907" name="Object 3"/>
          <p:cNvGraphicFramePr>
            <a:graphicFrameLocks noChangeAspect="1"/>
          </p:cNvGraphicFramePr>
          <p:nvPr/>
        </p:nvGraphicFramePr>
        <p:xfrm>
          <a:off x="152400" y="4624388"/>
          <a:ext cx="762000" cy="401637"/>
        </p:xfrm>
        <a:graphic>
          <a:graphicData uri="http://schemas.openxmlformats.org/presentationml/2006/ole">
            <mc:AlternateContent xmlns:mc="http://schemas.openxmlformats.org/markup-compatibility/2006">
              <mc:Choice xmlns:v="urn:schemas-microsoft-com:vml" Requires="v">
                <p:oleObj r:id="rId5" imgW="304800" imgH="165100" progId="Equation.3">
                  <p:embed/>
                </p:oleObj>
              </mc:Choice>
              <mc:Fallback>
                <p:oleObj r:id="rId5" imgW="304800" imgH="165100" progId="Equation.3">
                  <p:embed/>
                  <p:pic>
                    <p:nvPicPr>
                      <p:cNvPr id="0" name="图片 3331"/>
                      <p:cNvPicPr/>
                      <p:nvPr/>
                    </p:nvPicPr>
                    <p:blipFill>
                      <a:blip r:embed="rId6"/>
                      <a:stretch>
                        <a:fillRect/>
                      </a:stretch>
                    </p:blipFill>
                    <p:spPr>
                      <a:xfrm>
                        <a:off x="152400" y="4624388"/>
                        <a:ext cx="762000" cy="401637"/>
                      </a:xfrm>
                      <a:prstGeom prst="rect">
                        <a:avLst/>
                      </a:prstGeom>
                      <a:noFill/>
                      <a:ln w="38100">
                        <a:noFill/>
                        <a:miter/>
                      </a:ln>
                    </p:spPr>
                  </p:pic>
                </p:oleObj>
              </mc:Fallback>
            </mc:AlternateContent>
          </a:graphicData>
        </a:graphic>
      </p:graphicFrame>
      <p:sp>
        <p:nvSpPr>
          <p:cNvPr id="123908" name="Rectangle 8"/>
          <p:cNvSpPr/>
          <p:nvPr/>
        </p:nvSpPr>
        <p:spPr>
          <a:xfrm>
            <a:off x="1676400" y="4654550"/>
            <a:ext cx="9144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graphicFrame>
        <p:nvGraphicFramePr>
          <p:cNvPr id="123909" name="Object 4"/>
          <p:cNvGraphicFramePr>
            <a:graphicFrameLocks noChangeAspect="1"/>
          </p:cNvGraphicFramePr>
          <p:nvPr/>
        </p:nvGraphicFramePr>
        <p:xfrm>
          <a:off x="914400" y="1857375"/>
          <a:ext cx="3568700" cy="958850"/>
        </p:xfrm>
        <a:graphic>
          <a:graphicData uri="http://schemas.openxmlformats.org/presentationml/2006/ole">
            <mc:AlternateContent xmlns:mc="http://schemas.openxmlformats.org/markup-compatibility/2006">
              <mc:Choice xmlns:v="urn:schemas-microsoft-com:vml" Requires="v">
                <p:oleObj r:id="rId7" imgW="1612900" imgH="444500" progId="Equation.3">
                  <p:embed/>
                </p:oleObj>
              </mc:Choice>
              <mc:Fallback>
                <p:oleObj r:id="rId7" imgW="1612900" imgH="444500" progId="Equation.3">
                  <p:embed/>
                  <p:pic>
                    <p:nvPicPr>
                      <p:cNvPr id="0" name="图片 3337"/>
                      <p:cNvPicPr/>
                      <p:nvPr/>
                    </p:nvPicPr>
                    <p:blipFill>
                      <a:blip r:embed="rId8"/>
                      <a:stretch>
                        <a:fillRect/>
                      </a:stretch>
                    </p:blipFill>
                    <p:spPr>
                      <a:xfrm>
                        <a:off x="914400" y="1857375"/>
                        <a:ext cx="3568700" cy="958850"/>
                      </a:xfrm>
                      <a:prstGeom prst="rect">
                        <a:avLst/>
                      </a:prstGeom>
                      <a:noFill/>
                      <a:ln w="38100">
                        <a:noFill/>
                        <a:miter/>
                      </a:ln>
                    </p:spPr>
                  </p:pic>
                </p:oleObj>
              </mc:Fallback>
            </mc:AlternateContent>
          </a:graphicData>
        </a:graphic>
      </p:graphicFrame>
      <p:graphicFrame>
        <p:nvGraphicFramePr>
          <p:cNvPr id="123910" name="Object 5"/>
          <p:cNvGraphicFramePr>
            <a:graphicFrameLocks noChangeAspect="1"/>
          </p:cNvGraphicFramePr>
          <p:nvPr/>
        </p:nvGraphicFramePr>
        <p:xfrm>
          <a:off x="1066800" y="4217988"/>
          <a:ext cx="433388" cy="449262"/>
        </p:xfrm>
        <a:graphic>
          <a:graphicData uri="http://schemas.openxmlformats.org/presentationml/2006/ole">
            <mc:AlternateContent xmlns:mc="http://schemas.openxmlformats.org/markup-compatibility/2006">
              <mc:Choice xmlns:v="urn:schemas-microsoft-com:vml" Requires="v">
                <p:oleObj r:id="rId9" imgW="203200" imgH="215900" progId="Equation.3">
                  <p:embed/>
                </p:oleObj>
              </mc:Choice>
              <mc:Fallback>
                <p:oleObj r:id="rId9" imgW="203200" imgH="215900" progId="Equation.3">
                  <p:embed/>
                  <p:pic>
                    <p:nvPicPr>
                      <p:cNvPr id="0" name="图片 3351"/>
                      <p:cNvPicPr/>
                      <p:nvPr/>
                    </p:nvPicPr>
                    <p:blipFill>
                      <a:blip r:embed="rId10"/>
                      <a:stretch>
                        <a:fillRect/>
                      </a:stretch>
                    </p:blipFill>
                    <p:spPr>
                      <a:xfrm>
                        <a:off x="1066800" y="4217988"/>
                        <a:ext cx="433388" cy="449262"/>
                      </a:xfrm>
                      <a:prstGeom prst="rect">
                        <a:avLst/>
                      </a:prstGeom>
                      <a:noFill/>
                      <a:ln w="38100">
                        <a:noFill/>
                        <a:miter/>
                      </a:ln>
                    </p:spPr>
                  </p:pic>
                </p:oleObj>
              </mc:Fallback>
            </mc:AlternateContent>
          </a:graphicData>
        </a:graphic>
      </p:graphicFrame>
      <p:graphicFrame>
        <p:nvGraphicFramePr>
          <p:cNvPr id="123911" name="Object 6"/>
          <p:cNvGraphicFramePr>
            <a:graphicFrameLocks noChangeAspect="1"/>
          </p:cNvGraphicFramePr>
          <p:nvPr/>
        </p:nvGraphicFramePr>
        <p:xfrm>
          <a:off x="1701800" y="3860800"/>
          <a:ext cx="3200400" cy="428625"/>
        </p:xfrm>
        <a:graphic>
          <a:graphicData uri="http://schemas.openxmlformats.org/presentationml/2006/ole">
            <mc:AlternateContent xmlns:mc="http://schemas.openxmlformats.org/markup-compatibility/2006">
              <mc:Choice xmlns:v="urn:schemas-microsoft-com:vml" Requires="v">
                <p:oleObj r:id="rId11" imgW="1562100" imgH="215900" progId="Equation.3">
                  <p:embed/>
                </p:oleObj>
              </mc:Choice>
              <mc:Fallback>
                <p:oleObj r:id="rId11" imgW="1562100" imgH="215900" progId="Equation.3">
                  <p:embed/>
                  <p:pic>
                    <p:nvPicPr>
                      <p:cNvPr id="0" name="图片 3352"/>
                      <p:cNvPicPr/>
                      <p:nvPr/>
                    </p:nvPicPr>
                    <p:blipFill>
                      <a:blip r:embed="rId12"/>
                      <a:stretch>
                        <a:fillRect/>
                      </a:stretch>
                    </p:blipFill>
                    <p:spPr>
                      <a:xfrm>
                        <a:off x="1701800" y="3860800"/>
                        <a:ext cx="3200400" cy="428625"/>
                      </a:xfrm>
                      <a:prstGeom prst="rect">
                        <a:avLst/>
                      </a:prstGeom>
                      <a:noFill/>
                      <a:ln w="38100">
                        <a:noFill/>
                        <a:miter/>
                      </a:ln>
                    </p:spPr>
                  </p:pic>
                </p:oleObj>
              </mc:Fallback>
            </mc:AlternateContent>
          </a:graphicData>
        </a:graphic>
      </p:graphicFrame>
      <p:graphicFrame>
        <p:nvGraphicFramePr>
          <p:cNvPr id="123912" name="Object 7"/>
          <p:cNvGraphicFramePr>
            <a:graphicFrameLocks noChangeAspect="1"/>
          </p:cNvGraphicFramePr>
          <p:nvPr/>
        </p:nvGraphicFramePr>
        <p:xfrm>
          <a:off x="1687513" y="4318000"/>
          <a:ext cx="3413125" cy="352425"/>
        </p:xfrm>
        <a:graphic>
          <a:graphicData uri="http://schemas.openxmlformats.org/presentationml/2006/ole">
            <mc:AlternateContent xmlns:mc="http://schemas.openxmlformats.org/markup-compatibility/2006">
              <mc:Choice xmlns:v="urn:schemas-microsoft-com:vml" Requires="v">
                <p:oleObj r:id="rId13" imgW="1663065" imgH="177800" progId="Equation.3">
                  <p:embed/>
                </p:oleObj>
              </mc:Choice>
              <mc:Fallback>
                <p:oleObj r:id="rId13" imgW="1663065" imgH="177800" progId="Equation.3">
                  <p:embed/>
                  <p:pic>
                    <p:nvPicPr>
                      <p:cNvPr id="0" name="图片 3344"/>
                      <p:cNvPicPr/>
                      <p:nvPr/>
                    </p:nvPicPr>
                    <p:blipFill>
                      <a:blip r:embed="rId14"/>
                      <a:stretch>
                        <a:fillRect/>
                      </a:stretch>
                    </p:blipFill>
                    <p:spPr>
                      <a:xfrm>
                        <a:off x="1687513" y="4318000"/>
                        <a:ext cx="3413125" cy="352425"/>
                      </a:xfrm>
                      <a:prstGeom prst="rect">
                        <a:avLst/>
                      </a:prstGeom>
                      <a:noFill/>
                      <a:ln w="38100">
                        <a:noFill/>
                        <a:miter/>
                      </a:ln>
                    </p:spPr>
                  </p:pic>
                </p:oleObj>
              </mc:Fallback>
            </mc:AlternateContent>
          </a:graphicData>
        </a:graphic>
      </p:graphicFrame>
      <p:graphicFrame>
        <p:nvGraphicFramePr>
          <p:cNvPr id="123913" name="Object 8"/>
          <p:cNvGraphicFramePr>
            <a:graphicFrameLocks noChangeAspect="1"/>
          </p:cNvGraphicFramePr>
          <p:nvPr/>
        </p:nvGraphicFramePr>
        <p:xfrm>
          <a:off x="1082675" y="5237163"/>
          <a:ext cx="461963" cy="449262"/>
        </p:xfrm>
        <a:graphic>
          <a:graphicData uri="http://schemas.openxmlformats.org/presentationml/2006/ole">
            <mc:AlternateContent xmlns:mc="http://schemas.openxmlformats.org/markup-compatibility/2006">
              <mc:Choice xmlns:v="urn:schemas-microsoft-com:vml" Requires="v">
                <p:oleObj r:id="rId15" imgW="215900" imgH="215900" progId="Equation.3">
                  <p:embed/>
                </p:oleObj>
              </mc:Choice>
              <mc:Fallback>
                <p:oleObj r:id="rId15" imgW="215900" imgH="215900" progId="Equation.3">
                  <p:embed/>
                  <p:pic>
                    <p:nvPicPr>
                      <p:cNvPr id="0" name="图片 3340"/>
                      <p:cNvPicPr/>
                      <p:nvPr/>
                    </p:nvPicPr>
                    <p:blipFill>
                      <a:blip r:embed="rId16"/>
                      <a:stretch>
                        <a:fillRect/>
                      </a:stretch>
                    </p:blipFill>
                    <p:spPr>
                      <a:xfrm>
                        <a:off x="1082675" y="5237163"/>
                        <a:ext cx="461963" cy="449262"/>
                      </a:xfrm>
                      <a:prstGeom prst="rect">
                        <a:avLst/>
                      </a:prstGeom>
                      <a:noFill/>
                      <a:ln w="38100">
                        <a:noFill/>
                        <a:miter/>
                      </a:ln>
                    </p:spPr>
                  </p:pic>
                </p:oleObj>
              </mc:Fallback>
            </mc:AlternateContent>
          </a:graphicData>
        </a:graphic>
      </p:graphicFrame>
      <p:graphicFrame>
        <p:nvGraphicFramePr>
          <p:cNvPr id="123914" name="Object 9"/>
          <p:cNvGraphicFramePr>
            <a:graphicFrameLocks noChangeAspect="1"/>
          </p:cNvGraphicFramePr>
          <p:nvPr/>
        </p:nvGraphicFramePr>
        <p:xfrm>
          <a:off x="1676400" y="5164138"/>
          <a:ext cx="3352800" cy="427037"/>
        </p:xfrm>
        <a:graphic>
          <a:graphicData uri="http://schemas.openxmlformats.org/presentationml/2006/ole">
            <mc:AlternateContent xmlns:mc="http://schemas.openxmlformats.org/markup-compatibility/2006">
              <mc:Choice xmlns:v="urn:schemas-microsoft-com:vml" Requires="v">
                <p:oleObj r:id="rId17" imgW="1637665" imgH="215900" progId="Equation.3">
                  <p:embed/>
                </p:oleObj>
              </mc:Choice>
              <mc:Fallback>
                <p:oleObj r:id="rId17" imgW="1637665" imgH="215900" progId="Equation.3">
                  <p:embed/>
                  <p:pic>
                    <p:nvPicPr>
                      <p:cNvPr id="0" name="图片 3354"/>
                      <p:cNvPicPr/>
                      <p:nvPr/>
                    </p:nvPicPr>
                    <p:blipFill>
                      <a:blip r:embed="rId18"/>
                      <a:stretch>
                        <a:fillRect/>
                      </a:stretch>
                    </p:blipFill>
                    <p:spPr>
                      <a:xfrm>
                        <a:off x="1676400" y="5164138"/>
                        <a:ext cx="3352800" cy="427037"/>
                      </a:xfrm>
                      <a:prstGeom prst="rect">
                        <a:avLst/>
                      </a:prstGeom>
                      <a:noFill/>
                      <a:ln w="38100">
                        <a:noFill/>
                        <a:miter/>
                      </a:ln>
                    </p:spPr>
                  </p:pic>
                </p:oleObj>
              </mc:Fallback>
            </mc:AlternateContent>
          </a:graphicData>
        </a:graphic>
      </p:graphicFrame>
      <p:graphicFrame>
        <p:nvGraphicFramePr>
          <p:cNvPr id="123915" name="Object 10"/>
          <p:cNvGraphicFramePr>
            <a:graphicFrameLocks noChangeAspect="1"/>
          </p:cNvGraphicFramePr>
          <p:nvPr/>
        </p:nvGraphicFramePr>
        <p:xfrm>
          <a:off x="1679575" y="5597525"/>
          <a:ext cx="3794125" cy="401638"/>
        </p:xfrm>
        <a:graphic>
          <a:graphicData uri="http://schemas.openxmlformats.org/presentationml/2006/ole">
            <mc:AlternateContent xmlns:mc="http://schemas.openxmlformats.org/markup-compatibility/2006">
              <mc:Choice xmlns:v="urn:schemas-microsoft-com:vml" Requires="v">
                <p:oleObj r:id="rId19" imgW="1854200" imgH="203200" progId="Equation.3">
                  <p:embed/>
                </p:oleObj>
              </mc:Choice>
              <mc:Fallback>
                <p:oleObj r:id="rId19" imgW="1854200" imgH="203200" progId="Equation.3">
                  <p:embed/>
                  <p:pic>
                    <p:nvPicPr>
                      <p:cNvPr id="0" name="图片 3335"/>
                      <p:cNvPicPr/>
                      <p:nvPr/>
                    </p:nvPicPr>
                    <p:blipFill>
                      <a:blip r:embed="rId20"/>
                      <a:stretch>
                        <a:fillRect/>
                      </a:stretch>
                    </p:blipFill>
                    <p:spPr>
                      <a:xfrm>
                        <a:off x="1679575" y="5597525"/>
                        <a:ext cx="3794125" cy="401638"/>
                      </a:xfrm>
                      <a:prstGeom prst="rect">
                        <a:avLst/>
                      </a:prstGeom>
                      <a:noFill/>
                      <a:ln w="38100">
                        <a:noFill/>
                        <a:miter/>
                      </a:ln>
                    </p:spPr>
                  </p:pic>
                </p:oleObj>
              </mc:Fallback>
            </mc:AlternateContent>
          </a:graphicData>
        </a:graphic>
      </p:graphicFrame>
      <p:sp>
        <p:nvSpPr>
          <p:cNvPr id="123916" name="Rectangle 17"/>
          <p:cNvSpPr/>
          <p:nvPr/>
        </p:nvSpPr>
        <p:spPr>
          <a:xfrm>
            <a:off x="1676400" y="5949950"/>
            <a:ext cx="11430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不稳定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sp>
        <p:nvSpPr>
          <p:cNvPr id="123917" name="AutoShape 19"/>
          <p:cNvSpPr/>
          <p:nvPr/>
        </p:nvSpPr>
        <p:spPr>
          <a:xfrm>
            <a:off x="952500" y="3984625"/>
            <a:ext cx="76200" cy="1816100"/>
          </a:xfrm>
          <a:prstGeom prst="leftBrace">
            <a:avLst>
              <a:gd name="adj1" fmla="val 198611"/>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23918" name="Object 11"/>
          <p:cNvGraphicFramePr>
            <a:graphicFrameLocks noChangeAspect="1"/>
          </p:cNvGraphicFramePr>
          <p:nvPr/>
        </p:nvGraphicFramePr>
        <p:xfrm>
          <a:off x="2438400" y="3311525"/>
          <a:ext cx="1752600" cy="422275"/>
        </p:xfrm>
        <a:graphic>
          <a:graphicData uri="http://schemas.openxmlformats.org/presentationml/2006/ole">
            <mc:AlternateContent xmlns:mc="http://schemas.openxmlformats.org/markup-compatibility/2006">
              <mc:Choice xmlns:v="urn:schemas-microsoft-com:vml" Requires="v">
                <p:oleObj r:id="rId21" imgW="675005" imgH="147955" progId="Equation.3">
                  <p:embed/>
                </p:oleObj>
              </mc:Choice>
              <mc:Fallback>
                <p:oleObj r:id="rId21" imgW="675005" imgH="147955" progId="Equation.3">
                  <p:embed/>
                  <p:pic>
                    <p:nvPicPr>
                      <p:cNvPr id="0" name="图片 3353"/>
                      <p:cNvPicPr/>
                      <p:nvPr/>
                    </p:nvPicPr>
                    <p:blipFill>
                      <a:blip r:embed="rId22">
                        <a:clrChange>
                          <a:clrFrom>
                            <a:srgbClr val="000000"/>
                          </a:clrFrom>
                          <a:clrTo>
                            <a:srgbClr val="C0504D"/>
                          </a:clrTo>
                        </a:clrChange>
                      </a:blip>
                      <a:stretch>
                        <a:fillRect/>
                      </a:stretch>
                    </p:blipFill>
                    <p:spPr>
                      <a:xfrm>
                        <a:off x="2438400" y="3311525"/>
                        <a:ext cx="1752600" cy="422275"/>
                      </a:xfrm>
                      <a:prstGeom prst="rect">
                        <a:avLst/>
                      </a:prstGeom>
                      <a:gradFill rotWithShape="0">
                        <a:gsLst>
                          <a:gs pos="0">
                            <a:srgbClr val="CCFFCC"/>
                          </a:gs>
                          <a:gs pos="50000">
                            <a:srgbClr val="FFFFFF"/>
                          </a:gs>
                          <a:gs pos="100000">
                            <a:srgbClr val="CCFFCC"/>
                          </a:gs>
                        </a:gsLst>
                        <a:lin ang="5400000" scaled="1"/>
                        <a:tileRect/>
                      </a:gradFill>
                      <a:ln w="38100">
                        <a:noFill/>
                        <a:miter/>
                      </a:ln>
                    </p:spPr>
                  </p:pic>
                </p:oleObj>
              </mc:Fallback>
            </mc:AlternateContent>
          </a:graphicData>
        </a:graphic>
      </p:graphicFrame>
      <p:sp>
        <p:nvSpPr>
          <p:cNvPr id="123919" name="AutoShape 25"/>
          <p:cNvSpPr/>
          <p:nvPr/>
        </p:nvSpPr>
        <p:spPr>
          <a:xfrm>
            <a:off x="1524000" y="3892550"/>
            <a:ext cx="152400" cy="1143000"/>
          </a:xfrm>
          <a:prstGeom prst="leftBrace">
            <a:avLst>
              <a:gd name="adj1" fmla="val 62500"/>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3920" name="AutoShape 26"/>
          <p:cNvSpPr/>
          <p:nvPr/>
        </p:nvSpPr>
        <p:spPr>
          <a:xfrm>
            <a:off x="1524000" y="5165725"/>
            <a:ext cx="152400" cy="1104900"/>
          </a:xfrm>
          <a:prstGeom prst="leftBrace">
            <a:avLst>
              <a:gd name="adj1" fmla="val 60416"/>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3921" name="AutoShape 27"/>
          <p:cNvSpPr/>
          <p:nvPr/>
        </p:nvSpPr>
        <p:spPr>
          <a:xfrm>
            <a:off x="2286000" y="2968625"/>
            <a:ext cx="152400" cy="711200"/>
          </a:xfrm>
          <a:prstGeom prst="leftBrace">
            <a:avLst>
              <a:gd name="adj1" fmla="val 38888"/>
              <a:gd name="adj2" fmla="val 50000"/>
            </a:avLst>
          </a:prstGeom>
          <a:gradFill rotWithShape="0">
            <a:gsLst>
              <a:gs pos="0">
                <a:srgbClr val="CCFFCC"/>
              </a:gs>
              <a:gs pos="50000">
                <a:srgbClr val="FFFFFF"/>
              </a:gs>
              <a:gs pos="100000">
                <a:srgbClr val="CCFFCC"/>
              </a:gs>
            </a:gsLst>
            <a:lin ang="5400000" scaled="1"/>
            <a:tileRect/>
          </a:gradFill>
          <a:ln w="19050" cap="flat" cmpd="sng">
            <a:solidFill>
              <a:srgbClr val="0000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23922" name="Object 12"/>
          <p:cNvGraphicFramePr>
            <a:graphicFrameLocks noChangeAspect="1"/>
          </p:cNvGraphicFramePr>
          <p:nvPr/>
        </p:nvGraphicFramePr>
        <p:xfrm>
          <a:off x="5486400" y="3679825"/>
          <a:ext cx="3257550" cy="2667000"/>
        </p:xfrm>
        <a:graphic>
          <a:graphicData uri="http://schemas.openxmlformats.org/presentationml/2006/ole">
            <mc:AlternateContent xmlns:mc="http://schemas.openxmlformats.org/markup-compatibility/2006">
              <mc:Choice xmlns:v="urn:schemas-microsoft-com:vml" Requires="v">
                <p:oleObj r:id="rId23" imgW="3257550" imgH="2667000" progId="PBrush">
                  <p:embed/>
                </p:oleObj>
              </mc:Choice>
              <mc:Fallback>
                <p:oleObj r:id="rId23" imgW="3257550" imgH="2667000" progId="PBrush">
                  <p:embed/>
                  <p:pic>
                    <p:nvPicPr>
                      <p:cNvPr id="0" name="图片 3336"/>
                      <p:cNvPicPr/>
                      <p:nvPr/>
                    </p:nvPicPr>
                    <p:blipFill>
                      <a:blip r:embed="rId24">
                        <a:clrChange>
                          <a:clrFrom>
                            <a:srgbClr val="FFFFFF"/>
                          </a:clrFrom>
                          <a:clrTo>
                            <a:srgbClr val="FFFFFF">
                              <a:alpha val="0"/>
                            </a:srgbClr>
                          </a:clrTo>
                        </a:clrChange>
                      </a:blip>
                      <a:stretch>
                        <a:fillRect/>
                      </a:stretch>
                    </p:blipFill>
                    <p:spPr>
                      <a:xfrm>
                        <a:off x="5486400" y="3679825"/>
                        <a:ext cx="3257550" cy="2667000"/>
                      </a:xfrm>
                      <a:prstGeom prst="rect">
                        <a:avLst/>
                      </a:prstGeom>
                      <a:noFill/>
                      <a:ln w="38100">
                        <a:noFill/>
                        <a:miter/>
                      </a:ln>
                    </p:spPr>
                  </p:pic>
                </p:oleObj>
              </mc:Fallback>
            </mc:AlternateContent>
          </a:graphicData>
        </a:graphic>
      </p:graphicFrame>
      <p:graphicFrame>
        <p:nvGraphicFramePr>
          <p:cNvPr id="123923" name="Object 13"/>
          <p:cNvGraphicFramePr>
            <a:graphicFrameLocks noChangeAspect="1"/>
          </p:cNvGraphicFramePr>
          <p:nvPr/>
        </p:nvGraphicFramePr>
        <p:xfrm>
          <a:off x="5892800" y="3844925"/>
          <a:ext cx="2762250" cy="2457450"/>
        </p:xfrm>
        <a:graphic>
          <a:graphicData uri="http://schemas.openxmlformats.org/presentationml/2006/ole">
            <mc:AlternateContent xmlns:mc="http://schemas.openxmlformats.org/markup-compatibility/2006">
              <mc:Choice xmlns:v="urn:schemas-microsoft-com:vml" Requires="v">
                <p:oleObj r:id="rId25" imgW="2762250" imgH="2457450" progId="PBrush">
                  <p:embed/>
                </p:oleObj>
              </mc:Choice>
              <mc:Fallback>
                <p:oleObj r:id="rId25" imgW="2762250" imgH="2457450" progId="PBrush">
                  <p:embed/>
                  <p:pic>
                    <p:nvPicPr>
                      <p:cNvPr id="0" name="图片 3339"/>
                      <p:cNvPicPr/>
                      <p:nvPr/>
                    </p:nvPicPr>
                    <p:blipFill>
                      <a:blip r:embed="rId26">
                        <a:clrChange>
                          <a:clrFrom>
                            <a:srgbClr val="FFFFFF"/>
                          </a:clrFrom>
                          <a:clrTo>
                            <a:srgbClr val="FFFFFF">
                              <a:alpha val="0"/>
                            </a:srgbClr>
                          </a:clrTo>
                        </a:clrChange>
                      </a:blip>
                      <a:stretch>
                        <a:fillRect/>
                      </a:stretch>
                    </p:blipFill>
                    <p:spPr>
                      <a:xfrm>
                        <a:off x="5892800" y="3844925"/>
                        <a:ext cx="2762250" cy="2457450"/>
                      </a:xfrm>
                      <a:prstGeom prst="rect">
                        <a:avLst/>
                      </a:prstGeom>
                      <a:noFill/>
                      <a:ln w="38100">
                        <a:noFill/>
                        <a:miter/>
                      </a:ln>
                    </p:spPr>
                  </p:pic>
                </p:oleObj>
              </mc:Fallback>
            </mc:AlternateContent>
          </a:graphicData>
        </a:graphic>
      </p:graphicFrame>
      <p:graphicFrame>
        <p:nvGraphicFramePr>
          <p:cNvPr id="123924" name="Object 14"/>
          <p:cNvGraphicFramePr>
            <a:graphicFrameLocks noChangeAspect="1"/>
          </p:cNvGraphicFramePr>
          <p:nvPr/>
        </p:nvGraphicFramePr>
        <p:xfrm>
          <a:off x="5867400" y="4416425"/>
          <a:ext cx="2352675" cy="1962150"/>
        </p:xfrm>
        <a:graphic>
          <a:graphicData uri="http://schemas.openxmlformats.org/presentationml/2006/ole">
            <mc:AlternateContent xmlns:mc="http://schemas.openxmlformats.org/markup-compatibility/2006">
              <mc:Choice xmlns:v="urn:schemas-microsoft-com:vml" Requires="v">
                <p:oleObj r:id="rId27" imgW="2352675" imgH="1962150" progId="PBrush">
                  <p:embed/>
                </p:oleObj>
              </mc:Choice>
              <mc:Fallback>
                <p:oleObj r:id="rId27" imgW="2352675" imgH="1962150" progId="PBrush">
                  <p:embed/>
                  <p:pic>
                    <p:nvPicPr>
                      <p:cNvPr id="0" name="图片 3338"/>
                      <p:cNvPicPr/>
                      <p:nvPr/>
                    </p:nvPicPr>
                    <p:blipFill>
                      <a:blip r:embed="rId28">
                        <a:clrChange>
                          <a:clrFrom>
                            <a:srgbClr val="FFFFFF"/>
                          </a:clrFrom>
                          <a:clrTo>
                            <a:srgbClr val="FFFFFF">
                              <a:alpha val="0"/>
                            </a:srgbClr>
                          </a:clrTo>
                        </a:clrChange>
                      </a:blip>
                      <a:stretch>
                        <a:fillRect/>
                      </a:stretch>
                    </p:blipFill>
                    <p:spPr>
                      <a:xfrm>
                        <a:off x="5867400" y="4416425"/>
                        <a:ext cx="2352675" cy="1962150"/>
                      </a:xfrm>
                      <a:prstGeom prst="rect">
                        <a:avLst/>
                      </a:prstGeom>
                      <a:noFill/>
                      <a:ln w="38100">
                        <a:noFill/>
                        <a:miter/>
                      </a:ln>
                    </p:spPr>
                  </p:pic>
                </p:oleObj>
              </mc:Fallback>
            </mc:AlternateContent>
          </a:graphicData>
        </a:graphic>
      </p:graphicFrame>
      <p:graphicFrame>
        <p:nvGraphicFramePr>
          <p:cNvPr id="123925" name="Object 15"/>
          <p:cNvGraphicFramePr>
            <a:graphicFrameLocks noChangeAspect="1"/>
          </p:cNvGraphicFramePr>
          <p:nvPr/>
        </p:nvGraphicFramePr>
        <p:xfrm>
          <a:off x="5908675" y="5254625"/>
          <a:ext cx="2524125" cy="800100"/>
        </p:xfrm>
        <a:graphic>
          <a:graphicData uri="http://schemas.openxmlformats.org/presentationml/2006/ole">
            <mc:AlternateContent xmlns:mc="http://schemas.openxmlformats.org/markup-compatibility/2006">
              <mc:Choice xmlns:v="urn:schemas-microsoft-com:vml" Requires="v">
                <p:oleObj r:id="rId29" imgW="2524125" imgH="800100" progId="PBrush">
                  <p:embed/>
                </p:oleObj>
              </mc:Choice>
              <mc:Fallback>
                <p:oleObj r:id="rId29" imgW="2524125" imgH="800100" progId="PBrush">
                  <p:embed/>
                  <p:pic>
                    <p:nvPicPr>
                      <p:cNvPr id="0" name="图片 3341"/>
                      <p:cNvPicPr/>
                      <p:nvPr/>
                    </p:nvPicPr>
                    <p:blipFill>
                      <a:blip r:embed="rId30">
                        <a:clrChange>
                          <a:clrFrom>
                            <a:srgbClr val="FFFFFF"/>
                          </a:clrFrom>
                          <a:clrTo>
                            <a:srgbClr val="FFFFFF">
                              <a:alpha val="0"/>
                            </a:srgbClr>
                          </a:clrTo>
                        </a:clrChange>
                      </a:blip>
                      <a:stretch>
                        <a:fillRect/>
                      </a:stretch>
                    </p:blipFill>
                    <p:spPr>
                      <a:xfrm>
                        <a:off x="5908675" y="5254625"/>
                        <a:ext cx="2524125" cy="800100"/>
                      </a:xfrm>
                      <a:prstGeom prst="rect">
                        <a:avLst/>
                      </a:prstGeom>
                      <a:noFill/>
                      <a:ln w="38100">
                        <a:noFill/>
                        <a:miter/>
                      </a:ln>
                    </p:spPr>
                  </p:pic>
                </p:oleObj>
              </mc:Fallback>
            </mc:AlternateContent>
          </a:graphicData>
        </a:graphic>
      </p:graphicFrame>
      <p:graphicFrame>
        <p:nvGraphicFramePr>
          <p:cNvPr id="123926" name="Object 16"/>
          <p:cNvGraphicFramePr>
            <a:graphicFrameLocks noChangeAspect="1"/>
          </p:cNvGraphicFramePr>
          <p:nvPr/>
        </p:nvGraphicFramePr>
        <p:xfrm>
          <a:off x="6442075" y="4784725"/>
          <a:ext cx="352425" cy="895350"/>
        </p:xfrm>
        <a:graphic>
          <a:graphicData uri="http://schemas.openxmlformats.org/presentationml/2006/ole">
            <mc:AlternateContent xmlns:mc="http://schemas.openxmlformats.org/markup-compatibility/2006">
              <mc:Choice xmlns:v="urn:schemas-microsoft-com:vml" Requires="v">
                <p:oleObj r:id="rId31" imgW="352425" imgH="895350" progId="PBrush">
                  <p:embed/>
                </p:oleObj>
              </mc:Choice>
              <mc:Fallback>
                <p:oleObj r:id="rId31" imgW="352425" imgH="895350" progId="PBrush">
                  <p:embed/>
                  <p:pic>
                    <p:nvPicPr>
                      <p:cNvPr id="0" name="图片 3342"/>
                      <p:cNvPicPr/>
                      <p:nvPr/>
                    </p:nvPicPr>
                    <p:blipFill>
                      <a:blip r:embed="rId32">
                        <a:clrChange>
                          <a:clrFrom>
                            <a:srgbClr val="FFFFFF"/>
                          </a:clrFrom>
                          <a:clrTo>
                            <a:srgbClr val="FFFFFF">
                              <a:alpha val="0"/>
                            </a:srgbClr>
                          </a:clrTo>
                        </a:clrChange>
                      </a:blip>
                      <a:stretch>
                        <a:fillRect/>
                      </a:stretch>
                    </p:blipFill>
                    <p:spPr>
                      <a:xfrm>
                        <a:off x="6442075" y="4784725"/>
                        <a:ext cx="352425" cy="895350"/>
                      </a:xfrm>
                      <a:prstGeom prst="rect">
                        <a:avLst/>
                      </a:prstGeom>
                      <a:noFill/>
                      <a:ln w="38100">
                        <a:noFill/>
                        <a:miter/>
                      </a:ln>
                    </p:spPr>
                  </p:pic>
                </p:oleObj>
              </mc:Fallback>
            </mc:AlternateContent>
          </a:graphicData>
        </a:graphic>
      </p:graphicFrame>
      <p:graphicFrame>
        <p:nvGraphicFramePr>
          <p:cNvPr id="123927" name="Object 17"/>
          <p:cNvGraphicFramePr>
            <a:graphicFrameLocks noChangeAspect="1"/>
          </p:cNvGraphicFramePr>
          <p:nvPr/>
        </p:nvGraphicFramePr>
        <p:xfrm>
          <a:off x="7251700" y="4822825"/>
          <a:ext cx="323850" cy="1019175"/>
        </p:xfrm>
        <a:graphic>
          <a:graphicData uri="http://schemas.openxmlformats.org/presentationml/2006/ole">
            <mc:AlternateContent xmlns:mc="http://schemas.openxmlformats.org/markup-compatibility/2006">
              <mc:Choice xmlns:v="urn:schemas-microsoft-com:vml" Requires="v">
                <p:oleObj r:id="rId33" imgW="323850" imgH="1019175" progId="PBrush">
                  <p:embed/>
                </p:oleObj>
              </mc:Choice>
              <mc:Fallback>
                <p:oleObj r:id="rId33" imgW="323850" imgH="1019175" progId="PBrush">
                  <p:embed/>
                  <p:pic>
                    <p:nvPicPr>
                      <p:cNvPr id="0" name="图片 3343"/>
                      <p:cNvPicPr/>
                      <p:nvPr/>
                    </p:nvPicPr>
                    <p:blipFill>
                      <a:blip r:embed="rId34">
                        <a:clrChange>
                          <a:clrFrom>
                            <a:srgbClr val="FFFFFF"/>
                          </a:clrFrom>
                          <a:clrTo>
                            <a:srgbClr val="FFFFFF">
                              <a:alpha val="0"/>
                            </a:srgbClr>
                          </a:clrTo>
                        </a:clrChange>
                      </a:blip>
                      <a:stretch>
                        <a:fillRect/>
                      </a:stretch>
                    </p:blipFill>
                    <p:spPr>
                      <a:xfrm>
                        <a:off x="7251700" y="4822825"/>
                        <a:ext cx="323850" cy="1019175"/>
                      </a:xfrm>
                      <a:prstGeom prst="rect">
                        <a:avLst/>
                      </a:prstGeom>
                      <a:noFill/>
                      <a:ln w="38100">
                        <a:noFill/>
                        <a:miter/>
                      </a:ln>
                    </p:spPr>
                  </p:pic>
                </p:oleObj>
              </mc:Fallback>
            </mc:AlternateContent>
          </a:graphicData>
        </a:graphic>
      </p:graphicFrame>
      <p:graphicFrame>
        <p:nvGraphicFramePr>
          <p:cNvPr id="123928" name="Object 18"/>
          <p:cNvGraphicFramePr>
            <a:graphicFrameLocks noChangeAspect="1"/>
          </p:cNvGraphicFramePr>
          <p:nvPr/>
        </p:nvGraphicFramePr>
        <p:xfrm>
          <a:off x="6186488" y="1851025"/>
          <a:ext cx="1966912" cy="1781175"/>
        </p:xfrm>
        <a:graphic>
          <a:graphicData uri="http://schemas.openxmlformats.org/presentationml/2006/ole">
            <mc:AlternateContent xmlns:mc="http://schemas.openxmlformats.org/markup-compatibility/2006">
              <mc:Choice xmlns:v="urn:schemas-microsoft-com:vml" Requires="v">
                <p:oleObj r:id="rId35" imgW="2714625" imgH="2457450" progId="PBrush">
                  <p:embed/>
                </p:oleObj>
              </mc:Choice>
              <mc:Fallback>
                <p:oleObj r:id="rId35" imgW="2714625" imgH="2457450" progId="PBrush">
                  <p:embed/>
                  <p:pic>
                    <p:nvPicPr>
                      <p:cNvPr id="0" name="图片 3348"/>
                      <p:cNvPicPr/>
                      <p:nvPr/>
                    </p:nvPicPr>
                    <p:blipFill>
                      <a:blip r:embed="rId36">
                        <a:clrChange>
                          <a:clrFrom>
                            <a:srgbClr val="FFFFFF"/>
                          </a:clrFrom>
                          <a:clrTo>
                            <a:srgbClr val="FFFFFF">
                              <a:alpha val="0"/>
                            </a:srgbClr>
                          </a:clrTo>
                        </a:clrChange>
                      </a:blip>
                      <a:stretch>
                        <a:fillRect/>
                      </a:stretch>
                    </p:blipFill>
                    <p:spPr>
                      <a:xfrm>
                        <a:off x="6186488" y="1851025"/>
                        <a:ext cx="1966912" cy="1781175"/>
                      </a:xfrm>
                      <a:prstGeom prst="rect">
                        <a:avLst/>
                      </a:prstGeom>
                      <a:noFill/>
                      <a:ln w="38100">
                        <a:noFill/>
                        <a:miter/>
                      </a:ln>
                    </p:spPr>
                  </p:pic>
                </p:oleObj>
              </mc:Fallback>
            </mc:AlternateContent>
          </a:graphicData>
        </a:graphic>
      </p:graphicFrame>
      <p:sp>
        <p:nvSpPr>
          <p:cNvPr id="123929" name="Rectangle 35"/>
          <p:cNvSpPr/>
          <p:nvPr/>
        </p:nvSpPr>
        <p:spPr>
          <a:xfrm>
            <a:off x="152400" y="3044825"/>
            <a:ext cx="2133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2400" dirty="0">
                <a:latin typeface="微软雅黑" panose="020B0503020204020204" pitchFamily="34" charset="-122"/>
                <a:ea typeface="微软雅黑" panose="020B0503020204020204" pitchFamily="34" charset="-122"/>
              </a:rPr>
              <a:t>对数稳定判据</a:t>
            </a:r>
          </a:p>
        </p:txBody>
      </p:sp>
      <p:graphicFrame>
        <p:nvGraphicFramePr>
          <p:cNvPr id="123930" name="Object 19"/>
          <p:cNvGraphicFramePr>
            <a:graphicFrameLocks noChangeAspect="1"/>
          </p:cNvGraphicFramePr>
          <p:nvPr/>
        </p:nvGraphicFramePr>
        <p:xfrm>
          <a:off x="5791200" y="4810125"/>
          <a:ext cx="201613" cy="504825"/>
        </p:xfrm>
        <a:graphic>
          <a:graphicData uri="http://schemas.openxmlformats.org/presentationml/2006/ole">
            <mc:AlternateContent xmlns:mc="http://schemas.openxmlformats.org/markup-compatibility/2006">
              <mc:Choice xmlns:v="urn:schemas-microsoft-com:vml" Requires="v">
                <p:oleObj r:id="rId37" imgW="200025" imgH="504825" progId="PBrush">
                  <p:embed/>
                </p:oleObj>
              </mc:Choice>
              <mc:Fallback>
                <p:oleObj r:id="rId37" imgW="200025" imgH="504825" progId="PBrush">
                  <p:embed/>
                  <p:pic>
                    <p:nvPicPr>
                      <p:cNvPr id="0" name="图片 3345"/>
                      <p:cNvPicPr/>
                      <p:nvPr/>
                    </p:nvPicPr>
                    <p:blipFill>
                      <a:blip r:embed="rId38">
                        <a:clrChange>
                          <a:clrFrom>
                            <a:srgbClr val="FFFFFF"/>
                          </a:clrFrom>
                          <a:clrTo>
                            <a:srgbClr val="FFFFFF">
                              <a:alpha val="0"/>
                            </a:srgbClr>
                          </a:clrTo>
                        </a:clrChange>
                      </a:blip>
                      <a:stretch>
                        <a:fillRect/>
                      </a:stretch>
                    </p:blipFill>
                    <p:spPr>
                      <a:xfrm>
                        <a:off x="5791200" y="4810125"/>
                        <a:ext cx="201613" cy="504825"/>
                      </a:xfrm>
                      <a:prstGeom prst="rect">
                        <a:avLst/>
                      </a:prstGeom>
                      <a:noFill/>
                      <a:ln w="38100">
                        <a:noFill/>
                        <a:miter/>
                      </a:ln>
                    </p:spPr>
                  </p:pic>
                </p:oleObj>
              </mc:Fallback>
            </mc:AlternateContent>
          </a:graphicData>
        </a:graphic>
      </p:graphicFrame>
      <p:graphicFrame>
        <p:nvGraphicFramePr>
          <p:cNvPr id="123931" name="Object 20"/>
          <p:cNvGraphicFramePr>
            <a:graphicFrameLocks noChangeAspect="1"/>
          </p:cNvGraphicFramePr>
          <p:nvPr/>
        </p:nvGraphicFramePr>
        <p:xfrm>
          <a:off x="5854700" y="4797425"/>
          <a:ext cx="742950" cy="104775"/>
        </p:xfrm>
        <a:graphic>
          <a:graphicData uri="http://schemas.openxmlformats.org/presentationml/2006/ole">
            <mc:AlternateContent xmlns:mc="http://schemas.openxmlformats.org/markup-compatibility/2006">
              <mc:Choice xmlns:v="urn:schemas-microsoft-com:vml" Requires="v">
                <p:oleObj r:id="rId39" imgW="742950" imgH="104775" progId="PBrush">
                  <p:embed/>
                </p:oleObj>
              </mc:Choice>
              <mc:Fallback>
                <p:oleObj r:id="rId39" imgW="742950" imgH="104775" progId="PBrush">
                  <p:embed/>
                  <p:pic>
                    <p:nvPicPr>
                      <p:cNvPr id="0" name="图片 3346"/>
                      <p:cNvPicPr/>
                      <p:nvPr/>
                    </p:nvPicPr>
                    <p:blipFill>
                      <a:blip r:embed="rId40">
                        <a:clrChange>
                          <a:clrFrom>
                            <a:srgbClr val="FFFFFF"/>
                          </a:clrFrom>
                          <a:clrTo>
                            <a:srgbClr val="FFFFFF">
                              <a:alpha val="0"/>
                            </a:srgbClr>
                          </a:clrTo>
                        </a:clrChange>
                      </a:blip>
                      <a:stretch>
                        <a:fillRect/>
                      </a:stretch>
                    </p:blipFill>
                    <p:spPr>
                      <a:xfrm>
                        <a:off x="5854700" y="4797425"/>
                        <a:ext cx="742950" cy="104775"/>
                      </a:xfrm>
                      <a:prstGeom prst="rect">
                        <a:avLst/>
                      </a:prstGeom>
                      <a:noFill/>
                      <a:ln w="38100">
                        <a:noFill/>
                        <a:miter/>
                      </a:ln>
                    </p:spPr>
                  </p:pic>
                </p:oleObj>
              </mc:Fallback>
            </mc:AlternateContent>
          </a:graphicData>
        </a:graphic>
      </p:graphicFrame>
      <p:graphicFrame>
        <p:nvGraphicFramePr>
          <p:cNvPr id="123932" name="Object 21"/>
          <p:cNvGraphicFramePr>
            <a:graphicFrameLocks noChangeAspect="1"/>
          </p:cNvGraphicFramePr>
          <p:nvPr/>
        </p:nvGraphicFramePr>
        <p:xfrm>
          <a:off x="5867400" y="4797425"/>
          <a:ext cx="1590675" cy="104775"/>
        </p:xfrm>
        <a:graphic>
          <a:graphicData uri="http://schemas.openxmlformats.org/presentationml/2006/ole">
            <mc:AlternateContent xmlns:mc="http://schemas.openxmlformats.org/markup-compatibility/2006">
              <mc:Choice xmlns:v="urn:schemas-microsoft-com:vml" Requires="v">
                <p:oleObj r:id="rId41" imgW="1590675" imgH="104775" progId="PBrush">
                  <p:embed/>
                </p:oleObj>
              </mc:Choice>
              <mc:Fallback>
                <p:oleObj r:id="rId41" imgW="1590675" imgH="104775" progId="PBrush">
                  <p:embed/>
                  <p:pic>
                    <p:nvPicPr>
                      <p:cNvPr id="0" name="图片 3347"/>
                      <p:cNvPicPr/>
                      <p:nvPr/>
                    </p:nvPicPr>
                    <p:blipFill>
                      <a:blip r:embed="rId42">
                        <a:clrChange>
                          <a:clrFrom>
                            <a:srgbClr val="FFFFFF"/>
                          </a:clrFrom>
                          <a:clrTo>
                            <a:srgbClr val="FFFFFF">
                              <a:alpha val="0"/>
                            </a:srgbClr>
                          </a:clrTo>
                        </a:clrChange>
                      </a:blip>
                      <a:stretch>
                        <a:fillRect/>
                      </a:stretch>
                    </p:blipFill>
                    <p:spPr>
                      <a:xfrm>
                        <a:off x="5867400" y="4797425"/>
                        <a:ext cx="1590675" cy="104775"/>
                      </a:xfrm>
                      <a:prstGeom prst="rect">
                        <a:avLst/>
                      </a:prstGeom>
                      <a:noFill/>
                      <a:ln w="38100">
                        <a:noFill/>
                        <a:miter/>
                      </a:ln>
                    </p:spPr>
                  </p:pic>
                </p:oleObj>
              </mc:Fallback>
            </mc:AlternateContent>
          </a:graphicData>
        </a:graphic>
      </p:graphicFrame>
      <p:graphicFrame>
        <p:nvGraphicFramePr>
          <p:cNvPr id="123933" name="Object 22"/>
          <p:cNvGraphicFramePr>
            <a:graphicFrameLocks noChangeAspect="1"/>
          </p:cNvGraphicFramePr>
          <p:nvPr/>
        </p:nvGraphicFramePr>
        <p:xfrm>
          <a:off x="6556375" y="4845050"/>
          <a:ext cx="85725" cy="1209675"/>
        </p:xfrm>
        <a:graphic>
          <a:graphicData uri="http://schemas.openxmlformats.org/presentationml/2006/ole">
            <mc:AlternateContent xmlns:mc="http://schemas.openxmlformats.org/markup-compatibility/2006">
              <mc:Choice xmlns:v="urn:schemas-microsoft-com:vml" Requires="v">
                <p:oleObj r:id="rId43" imgW="85725" imgH="1209675" progId="PBrush">
                  <p:embed/>
                </p:oleObj>
              </mc:Choice>
              <mc:Fallback>
                <p:oleObj r:id="rId43" imgW="85725" imgH="1209675" progId="PBrush">
                  <p:embed/>
                  <p:pic>
                    <p:nvPicPr>
                      <p:cNvPr id="0" name="图片 3349"/>
                      <p:cNvPicPr/>
                      <p:nvPr/>
                    </p:nvPicPr>
                    <p:blipFill>
                      <a:blip r:embed="rId44">
                        <a:clrChange>
                          <a:clrFrom>
                            <a:srgbClr val="FFFFFF"/>
                          </a:clrFrom>
                          <a:clrTo>
                            <a:srgbClr val="FFFFFF">
                              <a:alpha val="0"/>
                            </a:srgbClr>
                          </a:clrTo>
                        </a:clrChange>
                      </a:blip>
                      <a:stretch>
                        <a:fillRect/>
                      </a:stretch>
                    </p:blipFill>
                    <p:spPr>
                      <a:xfrm>
                        <a:off x="6556375" y="4845050"/>
                        <a:ext cx="85725" cy="1209675"/>
                      </a:xfrm>
                      <a:prstGeom prst="rect">
                        <a:avLst/>
                      </a:prstGeom>
                      <a:noFill/>
                      <a:ln w="38100">
                        <a:noFill/>
                        <a:miter/>
                      </a:ln>
                    </p:spPr>
                  </p:pic>
                </p:oleObj>
              </mc:Fallback>
            </mc:AlternateContent>
          </a:graphicData>
        </a:graphic>
      </p:graphicFrame>
      <p:graphicFrame>
        <p:nvGraphicFramePr>
          <p:cNvPr id="123934" name="Object 23"/>
          <p:cNvGraphicFramePr>
            <a:graphicFrameLocks noChangeAspect="1"/>
          </p:cNvGraphicFramePr>
          <p:nvPr/>
        </p:nvGraphicFramePr>
        <p:xfrm>
          <a:off x="7381875" y="4835525"/>
          <a:ext cx="85725" cy="1209675"/>
        </p:xfrm>
        <a:graphic>
          <a:graphicData uri="http://schemas.openxmlformats.org/presentationml/2006/ole">
            <mc:AlternateContent xmlns:mc="http://schemas.openxmlformats.org/markup-compatibility/2006">
              <mc:Choice xmlns:v="urn:schemas-microsoft-com:vml" Requires="v">
                <p:oleObj r:id="rId43" imgW="85725" imgH="1209675" progId="PBrush">
                  <p:embed/>
                </p:oleObj>
              </mc:Choice>
              <mc:Fallback>
                <p:oleObj r:id="rId43" imgW="85725" imgH="1209675" progId="PBrush">
                  <p:embed/>
                  <p:pic>
                    <p:nvPicPr>
                      <p:cNvPr id="0" name="图片 3350"/>
                      <p:cNvPicPr/>
                      <p:nvPr/>
                    </p:nvPicPr>
                    <p:blipFill>
                      <a:blip r:embed="rId44">
                        <a:clrChange>
                          <a:clrFrom>
                            <a:srgbClr val="FFFFFF"/>
                          </a:clrFrom>
                          <a:clrTo>
                            <a:srgbClr val="FFFFFF">
                              <a:alpha val="0"/>
                            </a:srgbClr>
                          </a:clrTo>
                        </a:clrChange>
                      </a:blip>
                      <a:stretch>
                        <a:fillRect/>
                      </a:stretch>
                    </p:blipFill>
                    <p:spPr>
                      <a:xfrm>
                        <a:off x="7381875" y="4835525"/>
                        <a:ext cx="85725" cy="1209675"/>
                      </a:xfrm>
                      <a:prstGeom prst="rect">
                        <a:avLst/>
                      </a:prstGeom>
                      <a:noFill/>
                      <a:ln w="38100">
                        <a:noFill/>
                        <a:miter/>
                      </a:ln>
                    </p:spPr>
                  </p:pic>
                </p:oleObj>
              </mc:Fallback>
            </mc:AlternateContent>
          </a:graphicData>
        </a:graphic>
      </p:graphicFrame>
      <p:graphicFrame>
        <p:nvGraphicFramePr>
          <p:cNvPr id="123935" name="Object 24"/>
          <p:cNvGraphicFramePr>
            <a:graphicFrameLocks noChangeAspect="1"/>
          </p:cNvGraphicFramePr>
          <p:nvPr/>
        </p:nvGraphicFramePr>
        <p:xfrm>
          <a:off x="6908800" y="5708650"/>
          <a:ext cx="314325" cy="219075"/>
        </p:xfrm>
        <a:graphic>
          <a:graphicData uri="http://schemas.openxmlformats.org/presentationml/2006/ole">
            <mc:AlternateContent xmlns:mc="http://schemas.openxmlformats.org/markup-compatibility/2006">
              <mc:Choice xmlns:v="urn:schemas-microsoft-com:vml" Requires="v">
                <p:oleObj r:id="rId45" imgW="314325" imgH="219075" progId="PBrush">
                  <p:embed/>
                </p:oleObj>
              </mc:Choice>
              <mc:Fallback>
                <p:oleObj r:id="rId45" imgW="314325" imgH="219075" progId="PBrush">
                  <p:embed/>
                  <p:pic>
                    <p:nvPicPr>
                      <p:cNvPr id="0" name="图片 3357"/>
                      <p:cNvPicPr/>
                      <p:nvPr/>
                    </p:nvPicPr>
                    <p:blipFill>
                      <a:blip r:embed="rId46">
                        <a:clrChange>
                          <a:clrFrom>
                            <a:srgbClr val="FFFFFF"/>
                          </a:clrFrom>
                          <a:clrTo>
                            <a:srgbClr val="FFFFFF">
                              <a:alpha val="0"/>
                            </a:srgbClr>
                          </a:clrTo>
                        </a:clrChange>
                      </a:blip>
                      <a:stretch>
                        <a:fillRect/>
                      </a:stretch>
                    </p:blipFill>
                    <p:spPr>
                      <a:xfrm>
                        <a:off x="6908800" y="5708650"/>
                        <a:ext cx="314325" cy="219075"/>
                      </a:xfrm>
                      <a:prstGeom prst="rect">
                        <a:avLst/>
                      </a:prstGeom>
                      <a:noFill/>
                      <a:ln w="38100">
                        <a:noFill/>
                        <a:miter/>
                      </a:ln>
                    </p:spPr>
                  </p:pic>
                </p:oleObj>
              </mc:Fallback>
            </mc:AlternateContent>
          </a:graphicData>
        </a:graphic>
      </p:graphicFrame>
      <p:sp>
        <p:nvSpPr>
          <p:cNvPr id="123936" name="标题 34"/>
          <p:cNvSpPr>
            <a:spLocks noGrp="1"/>
          </p:cNvSpPr>
          <p:nvPr>
            <p:ph type="title"/>
          </p:nvPr>
        </p:nvSpPr>
        <p:spPr>
          <a:xfrm>
            <a:off x="1571625" y="274638"/>
            <a:ext cx="7286625" cy="1143000"/>
          </a:xfrm>
        </p:spPr>
        <p:txBody>
          <a:bodyPr vert="horz" wrap="square" lIns="91440" tIns="45720" rIns="91440" bIns="45720" anchor="ctr" anchorCtr="0"/>
          <a:lstStyle/>
          <a:p>
            <a:pPr eaLnBrk="1" hangingPunct="1"/>
            <a:r>
              <a:rPr lang="zh-CN" altLang="en-US" sz="2400" b="1" dirty="0">
                <a:solidFill>
                  <a:srgbClr val="990033"/>
                </a:solidFill>
                <a:latin typeface="微软雅黑" panose="020B0503020204020204" pitchFamily="34" charset="-122"/>
              </a:rPr>
              <a:t>例 已知单位反馈系统开环传递函数</a:t>
            </a:r>
            <a:r>
              <a:rPr lang="en-US" altLang="zh-CN" sz="2400" b="1" dirty="0">
                <a:solidFill>
                  <a:srgbClr val="990033"/>
                </a:solidFill>
              </a:rPr>
              <a:t>,</a:t>
            </a:r>
            <a:r>
              <a:rPr lang="zh-CN" altLang="en-US" sz="2400" b="1" dirty="0">
                <a:solidFill>
                  <a:srgbClr val="990033"/>
                </a:solidFill>
                <a:latin typeface="Symbol" panose="05050102010706020507" pitchFamily="18" charset="2"/>
              </a:rPr>
              <a:t>分析系统稳定性</a:t>
            </a:r>
            <a:endParaRPr lang="zh-CN" altLang="en-US" sz="2400" b="1" dirty="0">
              <a:solidFill>
                <a:srgbClr val="990033"/>
              </a:solidFill>
            </a:endParaRPr>
          </a:p>
        </p:txBody>
      </p:sp>
    </p:spTree>
  </p:cSld>
  <p:clrMapOvr>
    <a:masterClrMapping/>
  </p:clrMapOvr>
  <p:transition>
    <p:pull dir="rd"/>
  </p:transition>
</p:sld>
</file>

<file path=ppt/slides/slide1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124930" name="Object 2"/>
          <p:cNvGraphicFramePr>
            <a:graphicFrameLocks noChangeAspect="1"/>
          </p:cNvGraphicFramePr>
          <p:nvPr/>
        </p:nvGraphicFramePr>
        <p:xfrm>
          <a:off x="965200" y="2563813"/>
          <a:ext cx="2438400" cy="392112"/>
        </p:xfrm>
        <a:graphic>
          <a:graphicData uri="http://schemas.openxmlformats.org/presentationml/2006/ole">
            <mc:AlternateContent xmlns:mc="http://schemas.openxmlformats.org/markup-compatibility/2006">
              <mc:Choice xmlns:v="urn:schemas-microsoft-com:vml" Requires="v">
                <p:oleObj r:id="rId3" imgW="958215" imgH="135255" progId="Equation.3">
                  <p:embed/>
                </p:oleObj>
              </mc:Choice>
              <mc:Fallback>
                <p:oleObj r:id="rId3" imgW="958215" imgH="135255" progId="Equation.3">
                  <p:embed/>
                  <p:pic>
                    <p:nvPicPr>
                      <p:cNvPr id="0" name="图片 3355"/>
                      <p:cNvPicPr/>
                      <p:nvPr/>
                    </p:nvPicPr>
                    <p:blipFill>
                      <a:blip r:embed="rId4">
                        <a:clrChange>
                          <a:clrFrom>
                            <a:srgbClr val="000000"/>
                          </a:clrFrom>
                          <a:clrTo>
                            <a:srgbClr val="000000"/>
                          </a:clrTo>
                        </a:clrChange>
                      </a:blip>
                      <a:stretch>
                        <a:fillRect/>
                      </a:stretch>
                    </p:blipFill>
                    <p:spPr>
                      <a:xfrm>
                        <a:off x="965200" y="2563813"/>
                        <a:ext cx="2438400" cy="392112"/>
                      </a:xfrm>
                      <a:prstGeom prst="rect">
                        <a:avLst/>
                      </a:prstGeom>
                      <a:noFill/>
                      <a:ln w="38100">
                        <a:noFill/>
                        <a:miter/>
                      </a:ln>
                    </p:spPr>
                  </p:pic>
                </p:oleObj>
              </mc:Fallback>
            </mc:AlternateContent>
          </a:graphicData>
        </a:graphic>
      </p:graphicFrame>
      <p:graphicFrame>
        <p:nvGraphicFramePr>
          <p:cNvPr id="124931" name="Object 3"/>
          <p:cNvGraphicFramePr>
            <a:graphicFrameLocks noChangeAspect="1"/>
          </p:cNvGraphicFramePr>
          <p:nvPr/>
        </p:nvGraphicFramePr>
        <p:xfrm>
          <a:off x="152400" y="4594225"/>
          <a:ext cx="685800" cy="360363"/>
        </p:xfrm>
        <a:graphic>
          <a:graphicData uri="http://schemas.openxmlformats.org/presentationml/2006/ole">
            <mc:AlternateContent xmlns:mc="http://schemas.openxmlformats.org/markup-compatibility/2006">
              <mc:Choice xmlns:v="urn:schemas-microsoft-com:vml" Requires="v">
                <p:oleObj r:id="rId5" imgW="304800" imgH="165100" progId="Equation.3">
                  <p:embed/>
                </p:oleObj>
              </mc:Choice>
              <mc:Fallback>
                <p:oleObj r:id="rId5" imgW="304800" imgH="165100" progId="Equation.3">
                  <p:embed/>
                  <p:pic>
                    <p:nvPicPr>
                      <p:cNvPr id="0" name="图片 3362"/>
                      <p:cNvPicPr/>
                      <p:nvPr/>
                    </p:nvPicPr>
                    <p:blipFill>
                      <a:blip r:embed="rId6"/>
                      <a:stretch>
                        <a:fillRect/>
                      </a:stretch>
                    </p:blipFill>
                    <p:spPr>
                      <a:xfrm>
                        <a:off x="152400" y="4594225"/>
                        <a:ext cx="685800" cy="360363"/>
                      </a:xfrm>
                      <a:prstGeom prst="rect">
                        <a:avLst/>
                      </a:prstGeom>
                      <a:noFill/>
                      <a:ln w="38100">
                        <a:noFill/>
                        <a:miter/>
                      </a:ln>
                    </p:spPr>
                  </p:pic>
                </p:oleObj>
              </mc:Fallback>
            </mc:AlternateContent>
          </a:graphicData>
        </a:graphic>
      </p:graphicFrame>
      <p:sp>
        <p:nvSpPr>
          <p:cNvPr id="124932" name="Rectangle 7"/>
          <p:cNvSpPr/>
          <p:nvPr/>
        </p:nvSpPr>
        <p:spPr>
          <a:xfrm>
            <a:off x="4419600" y="3617913"/>
            <a:ext cx="1219200" cy="3667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不稳定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graphicFrame>
        <p:nvGraphicFramePr>
          <p:cNvPr id="124933" name="Object 4"/>
          <p:cNvGraphicFramePr>
            <a:graphicFrameLocks noChangeAspect="1"/>
          </p:cNvGraphicFramePr>
          <p:nvPr/>
        </p:nvGraphicFramePr>
        <p:xfrm>
          <a:off x="381000" y="1609725"/>
          <a:ext cx="4224338" cy="890588"/>
        </p:xfrm>
        <a:graphic>
          <a:graphicData uri="http://schemas.openxmlformats.org/presentationml/2006/ole">
            <mc:AlternateContent xmlns:mc="http://schemas.openxmlformats.org/markup-compatibility/2006">
              <mc:Choice xmlns:v="urn:schemas-microsoft-com:vml" Requires="v">
                <p:oleObj r:id="rId7" imgW="2057400" imgH="444500" progId="Equation.3">
                  <p:embed/>
                </p:oleObj>
              </mc:Choice>
              <mc:Fallback>
                <p:oleObj r:id="rId7" imgW="2057400" imgH="444500" progId="Equation.3">
                  <p:embed/>
                  <p:pic>
                    <p:nvPicPr>
                      <p:cNvPr id="0" name="图片 3356"/>
                      <p:cNvPicPr/>
                      <p:nvPr/>
                    </p:nvPicPr>
                    <p:blipFill>
                      <a:blip r:embed="rId8"/>
                      <a:stretch>
                        <a:fillRect/>
                      </a:stretch>
                    </p:blipFill>
                    <p:spPr>
                      <a:xfrm>
                        <a:off x="381000" y="1609725"/>
                        <a:ext cx="4224338" cy="890588"/>
                      </a:xfrm>
                      <a:prstGeom prst="rect">
                        <a:avLst/>
                      </a:prstGeom>
                      <a:noFill/>
                      <a:ln w="38100">
                        <a:noFill/>
                        <a:miter/>
                      </a:ln>
                    </p:spPr>
                  </p:pic>
                </p:oleObj>
              </mc:Fallback>
            </mc:AlternateContent>
          </a:graphicData>
        </a:graphic>
      </p:graphicFrame>
      <p:graphicFrame>
        <p:nvGraphicFramePr>
          <p:cNvPr id="124934" name="Object 5"/>
          <p:cNvGraphicFramePr>
            <a:graphicFrameLocks noChangeAspect="1"/>
          </p:cNvGraphicFramePr>
          <p:nvPr/>
        </p:nvGraphicFramePr>
        <p:xfrm>
          <a:off x="952500" y="3654425"/>
          <a:ext cx="398463" cy="414338"/>
        </p:xfrm>
        <a:graphic>
          <a:graphicData uri="http://schemas.openxmlformats.org/presentationml/2006/ole">
            <mc:AlternateContent xmlns:mc="http://schemas.openxmlformats.org/markup-compatibility/2006">
              <mc:Choice xmlns:v="urn:schemas-microsoft-com:vml" Requires="v">
                <p:oleObj r:id="rId9" imgW="203200" imgH="215900" progId="Equation.3">
                  <p:embed/>
                </p:oleObj>
              </mc:Choice>
              <mc:Fallback>
                <p:oleObj r:id="rId9" imgW="203200" imgH="215900" progId="Equation.3">
                  <p:embed/>
                  <p:pic>
                    <p:nvPicPr>
                      <p:cNvPr id="0" name="图片 3358"/>
                      <p:cNvPicPr/>
                      <p:nvPr/>
                    </p:nvPicPr>
                    <p:blipFill>
                      <a:blip r:embed="rId10"/>
                      <a:stretch>
                        <a:fillRect/>
                      </a:stretch>
                    </p:blipFill>
                    <p:spPr>
                      <a:xfrm>
                        <a:off x="952500" y="3654425"/>
                        <a:ext cx="398463" cy="414338"/>
                      </a:xfrm>
                      <a:prstGeom prst="rect">
                        <a:avLst/>
                      </a:prstGeom>
                      <a:noFill/>
                      <a:ln w="38100">
                        <a:noFill/>
                        <a:miter/>
                      </a:ln>
                    </p:spPr>
                  </p:pic>
                </p:oleObj>
              </mc:Fallback>
            </mc:AlternateContent>
          </a:graphicData>
        </a:graphic>
      </p:graphicFrame>
      <p:graphicFrame>
        <p:nvGraphicFramePr>
          <p:cNvPr id="124935" name="Object 6"/>
          <p:cNvGraphicFramePr>
            <a:graphicFrameLocks noChangeAspect="1"/>
          </p:cNvGraphicFramePr>
          <p:nvPr/>
        </p:nvGraphicFramePr>
        <p:xfrm>
          <a:off x="1552575" y="3451225"/>
          <a:ext cx="2946400" cy="393700"/>
        </p:xfrm>
        <a:graphic>
          <a:graphicData uri="http://schemas.openxmlformats.org/presentationml/2006/ole">
            <mc:AlternateContent xmlns:mc="http://schemas.openxmlformats.org/markup-compatibility/2006">
              <mc:Choice xmlns:v="urn:schemas-microsoft-com:vml" Requires="v">
                <p:oleObj r:id="rId11" imgW="1562100" imgH="215900" progId="Equation.3">
                  <p:embed/>
                </p:oleObj>
              </mc:Choice>
              <mc:Fallback>
                <p:oleObj r:id="rId11" imgW="1562100" imgH="215900" progId="Equation.3">
                  <p:embed/>
                  <p:pic>
                    <p:nvPicPr>
                      <p:cNvPr id="0" name="图片 3359"/>
                      <p:cNvPicPr/>
                      <p:nvPr/>
                    </p:nvPicPr>
                    <p:blipFill>
                      <a:blip r:embed="rId12"/>
                      <a:stretch>
                        <a:fillRect/>
                      </a:stretch>
                    </p:blipFill>
                    <p:spPr>
                      <a:xfrm>
                        <a:off x="1552575" y="3451225"/>
                        <a:ext cx="2946400" cy="393700"/>
                      </a:xfrm>
                      <a:prstGeom prst="rect">
                        <a:avLst/>
                      </a:prstGeom>
                      <a:noFill/>
                      <a:ln w="38100">
                        <a:noFill/>
                        <a:miter/>
                      </a:ln>
                    </p:spPr>
                  </p:pic>
                </p:oleObj>
              </mc:Fallback>
            </mc:AlternateContent>
          </a:graphicData>
        </a:graphic>
      </p:graphicFrame>
      <p:graphicFrame>
        <p:nvGraphicFramePr>
          <p:cNvPr id="124936" name="Object 7"/>
          <p:cNvGraphicFramePr>
            <a:graphicFrameLocks noChangeAspect="1"/>
          </p:cNvGraphicFramePr>
          <p:nvPr/>
        </p:nvGraphicFramePr>
        <p:xfrm>
          <a:off x="1562100" y="3813175"/>
          <a:ext cx="3094038" cy="323850"/>
        </p:xfrm>
        <a:graphic>
          <a:graphicData uri="http://schemas.openxmlformats.org/presentationml/2006/ole">
            <mc:AlternateContent xmlns:mc="http://schemas.openxmlformats.org/markup-compatibility/2006">
              <mc:Choice xmlns:v="urn:schemas-microsoft-com:vml" Requires="v">
                <p:oleObj r:id="rId13" imgW="1637665" imgH="177800" progId="Equation.3">
                  <p:embed/>
                </p:oleObj>
              </mc:Choice>
              <mc:Fallback>
                <p:oleObj r:id="rId13" imgW="1637665" imgH="177800" progId="Equation.3">
                  <p:embed/>
                  <p:pic>
                    <p:nvPicPr>
                      <p:cNvPr id="0" name="图片 3361"/>
                      <p:cNvPicPr/>
                      <p:nvPr/>
                    </p:nvPicPr>
                    <p:blipFill>
                      <a:blip r:embed="rId14"/>
                      <a:stretch>
                        <a:fillRect/>
                      </a:stretch>
                    </p:blipFill>
                    <p:spPr>
                      <a:xfrm>
                        <a:off x="1562100" y="3813175"/>
                        <a:ext cx="3094038" cy="323850"/>
                      </a:xfrm>
                      <a:prstGeom prst="rect">
                        <a:avLst/>
                      </a:prstGeom>
                      <a:noFill/>
                      <a:ln w="38100">
                        <a:noFill/>
                        <a:miter/>
                      </a:ln>
                    </p:spPr>
                  </p:pic>
                </p:oleObj>
              </mc:Fallback>
            </mc:AlternateContent>
          </a:graphicData>
        </a:graphic>
      </p:graphicFrame>
      <p:graphicFrame>
        <p:nvGraphicFramePr>
          <p:cNvPr id="124937" name="Object 8"/>
          <p:cNvGraphicFramePr>
            <a:graphicFrameLocks noChangeAspect="1"/>
          </p:cNvGraphicFramePr>
          <p:nvPr/>
        </p:nvGraphicFramePr>
        <p:xfrm>
          <a:off x="968375" y="4716463"/>
          <a:ext cx="423863" cy="411162"/>
        </p:xfrm>
        <a:graphic>
          <a:graphicData uri="http://schemas.openxmlformats.org/presentationml/2006/ole">
            <mc:AlternateContent xmlns:mc="http://schemas.openxmlformats.org/markup-compatibility/2006">
              <mc:Choice xmlns:v="urn:schemas-microsoft-com:vml" Requires="v">
                <p:oleObj r:id="rId15" imgW="215900" imgH="215900" progId="Equation.3">
                  <p:embed/>
                </p:oleObj>
              </mc:Choice>
              <mc:Fallback>
                <p:oleObj r:id="rId15" imgW="215900" imgH="215900" progId="Equation.3">
                  <p:embed/>
                  <p:pic>
                    <p:nvPicPr>
                      <p:cNvPr id="0" name="图片 3360"/>
                      <p:cNvPicPr/>
                      <p:nvPr/>
                    </p:nvPicPr>
                    <p:blipFill>
                      <a:blip r:embed="rId16"/>
                      <a:stretch>
                        <a:fillRect/>
                      </a:stretch>
                    </p:blipFill>
                    <p:spPr>
                      <a:xfrm>
                        <a:off x="968375" y="4716463"/>
                        <a:ext cx="423863" cy="411162"/>
                      </a:xfrm>
                      <a:prstGeom prst="rect">
                        <a:avLst/>
                      </a:prstGeom>
                      <a:noFill/>
                      <a:ln w="38100">
                        <a:noFill/>
                        <a:miter/>
                      </a:ln>
                    </p:spPr>
                  </p:pic>
                </p:oleObj>
              </mc:Fallback>
            </mc:AlternateContent>
          </a:graphicData>
        </a:graphic>
      </p:graphicFrame>
      <p:graphicFrame>
        <p:nvGraphicFramePr>
          <p:cNvPr id="124938" name="Object 9"/>
          <p:cNvGraphicFramePr>
            <a:graphicFrameLocks noChangeAspect="1"/>
          </p:cNvGraphicFramePr>
          <p:nvPr/>
        </p:nvGraphicFramePr>
        <p:xfrm>
          <a:off x="1522413" y="4114800"/>
          <a:ext cx="2935287" cy="708025"/>
        </p:xfrm>
        <a:graphic>
          <a:graphicData uri="http://schemas.openxmlformats.org/presentationml/2006/ole">
            <mc:AlternateContent xmlns:mc="http://schemas.openxmlformats.org/markup-compatibility/2006">
              <mc:Choice xmlns:v="urn:schemas-microsoft-com:vml" Requires="v">
                <p:oleObj r:id="rId17" imgW="1624965" imgH="406400" progId="Equation.3">
                  <p:embed/>
                </p:oleObj>
              </mc:Choice>
              <mc:Fallback>
                <p:oleObj r:id="rId17" imgW="1624965" imgH="406400" progId="Equation.3">
                  <p:embed/>
                  <p:pic>
                    <p:nvPicPr>
                      <p:cNvPr id="0" name="图片 3368"/>
                      <p:cNvPicPr/>
                      <p:nvPr/>
                    </p:nvPicPr>
                    <p:blipFill>
                      <a:blip r:embed="rId18"/>
                      <a:stretch>
                        <a:fillRect/>
                      </a:stretch>
                    </p:blipFill>
                    <p:spPr>
                      <a:xfrm>
                        <a:off x="1522413" y="4114800"/>
                        <a:ext cx="2935287" cy="708025"/>
                      </a:xfrm>
                      <a:prstGeom prst="rect">
                        <a:avLst/>
                      </a:prstGeom>
                      <a:noFill/>
                      <a:ln w="38100">
                        <a:noFill/>
                        <a:miter/>
                      </a:ln>
                    </p:spPr>
                  </p:pic>
                </p:oleObj>
              </mc:Fallback>
            </mc:AlternateContent>
          </a:graphicData>
        </a:graphic>
      </p:graphicFrame>
      <p:graphicFrame>
        <p:nvGraphicFramePr>
          <p:cNvPr id="124939" name="Object 10"/>
          <p:cNvGraphicFramePr>
            <a:graphicFrameLocks noChangeAspect="1"/>
          </p:cNvGraphicFramePr>
          <p:nvPr/>
        </p:nvGraphicFramePr>
        <p:xfrm>
          <a:off x="1536700" y="4635500"/>
          <a:ext cx="3073400" cy="720725"/>
        </p:xfrm>
        <a:graphic>
          <a:graphicData uri="http://schemas.openxmlformats.org/presentationml/2006/ole">
            <mc:AlternateContent xmlns:mc="http://schemas.openxmlformats.org/markup-compatibility/2006">
              <mc:Choice xmlns:v="urn:schemas-microsoft-com:vml" Requires="v">
                <p:oleObj r:id="rId19" imgW="1675765" imgH="406400" progId="Equation.3">
                  <p:embed/>
                </p:oleObj>
              </mc:Choice>
              <mc:Fallback>
                <p:oleObj r:id="rId19" imgW="1675765" imgH="406400" progId="Equation.3">
                  <p:embed/>
                  <p:pic>
                    <p:nvPicPr>
                      <p:cNvPr id="0" name="图片 3373"/>
                      <p:cNvPicPr/>
                      <p:nvPr/>
                    </p:nvPicPr>
                    <p:blipFill>
                      <a:blip r:embed="rId20"/>
                      <a:stretch>
                        <a:fillRect/>
                      </a:stretch>
                    </p:blipFill>
                    <p:spPr>
                      <a:xfrm>
                        <a:off x="1536700" y="4635500"/>
                        <a:ext cx="3073400" cy="720725"/>
                      </a:xfrm>
                      <a:prstGeom prst="rect">
                        <a:avLst/>
                      </a:prstGeom>
                      <a:noFill/>
                      <a:ln w="38100">
                        <a:noFill/>
                        <a:miter/>
                      </a:ln>
                    </p:spPr>
                  </p:pic>
                </p:oleObj>
              </mc:Fallback>
            </mc:AlternateContent>
          </a:graphicData>
        </a:graphic>
      </p:graphicFrame>
      <p:sp>
        <p:nvSpPr>
          <p:cNvPr id="124940" name="Rectangle 15"/>
          <p:cNvSpPr/>
          <p:nvPr/>
        </p:nvSpPr>
        <p:spPr>
          <a:xfrm>
            <a:off x="4495800" y="4594225"/>
            <a:ext cx="1052513"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sp>
        <p:nvSpPr>
          <p:cNvPr id="124941" name="AutoShape 16"/>
          <p:cNvSpPr/>
          <p:nvPr/>
        </p:nvSpPr>
        <p:spPr>
          <a:xfrm>
            <a:off x="838200" y="3451225"/>
            <a:ext cx="114300" cy="2743200"/>
          </a:xfrm>
          <a:prstGeom prst="leftBrace">
            <a:avLst>
              <a:gd name="adj1" fmla="val 200000"/>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4942" name="AutoShape 17"/>
          <p:cNvSpPr/>
          <p:nvPr/>
        </p:nvSpPr>
        <p:spPr>
          <a:xfrm>
            <a:off x="1374775" y="3513138"/>
            <a:ext cx="152400" cy="609600"/>
          </a:xfrm>
          <a:prstGeom prst="leftBrace">
            <a:avLst>
              <a:gd name="adj1" fmla="val 33333"/>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4943" name="AutoShape 18"/>
          <p:cNvSpPr/>
          <p:nvPr/>
        </p:nvSpPr>
        <p:spPr>
          <a:xfrm>
            <a:off x="1333500" y="4289425"/>
            <a:ext cx="152400" cy="858838"/>
          </a:xfrm>
          <a:prstGeom prst="leftBrace">
            <a:avLst>
              <a:gd name="adj1" fmla="val 46961"/>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4944" name="AutoShape 19"/>
          <p:cNvSpPr/>
          <p:nvPr/>
        </p:nvSpPr>
        <p:spPr>
          <a:xfrm>
            <a:off x="812800" y="2613025"/>
            <a:ext cx="152400" cy="679450"/>
          </a:xfrm>
          <a:prstGeom prst="leftBrace">
            <a:avLst>
              <a:gd name="adj1" fmla="val 37152"/>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24945" name="Object 11"/>
          <p:cNvGraphicFramePr>
            <a:graphicFrameLocks noChangeAspect="1"/>
          </p:cNvGraphicFramePr>
          <p:nvPr/>
        </p:nvGraphicFramePr>
        <p:xfrm>
          <a:off x="965200" y="2982913"/>
          <a:ext cx="2438400" cy="392112"/>
        </p:xfrm>
        <a:graphic>
          <a:graphicData uri="http://schemas.openxmlformats.org/presentationml/2006/ole">
            <mc:AlternateContent xmlns:mc="http://schemas.openxmlformats.org/markup-compatibility/2006">
              <mc:Choice xmlns:v="urn:schemas-microsoft-com:vml" Requires="v">
                <p:oleObj r:id="rId21" imgW="958215" imgH="135255" progId="Equation.3">
                  <p:embed/>
                </p:oleObj>
              </mc:Choice>
              <mc:Fallback>
                <p:oleObj r:id="rId21" imgW="958215" imgH="135255" progId="Equation.3">
                  <p:embed/>
                  <p:pic>
                    <p:nvPicPr>
                      <p:cNvPr id="0" name="图片 3364"/>
                      <p:cNvPicPr/>
                      <p:nvPr/>
                    </p:nvPicPr>
                    <p:blipFill>
                      <a:blip r:embed="rId22">
                        <a:clrChange>
                          <a:clrFrom>
                            <a:srgbClr val="000000"/>
                          </a:clrFrom>
                          <a:clrTo>
                            <a:srgbClr val="000000"/>
                          </a:clrTo>
                        </a:clrChange>
                      </a:blip>
                      <a:stretch>
                        <a:fillRect/>
                      </a:stretch>
                    </p:blipFill>
                    <p:spPr>
                      <a:xfrm>
                        <a:off x="965200" y="2982913"/>
                        <a:ext cx="2438400" cy="392112"/>
                      </a:xfrm>
                      <a:prstGeom prst="rect">
                        <a:avLst/>
                      </a:prstGeom>
                      <a:noFill/>
                      <a:ln w="38100">
                        <a:noFill/>
                        <a:miter/>
                      </a:ln>
                    </p:spPr>
                  </p:pic>
                </p:oleObj>
              </mc:Fallback>
            </mc:AlternateContent>
          </a:graphicData>
        </a:graphic>
      </p:graphicFrame>
      <p:graphicFrame>
        <p:nvGraphicFramePr>
          <p:cNvPr id="124946" name="Object 12"/>
          <p:cNvGraphicFramePr>
            <a:graphicFrameLocks noChangeAspect="1"/>
          </p:cNvGraphicFramePr>
          <p:nvPr/>
        </p:nvGraphicFramePr>
        <p:xfrm>
          <a:off x="965200" y="5619750"/>
          <a:ext cx="423863" cy="434975"/>
        </p:xfrm>
        <a:graphic>
          <a:graphicData uri="http://schemas.openxmlformats.org/presentationml/2006/ole">
            <mc:AlternateContent xmlns:mc="http://schemas.openxmlformats.org/markup-compatibility/2006">
              <mc:Choice xmlns:v="urn:schemas-microsoft-com:vml" Requires="v">
                <p:oleObj r:id="rId23" imgW="215900" imgH="228600" progId="Equation.3">
                  <p:embed/>
                </p:oleObj>
              </mc:Choice>
              <mc:Fallback>
                <p:oleObj r:id="rId23" imgW="215900" imgH="228600" progId="Equation.3">
                  <p:embed/>
                  <p:pic>
                    <p:nvPicPr>
                      <p:cNvPr id="0" name="图片 3365"/>
                      <p:cNvPicPr/>
                      <p:nvPr/>
                    </p:nvPicPr>
                    <p:blipFill>
                      <a:blip r:embed="rId24"/>
                      <a:stretch>
                        <a:fillRect/>
                      </a:stretch>
                    </p:blipFill>
                    <p:spPr>
                      <a:xfrm>
                        <a:off x="965200" y="5619750"/>
                        <a:ext cx="423863" cy="434975"/>
                      </a:xfrm>
                      <a:prstGeom prst="rect">
                        <a:avLst/>
                      </a:prstGeom>
                      <a:noFill/>
                      <a:ln w="38100">
                        <a:noFill/>
                        <a:miter/>
                      </a:ln>
                    </p:spPr>
                  </p:pic>
                </p:oleObj>
              </mc:Fallback>
            </mc:AlternateContent>
          </a:graphicData>
        </a:graphic>
      </p:graphicFrame>
      <p:graphicFrame>
        <p:nvGraphicFramePr>
          <p:cNvPr id="124947" name="Object 13"/>
          <p:cNvGraphicFramePr>
            <a:graphicFrameLocks noChangeAspect="1"/>
          </p:cNvGraphicFramePr>
          <p:nvPr/>
        </p:nvGraphicFramePr>
        <p:xfrm>
          <a:off x="1512888" y="5241925"/>
          <a:ext cx="3021012" cy="690563"/>
        </p:xfrm>
        <a:graphic>
          <a:graphicData uri="http://schemas.openxmlformats.org/presentationml/2006/ole">
            <mc:AlternateContent xmlns:mc="http://schemas.openxmlformats.org/markup-compatibility/2006">
              <mc:Choice xmlns:v="urn:schemas-microsoft-com:vml" Requires="v">
                <p:oleObj r:id="rId25" imgW="1713865" imgH="406400" progId="Equation.3">
                  <p:embed/>
                </p:oleObj>
              </mc:Choice>
              <mc:Fallback>
                <p:oleObj r:id="rId25" imgW="1713865" imgH="406400" progId="Equation.3">
                  <p:embed/>
                  <p:pic>
                    <p:nvPicPr>
                      <p:cNvPr id="0" name="图片 3366"/>
                      <p:cNvPicPr/>
                      <p:nvPr/>
                    </p:nvPicPr>
                    <p:blipFill>
                      <a:blip r:embed="rId26"/>
                      <a:stretch>
                        <a:fillRect/>
                      </a:stretch>
                    </p:blipFill>
                    <p:spPr>
                      <a:xfrm>
                        <a:off x="1512888" y="5241925"/>
                        <a:ext cx="3021012" cy="690563"/>
                      </a:xfrm>
                      <a:prstGeom prst="rect">
                        <a:avLst/>
                      </a:prstGeom>
                      <a:noFill/>
                      <a:ln w="38100">
                        <a:noFill/>
                        <a:miter/>
                      </a:ln>
                    </p:spPr>
                  </p:pic>
                </p:oleObj>
              </mc:Fallback>
            </mc:AlternateContent>
          </a:graphicData>
        </a:graphic>
      </p:graphicFrame>
      <p:graphicFrame>
        <p:nvGraphicFramePr>
          <p:cNvPr id="124948" name="Object 14"/>
          <p:cNvGraphicFramePr>
            <a:graphicFrameLocks noChangeAspect="1"/>
          </p:cNvGraphicFramePr>
          <p:nvPr/>
        </p:nvGraphicFramePr>
        <p:xfrm>
          <a:off x="1552575" y="5737225"/>
          <a:ext cx="3286125" cy="682625"/>
        </p:xfrm>
        <a:graphic>
          <a:graphicData uri="http://schemas.openxmlformats.org/presentationml/2006/ole">
            <mc:AlternateContent xmlns:mc="http://schemas.openxmlformats.org/markup-compatibility/2006">
              <mc:Choice xmlns:v="urn:schemas-microsoft-com:vml" Requires="v">
                <p:oleObj r:id="rId27" imgW="1892300" imgH="406400" progId="Equation.3">
                  <p:embed/>
                </p:oleObj>
              </mc:Choice>
              <mc:Fallback>
                <p:oleObj r:id="rId27" imgW="1892300" imgH="406400" progId="Equation.3">
                  <p:embed/>
                  <p:pic>
                    <p:nvPicPr>
                      <p:cNvPr id="0" name="图片 3367"/>
                      <p:cNvPicPr/>
                      <p:nvPr/>
                    </p:nvPicPr>
                    <p:blipFill>
                      <a:blip r:embed="rId28"/>
                      <a:stretch>
                        <a:fillRect/>
                      </a:stretch>
                    </p:blipFill>
                    <p:spPr>
                      <a:xfrm>
                        <a:off x="1552575" y="5737225"/>
                        <a:ext cx="3286125" cy="682625"/>
                      </a:xfrm>
                      <a:prstGeom prst="rect">
                        <a:avLst/>
                      </a:prstGeom>
                      <a:noFill/>
                      <a:ln w="38100">
                        <a:noFill/>
                        <a:miter/>
                      </a:ln>
                    </p:spPr>
                  </p:pic>
                </p:oleObj>
              </mc:Fallback>
            </mc:AlternateContent>
          </a:graphicData>
        </a:graphic>
      </p:graphicFrame>
      <p:sp>
        <p:nvSpPr>
          <p:cNvPr id="124949" name="Rectangle 24"/>
          <p:cNvSpPr/>
          <p:nvPr/>
        </p:nvSpPr>
        <p:spPr>
          <a:xfrm>
            <a:off x="4419600" y="5635625"/>
            <a:ext cx="1052513"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不稳定</a:t>
            </a:r>
            <a:r>
              <a:rPr lang="en-US" altLang="zh-CN" sz="1800" dirty="0">
                <a:solidFill>
                  <a:srgbClr val="FF0000"/>
                </a:solidFill>
                <a:latin typeface="微软雅黑" panose="020B0503020204020204" pitchFamily="34" charset="-122"/>
                <a:ea typeface="微软雅黑" panose="020B0503020204020204" pitchFamily="34" charset="-122"/>
              </a:rPr>
              <a:t>)</a:t>
            </a:r>
            <a:endParaRPr lang="en-US" altLang="zh-CN" sz="1800" dirty="0">
              <a:solidFill>
                <a:srgbClr val="FF0000"/>
              </a:solidFill>
              <a:latin typeface="Times New Roman" panose="02020603050405020304" pitchFamily="18" charset="0"/>
              <a:ea typeface="微软雅黑" panose="020B0503020204020204" pitchFamily="34" charset="-122"/>
            </a:endParaRPr>
          </a:p>
        </p:txBody>
      </p:sp>
      <p:sp>
        <p:nvSpPr>
          <p:cNvPr id="124950" name="AutoShape 25"/>
          <p:cNvSpPr/>
          <p:nvPr/>
        </p:nvSpPr>
        <p:spPr>
          <a:xfrm>
            <a:off x="1358900" y="5432425"/>
            <a:ext cx="127000" cy="838200"/>
          </a:xfrm>
          <a:prstGeom prst="leftBrace">
            <a:avLst>
              <a:gd name="adj1" fmla="val 55000"/>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124951" name="Object 15"/>
          <p:cNvGraphicFramePr>
            <a:graphicFrameLocks noChangeAspect="1"/>
          </p:cNvGraphicFramePr>
          <p:nvPr/>
        </p:nvGraphicFramePr>
        <p:xfrm>
          <a:off x="5791200" y="3552825"/>
          <a:ext cx="3276600" cy="2724150"/>
        </p:xfrm>
        <a:graphic>
          <a:graphicData uri="http://schemas.openxmlformats.org/presentationml/2006/ole">
            <mc:AlternateContent xmlns:mc="http://schemas.openxmlformats.org/markup-compatibility/2006">
              <mc:Choice xmlns:v="urn:schemas-microsoft-com:vml" Requires="v">
                <p:oleObj r:id="rId29" imgW="3276600" imgH="2724150" progId="PBrush">
                  <p:embed/>
                </p:oleObj>
              </mc:Choice>
              <mc:Fallback>
                <p:oleObj r:id="rId29" imgW="3276600" imgH="2724150" progId="PBrush">
                  <p:embed/>
                  <p:pic>
                    <p:nvPicPr>
                      <p:cNvPr id="0" name="图片 3369"/>
                      <p:cNvPicPr/>
                      <p:nvPr/>
                    </p:nvPicPr>
                    <p:blipFill>
                      <a:blip r:embed="rId30">
                        <a:clrChange>
                          <a:clrFrom>
                            <a:srgbClr val="FFFFFF"/>
                          </a:clrFrom>
                          <a:clrTo>
                            <a:srgbClr val="FFFFFF">
                              <a:alpha val="0"/>
                            </a:srgbClr>
                          </a:clrTo>
                        </a:clrChange>
                      </a:blip>
                      <a:stretch>
                        <a:fillRect/>
                      </a:stretch>
                    </p:blipFill>
                    <p:spPr>
                      <a:xfrm>
                        <a:off x="5791200" y="3552825"/>
                        <a:ext cx="3276600" cy="2724150"/>
                      </a:xfrm>
                      <a:prstGeom prst="rect">
                        <a:avLst/>
                      </a:prstGeom>
                      <a:noFill/>
                      <a:ln w="38100">
                        <a:noFill/>
                        <a:miter/>
                      </a:ln>
                    </p:spPr>
                  </p:pic>
                </p:oleObj>
              </mc:Fallback>
            </mc:AlternateContent>
          </a:graphicData>
        </a:graphic>
      </p:graphicFrame>
      <p:graphicFrame>
        <p:nvGraphicFramePr>
          <p:cNvPr id="124952" name="Object 16"/>
          <p:cNvGraphicFramePr>
            <a:graphicFrameLocks noChangeAspect="1"/>
          </p:cNvGraphicFramePr>
          <p:nvPr/>
        </p:nvGraphicFramePr>
        <p:xfrm>
          <a:off x="5857875" y="4803775"/>
          <a:ext cx="2409825" cy="1695450"/>
        </p:xfrm>
        <a:graphic>
          <a:graphicData uri="http://schemas.openxmlformats.org/presentationml/2006/ole">
            <mc:AlternateContent xmlns:mc="http://schemas.openxmlformats.org/markup-compatibility/2006">
              <mc:Choice xmlns:v="urn:schemas-microsoft-com:vml" Requires="v">
                <p:oleObj r:id="rId31" imgW="2409825" imgH="1695450" progId="PBrush">
                  <p:embed/>
                </p:oleObj>
              </mc:Choice>
              <mc:Fallback>
                <p:oleObj r:id="rId31" imgW="2409825" imgH="1695450" progId="PBrush">
                  <p:embed/>
                  <p:pic>
                    <p:nvPicPr>
                      <p:cNvPr id="0" name="图片 3370"/>
                      <p:cNvPicPr/>
                      <p:nvPr/>
                    </p:nvPicPr>
                    <p:blipFill>
                      <a:blip r:embed="rId32">
                        <a:clrChange>
                          <a:clrFrom>
                            <a:srgbClr val="FFFFFF"/>
                          </a:clrFrom>
                          <a:clrTo>
                            <a:srgbClr val="FFFFFF">
                              <a:alpha val="0"/>
                            </a:srgbClr>
                          </a:clrTo>
                        </a:clrChange>
                      </a:blip>
                      <a:stretch>
                        <a:fillRect/>
                      </a:stretch>
                    </p:blipFill>
                    <p:spPr>
                      <a:xfrm>
                        <a:off x="5857875" y="4803775"/>
                        <a:ext cx="2409825" cy="1695450"/>
                      </a:xfrm>
                      <a:prstGeom prst="rect">
                        <a:avLst/>
                      </a:prstGeom>
                      <a:noFill/>
                      <a:ln w="38100">
                        <a:noFill/>
                        <a:miter/>
                      </a:ln>
                    </p:spPr>
                  </p:pic>
                </p:oleObj>
              </mc:Fallback>
            </mc:AlternateContent>
          </a:graphicData>
        </a:graphic>
      </p:graphicFrame>
      <p:graphicFrame>
        <p:nvGraphicFramePr>
          <p:cNvPr id="124953" name="Object 17"/>
          <p:cNvGraphicFramePr>
            <a:graphicFrameLocks noChangeAspect="1"/>
          </p:cNvGraphicFramePr>
          <p:nvPr/>
        </p:nvGraphicFramePr>
        <p:xfrm>
          <a:off x="5842000" y="4375150"/>
          <a:ext cx="2524125" cy="1857375"/>
        </p:xfrm>
        <a:graphic>
          <a:graphicData uri="http://schemas.openxmlformats.org/presentationml/2006/ole">
            <mc:AlternateContent xmlns:mc="http://schemas.openxmlformats.org/markup-compatibility/2006">
              <mc:Choice xmlns:v="urn:schemas-microsoft-com:vml" Requires="v">
                <p:oleObj r:id="rId33" imgW="2524125" imgH="1857375" progId="PBrush">
                  <p:embed/>
                </p:oleObj>
              </mc:Choice>
              <mc:Fallback>
                <p:oleObj r:id="rId33" imgW="2524125" imgH="1857375" progId="PBrush">
                  <p:embed/>
                  <p:pic>
                    <p:nvPicPr>
                      <p:cNvPr id="0" name="图片 3371"/>
                      <p:cNvPicPr/>
                      <p:nvPr/>
                    </p:nvPicPr>
                    <p:blipFill>
                      <a:blip r:embed="rId34">
                        <a:clrChange>
                          <a:clrFrom>
                            <a:srgbClr val="FFFFFF"/>
                          </a:clrFrom>
                          <a:clrTo>
                            <a:srgbClr val="FFFFFF">
                              <a:alpha val="0"/>
                            </a:srgbClr>
                          </a:clrTo>
                        </a:clrChange>
                      </a:blip>
                      <a:stretch>
                        <a:fillRect/>
                      </a:stretch>
                    </p:blipFill>
                    <p:spPr>
                      <a:xfrm>
                        <a:off x="5842000" y="4375150"/>
                        <a:ext cx="2524125" cy="1857375"/>
                      </a:xfrm>
                      <a:prstGeom prst="rect">
                        <a:avLst/>
                      </a:prstGeom>
                      <a:noFill/>
                      <a:ln w="38100">
                        <a:noFill/>
                        <a:miter/>
                      </a:ln>
                    </p:spPr>
                  </p:pic>
                </p:oleObj>
              </mc:Fallback>
            </mc:AlternateContent>
          </a:graphicData>
        </a:graphic>
      </p:graphicFrame>
      <p:graphicFrame>
        <p:nvGraphicFramePr>
          <p:cNvPr id="124954" name="Object 18"/>
          <p:cNvGraphicFramePr>
            <a:graphicFrameLocks noChangeAspect="1"/>
          </p:cNvGraphicFramePr>
          <p:nvPr/>
        </p:nvGraphicFramePr>
        <p:xfrm>
          <a:off x="5854700" y="3825875"/>
          <a:ext cx="2724150" cy="2114550"/>
        </p:xfrm>
        <a:graphic>
          <a:graphicData uri="http://schemas.openxmlformats.org/presentationml/2006/ole">
            <mc:AlternateContent xmlns:mc="http://schemas.openxmlformats.org/markup-compatibility/2006">
              <mc:Choice xmlns:v="urn:schemas-microsoft-com:vml" Requires="v">
                <p:oleObj r:id="rId35" imgW="2724150" imgH="2114550" progId="PBrush">
                  <p:embed/>
                </p:oleObj>
              </mc:Choice>
              <mc:Fallback>
                <p:oleObj r:id="rId35" imgW="2724150" imgH="2114550" progId="PBrush">
                  <p:embed/>
                  <p:pic>
                    <p:nvPicPr>
                      <p:cNvPr id="0" name="图片 3372"/>
                      <p:cNvPicPr/>
                      <p:nvPr/>
                    </p:nvPicPr>
                    <p:blipFill>
                      <a:blip r:embed="rId36">
                        <a:clrChange>
                          <a:clrFrom>
                            <a:srgbClr val="FFFFFF"/>
                          </a:clrFrom>
                          <a:clrTo>
                            <a:srgbClr val="FFFFFF">
                              <a:alpha val="0"/>
                            </a:srgbClr>
                          </a:clrTo>
                        </a:clrChange>
                      </a:blip>
                      <a:stretch>
                        <a:fillRect/>
                      </a:stretch>
                    </p:blipFill>
                    <p:spPr>
                      <a:xfrm>
                        <a:off x="5854700" y="3825875"/>
                        <a:ext cx="2724150" cy="2114550"/>
                      </a:xfrm>
                      <a:prstGeom prst="rect">
                        <a:avLst/>
                      </a:prstGeom>
                      <a:noFill/>
                      <a:ln w="38100">
                        <a:noFill/>
                        <a:miter/>
                      </a:ln>
                    </p:spPr>
                  </p:pic>
                </p:oleObj>
              </mc:Fallback>
            </mc:AlternateContent>
          </a:graphicData>
        </a:graphic>
      </p:graphicFrame>
      <p:graphicFrame>
        <p:nvGraphicFramePr>
          <p:cNvPr id="124955" name="Object 19"/>
          <p:cNvGraphicFramePr>
            <a:graphicFrameLocks noChangeAspect="1"/>
          </p:cNvGraphicFramePr>
          <p:nvPr/>
        </p:nvGraphicFramePr>
        <p:xfrm>
          <a:off x="5181600" y="4822825"/>
          <a:ext cx="638175" cy="295275"/>
        </p:xfrm>
        <a:graphic>
          <a:graphicData uri="http://schemas.openxmlformats.org/presentationml/2006/ole">
            <mc:AlternateContent xmlns:mc="http://schemas.openxmlformats.org/markup-compatibility/2006">
              <mc:Choice xmlns:v="urn:schemas-microsoft-com:vml" Requires="v">
                <p:oleObj r:id="rId37" imgW="638175" imgH="295275" progId="PBrush">
                  <p:embed/>
                </p:oleObj>
              </mc:Choice>
              <mc:Fallback>
                <p:oleObj r:id="rId37" imgW="638175" imgH="295275" progId="PBrush">
                  <p:embed/>
                  <p:pic>
                    <p:nvPicPr>
                      <p:cNvPr id="0" name="图片 3363"/>
                      <p:cNvPicPr/>
                      <p:nvPr/>
                    </p:nvPicPr>
                    <p:blipFill>
                      <a:blip r:embed="rId38">
                        <a:clrChange>
                          <a:clrFrom>
                            <a:srgbClr val="FFFFFF"/>
                          </a:clrFrom>
                          <a:clrTo>
                            <a:srgbClr val="FFFFFF">
                              <a:alpha val="0"/>
                            </a:srgbClr>
                          </a:clrTo>
                        </a:clrChange>
                      </a:blip>
                      <a:stretch>
                        <a:fillRect/>
                      </a:stretch>
                    </p:blipFill>
                    <p:spPr>
                      <a:xfrm>
                        <a:off x="5181600" y="4822825"/>
                        <a:ext cx="638175" cy="295275"/>
                      </a:xfrm>
                      <a:prstGeom prst="rect">
                        <a:avLst/>
                      </a:prstGeom>
                      <a:noFill/>
                      <a:ln w="38100">
                        <a:noFill/>
                        <a:miter/>
                      </a:ln>
                    </p:spPr>
                  </p:pic>
                </p:oleObj>
              </mc:Fallback>
            </mc:AlternateContent>
          </a:graphicData>
        </a:graphic>
      </p:graphicFrame>
      <p:graphicFrame>
        <p:nvGraphicFramePr>
          <p:cNvPr id="124956" name="Object 20"/>
          <p:cNvGraphicFramePr>
            <a:graphicFrameLocks noChangeAspect="1"/>
          </p:cNvGraphicFramePr>
          <p:nvPr/>
        </p:nvGraphicFramePr>
        <p:xfrm>
          <a:off x="5181600" y="4416425"/>
          <a:ext cx="666750" cy="247650"/>
        </p:xfrm>
        <a:graphic>
          <a:graphicData uri="http://schemas.openxmlformats.org/presentationml/2006/ole">
            <mc:AlternateContent xmlns:mc="http://schemas.openxmlformats.org/markup-compatibility/2006">
              <mc:Choice xmlns:v="urn:schemas-microsoft-com:vml" Requires="v">
                <p:oleObj r:id="rId39" imgW="666750" imgH="247650" progId="PBrush">
                  <p:embed/>
                </p:oleObj>
              </mc:Choice>
              <mc:Fallback>
                <p:oleObj r:id="rId39" imgW="666750" imgH="247650" progId="PBrush">
                  <p:embed/>
                  <p:pic>
                    <p:nvPicPr>
                      <p:cNvPr id="0" name="图片 3375"/>
                      <p:cNvPicPr/>
                      <p:nvPr/>
                    </p:nvPicPr>
                    <p:blipFill>
                      <a:blip r:embed="rId40">
                        <a:clrChange>
                          <a:clrFrom>
                            <a:srgbClr val="FFFFFF"/>
                          </a:clrFrom>
                          <a:clrTo>
                            <a:srgbClr val="FFFFFF">
                              <a:alpha val="0"/>
                            </a:srgbClr>
                          </a:clrTo>
                        </a:clrChange>
                      </a:blip>
                      <a:stretch>
                        <a:fillRect/>
                      </a:stretch>
                    </p:blipFill>
                    <p:spPr>
                      <a:xfrm>
                        <a:off x="5181600" y="4416425"/>
                        <a:ext cx="666750" cy="247650"/>
                      </a:xfrm>
                      <a:prstGeom prst="rect">
                        <a:avLst/>
                      </a:prstGeom>
                      <a:noFill/>
                      <a:ln w="38100">
                        <a:noFill/>
                        <a:miter/>
                      </a:ln>
                    </p:spPr>
                  </p:pic>
                </p:oleObj>
              </mc:Fallback>
            </mc:AlternateContent>
          </a:graphicData>
        </a:graphic>
      </p:graphicFrame>
      <p:graphicFrame>
        <p:nvGraphicFramePr>
          <p:cNvPr id="124957" name="Object 21"/>
          <p:cNvGraphicFramePr>
            <a:graphicFrameLocks noChangeAspect="1"/>
          </p:cNvGraphicFramePr>
          <p:nvPr/>
        </p:nvGraphicFramePr>
        <p:xfrm>
          <a:off x="5232400" y="3883025"/>
          <a:ext cx="628650" cy="257175"/>
        </p:xfrm>
        <a:graphic>
          <a:graphicData uri="http://schemas.openxmlformats.org/presentationml/2006/ole">
            <mc:AlternateContent xmlns:mc="http://schemas.openxmlformats.org/markup-compatibility/2006">
              <mc:Choice xmlns:v="urn:schemas-microsoft-com:vml" Requires="v">
                <p:oleObj r:id="rId41" imgW="628650" imgH="257175" progId="PBrush">
                  <p:embed/>
                </p:oleObj>
              </mc:Choice>
              <mc:Fallback>
                <p:oleObj r:id="rId41" imgW="628650" imgH="257175" progId="PBrush">
                  <p:embed/>
                  <p:pic>
                    <p:nvPicPr>
                      <p:cNvPr id="0" name="图片 3382"/>
                      <p:cNvPicPr/>
                      <p:nvPr/>
                    </p:nvPicPr>
                    <p:blipFill>
                      <a:blip r:embed="rId42">
                        <a:clrChange>
                          <a:clrFrom>
                            <a:srgbClr val="FFFFFF"/>
                          </a:clrFrom>
                          <a:clrTo>
                            <a:srgbClr val="FFFFFF">
                              <a:alpha val="0"/>
                            </a:srgbClr>
                          </a:clrTo>
                        </a:clrChange>
                      </a:blip>
                      <a:stretch>
                        <a:fillRect/>
                      </a:stretch>
                    </p:blipFill>
                    <p:spPr>
                      <a:xfrm>
                        <a:off x="5232400" y="3883025"/>
                        <a:ext cx="628650" cy="257175"/>
                      </a:xfrm>
                      <a:prstGeom prst="rect">
                        <a:avLst/>
                      </a:prstGeom>
                      <a:noFill/>
                      <a:ln w="38100">
                        <a:noFill/>
                        <a:miter/>
                      </a:ln>
                    </p:spPr>
                  </p:pic>
                </p:oleObj>
              </mc:Fallback>
            </mc:AlternateContent>
          </a:graphicData>
        </a:graphic>
      </p:graphicFrame>
      <p:graphicFrame>
        <p:nvGraphicFramePr>
          <p:cNvPr id="124958" name="Object 22"/>
          <p:cNvGraphicFramePr>
            <a:graphicFrameLocks noChangeAspect="1"/>
          </p:cNvGraphicFramePr>
          <p:nvPr/>
        </p:nvGraphicFramePr>
        <p:xfrm>
          <a:off x="4454525" y="1698625"/>
          <a:ext cx="1612900" cy="1822450"/>
        </p:xfrm>
        <a:graphic>
          <a:graphicData uri="http://schemas.openxmlformats.org/presentationml/2006/ole">
            <mc:AlternateContent xmlns:mc="http://schemas.openxmlformats.org/markup-compatibility/2006">
              <mc:Choice xmlns:v="urn:schemas-microsoft-com:vml" Requires="v">
                <p:oleObj r:id="rId43" imgW="2409825" imgH="2705100" progId="PBrush">
                  <p:embed/>
                </p:oleObj>
              </mc:Choice>
              <mc:Fallback>
                <p:oleObj r:id="rId43" imgW="2409825" imgH="2705100" progId="PBrush">
                  <p:embed/>
                  <p:pic>
                    <p:nvPicPr>
                      <p:cNvPr id="0" name="图片 3376"/>
                      <p:cNvPicPr/>
                      <p:nvPr/>
                    </p:nvPicPr>
                    <p:blipFill>
                      <a:blip r:embed="rId44">
                        <a:clrChange>
                          <a:clrFrom>
                            <a:srgbClr val="FFFFFF"/>
                          </a:clrFrom>
                          <a:clrTo>
                            <a:srgbClr val="FFFFFF">
                              <a:alpha val="0"/>
                            </a:srgbClr>
                          </a:clrTo>
                        </a:clrChange>
                      </a:blip>
                      <a:stretch>
                        <a:fillRect/>
                      </a:stretch>
                    </p:blipFill>
                    <p:spPr>
                      <a:xfrm>
                        <a:off x="4454525" y="1698625"/>
                        <a:ext cx="1612900" cy="1822450"/>
                      </a:xfrm>
                      <a:prstGeom prst="rect">
                        <a:avLst/>
                      </a:prstGeom>
                      <a:noFill/>
                      <a:ln w="38100">
                        <a:noFill/>
                        <a:miter/>
                      </a:ln>
                    </p:spPr>
                  </p:pic>
                </p:oleObj>
              </mc:Fallback>
            </mc:AlternateContent>
          </a:graphicData>
        </a:graphic>
      </p:graphicFrame>
      <p:graphicFrame>
        <p:nvGraphicFramePr>
          <p:cNvPr id="124959" name="Object 23"/>
          <p:cNvGraphicFramePr>
            <a:graphicFrameLocks noChangeAspect="1"/>
          </p:cNvGraphicFramePr>
          <p:nvPr/>
        </p:nvGraphicFramePr>
        <p:xfrm>
          <a:off x="4343400" y="2614613"/>
          <a:ext cx="433388" cy="101600"/>
        </p:xfrm>
        <a:graphic>
          <a:graphicData uri="http://schemas.openxmlformats.org/presentationml/2006/ole">
            <mc:AlternateContent xmlns:mc="http://schemas.openxmlformats.org/markup-compatibility/2006">
              <mc:Choice xmlns:v="urn:schemas-microsoft-com:vml" Requires="v">
                <p:oleObj r:id="rId45" imgW="647700" imgH="152400" progId="PBrush">
                  <p:embed/>
                </p:oleObj>
              </mc:Choice>
              <mc:Fallback>
                <p:oleObj r:id="rId45" imgW="647700" imgH="152400" progId="PBrush">
                  <p:embed/>
                  <p:pic>
                    <p:nvPicPr>
                      <p:cNvPr id="0" name="图片 3379"/>
                      <p:cNvPicPr/>
                      <p:nvPr/>
                    </p:nvPicPr>
                    <p:blipFill>
                      <a:blip r:embed="rId46">
                        <a:clrChange>
                          <a:clrFrom>
                            <a:srgbClr val="FFFFFF"/>
                          </a:clrFrom>
                          <a:clrTo>
                            <a:srgbClr val="FFFFFF">
                              <a:alpha val="0"/>
                            </a:srgbClr>
                          </a:clrTo>
                        </a:clrChange>
                      </a:blip>
                      <a:stretch>
                        <a:fillRect/>
                      </a:stretch>
                    </p:blipFill>
                    <p:spPr>
                      <a:xfrm>
                        <a:off x="4343400" y="2614613"/>
                        <a:ext cx="433388" cy="101600"/>
                      </a:xfrm>
                      <a:prstGeom prst="rect">
                        <a:avLst/>
                      </a:prstGeom>
                      <a:noFill/>
                      <a:ln w="38100">
                        <a:noFill/>
                        <a:miter/>
                      </a:ln>
                    </p:spPr>
                  </p:pic>
                </p:oleObj>
              </mc:Fallback>
            </mc:AlternateContent>
          </a:graphicData>
        </a:graphic>
      </p:graphicFrame>
      <p:graphicFrame>
        <p:nvGraphicFramePr>
          <p:cNvPr id="124960" name="Object 24"/>
          <p:cNvGraphicFramePr>
            <a:graphicFrameLocks noChangeAspect="1"/>
          </p:cNvGraphicFramePr>
          <p:nvPr/>
        </p:nvGraphicFramePr>
        <p:xfrm>
          <a:off x="5032375" y="2630488"/>
          <a:ext cx="714375" cy="84137"/>
        </p:xfrm>
        <a:graphic>
          <a:graphicData uri="http://schemas.openxmlformats.org/presentationml/2006/ole">
            <mc:AlternateContent xmlns:mc="http://schemas.openxmlformats.org/markup-compatibility/2006">
              <mc:Choice xmlns:v="urn:schemas-microsoft-com:vml" Requires="v">
                <p:oleObj r:id="rId47" imgW="1066800" imgH="123825" progId="PBrush">
                  <p:embed/>
                </p:oleObj>
              </mc:Choice>
              <mc:Fallback>
                <p:oleObj r:id="rId47" imgW="1066800" imgH="123825" progId="PBrush">
                  <p:embed/>
                  <p:pic>
                    <p:nvPicPr>
                      <p:cNvPr id="0" name="图片 3374"/>
                      <p:cNvPicPr/>
                      <p:nvPr/>
                    </p:nvPicPr>
                    <p:blipFill>
                      <a:blip r:embed="rId48">
                        <a:clrChange>
                          <a:clrFrom>
                            <a:srgbClr val="FFFFFF"/>
                          </a:clrFrom>
                          <a:clrTo>
                            <a:srgbClr val="FFFFFF">
                              <a:alpha val="0"/>
                            </a:srgbClr>
                          </a:clrTo>
                        </a:clrChange>
                      </a:blip>
                      <a:stretch>
                        <a:fillRect/>
                      </a:stretch>
                    </p:blipFill>
                    <p:spPr>
                      <a:xfrm>
                        <a:off x="5032375" y="2630488"/>
                        <a:ext cx="714375" cy="84137"/>
                      </a:xfrm>
                      <a:prstGeom prst="rect">
                        <a:avLst/>
                      </a:prstGeom>
                      <a:noFill/>
                      <a:ln w="38100">
                        <a:noFill/>
                        <a:miter/>
                      </a:ln>
                    </p:spPr>
                  </p:pic>
                </p:oleObj>
              </mc:Fallback>
            </mc:AlternateContent>
          </a:graphicData>
        </a:graphic>
      </p:graphicFrame>
      <p:graphicFrame>
        <p:nvGraphicFramePr>
          <p:cNvPr id="124961" name="Object 25"/>
          <p:cNvGraphicFramePr>
            <a:graphicFrameLocks noChangeAspect="1"/>
          </p:cNvGraphicFramePr>
          <p:nvPr/>
        </p:nvGraphicFramePr>
        <p:xfrm>
          <a:off x="5408613" y="1801813"/>
          <a:ext cx="515937" cy="1725612"/>
        </p:xfrm>
        <a:graphic>
          <a:graphicData uri="http://schemas.openxmlformats.org/presentationml/2006/ole">
            <mc:AlternateContent xmlns:mc="http://schemas.openxmlformats.org/markup-compatibility/2006">
              <mc:Choice xmlns:v="urn:schemas-microsoft-com:vml" Requires="v">
                <p:oleObj r:id="rId49" imgW="771525" imgH="2562225" progId="PBrush">
                  <p:embed/>
                </p:oleObj>
              </mc:Choice>
              <mc:Fallback>
                <p:oleObj r:id="rId49" imgW="771525" imgH="2562225" progId="PBrush">
                  <p:embed/>
                  <p:pic>
                    <p:nvPicPr>
                      <p:cNvPr id="0" name="图片 3380"/>
                      <p:cNvPicPr/>
                      <p:nvPr/>
                    </p:nvPicPr>
                    <p:blipFill>
                      <a:blip r:embed="rId50">
                        <a:clrChange>
                          <a:clrFrom>
                            <a:srgbClr val="FFFFFF"/>
                          </a:clrFrom>
                          <a:clrTo>
                            <a:srgbClr val="FFFFFF">
                              <a:alpha val="0"/>
                            </a:srgbClr>
                          </a:clrTo>
                        </a:clrChange>
                      </a:blip>
                      <a:stretch>
                        <a:fillRect/>
                      </a:stretch>
                    </p:blipFill>
                    <p:spPr>
                      <a:xfrm>
                        <a:off x="5408613" y="1801813"/>
                        <a:ext cx="515937" cy="1725612"/>
                      </a:xfrm>
                      <a:prstGeom prst="rect">
                        <a:avLst/>
                      </a:prstGeom>
                      <a:noFill/>
                      <a:ln w="38100">
                        <a:noFill/>
                        <a:miter/>
                      </a:ln>
                    </p:spPr>
                  </p:pic>
                </p:oleObj>
              </mc:Fallback>
            </mc:AlternateContent>
          </a:graphicData>
        </a:graphic>
      </p:graphicFrame>
      <p:graphicFrame>
        <p:nvGraphicFramePr>
          <p:cNvPr id="124962" name="Object 26"/>
          <p:cNvGraphicFramePr>
            <a:graphicFrameLocks noChangeAspect="1"/>
          </p:cNvGraphicFramePr>
          <p:nvPr/>
        </p:nvGraphicFramePr>
        <p:xfrm>
          <a:off x="6099175" y="2000250"/>
          <a:ext cx="2943225" cy="1304925"/>
        </p:xfrm>
        <a:graphic>
          <a:graphicData uri="http://schemas.openxmlformats.org/presentationml/2006/ole">
            <mc:AlternateContent xmlns:mc="http://schemas.openxmlformats.org/markup-compatibility/2006">
              <mc:Choice xmlns:v="urn:schemas-microsoft-com:vml" Requires="v">
                <p:oleObj r:id="rId51" imgW="2943225" imgH="1304925" progId="PBrush">
                  <p:embed/>
                </p:oleObj>
              </mc:Choice>
              <mc:Fallback>
                <p:oleObj r:id="rId51" imgW="2943225" imgH="1304925" progId="PBrush">
                  <p:embed/>
                  <p:pic>
                    <p:nvPicPr>
                      <p:cNvPr id="0" name="图片 3383"/>
                      <p:cNvPicPr/>
                      <p:nvPr/>
                    </p:nvPicPr>
                    <p:blipFill>
                      <a:blip r:embed="rId52">
                        <a:clrChange>
                          <a:clrFrom>
                            <a:srgbClr val="FFFFFF"/>
                          </a:clrFrom>
                          <a:clrTo>
                            <a:srgbClr val="FFFFFF">
                              <a:alpha val="0"/>
                            </a:srgbClr>
                          </a:clrTo>
                        </a:clrChange>
                      </a:blip>
                      <a:stretch>
                        <a:fillRect/>
                      </a:stretch>
                    </p:blipFill>
                    <p:spPr>
                      <a:xfrm>
                        <a:off x="6099175" y="2000250"/>
                        <a:ext cx="2943225" cy="1304925"/>
                      </a:xfrm>
                      <a:prstGeom prst="rect">
                        <a:avLst/>
                      </a:prstGeom>
                      <a:noFill/>
                      <a:ln w="38100">
                        <a:noFill/>
                        <a:miter/>
                      </a:ln>
                    </p:spPr>
                  </p:pic>
                </p:oleObj>
              </mc:Fallback>
            </mc:AlternateContent>
          </a:graphicData>
        </a:graphic>
      </p:graphicFrame>
      <p:graphicFrame>
        <p:nvGraphicFramePr>
          <p:cNvPr id="124963" name="Object 27"/>
          <p:cNvGraphicFramePr>
            <a:graphicFrameLocks noChangeAspect="1"/>
          </p:cNvGraphicFramePr>
          <p:nvPr/>
        </p:nvGraphicFramePr>
        <p:xfrm>
          <a:off x="7404100" y="2559050"/>
          <a:ext cx="1009650" cy="838200"/>
        </p:xfrm>
        <a:graphic>
          <a:graphicData uri="http://schemas.openxmlformats.org/presentationml/2006/ole">
            <mc:AlternateContent xmlns:mc="http://schemas.openxmlformats.org/markup-compatibility/2006">
              <mc:Choice xmlns:v="urn:schemas-microsoft-com:vml" Requires="v">
                <p:oleObj r:id="rId53" imgW="1009650" imgH="838200" progId="PBrush">
                  <p:embed/>
                </p:oleObj>
              </mc:Choice>
              <mc:Fallback>
                <p:oleObj r:id="rId53" imgW="1009650" imgH="838200" progId="PBrush">
                  <p:embed/>
                  <p:pic>
                    <p:nvPicPr>
                      <p:cNvPr id="0" name="图片 3384"/>
                      <p:cNvPicPr/>
                      <p:nvPr/>
                    </p:nvPicPr>
                    <p:blipFill>
                      <a:blip r:embed="rId54">
                        <a:clrChange>
                          <a:clrFrom>
                            <a:srgbClr val="FFFFFF"/>
                          </a:clrFrom>
                          <a:clrTo>
                            <a:srgbClr val="FFFFFF">
                              <a:alpha val="0"/>
                            </a:srgbClr>
                          </a:clrTo>
                        </a:clrChange>
                      </a:blip>
                      <a:stretch>
                        <a:fillRect/>
                      </a:stretch>
                    </p:blipFill>
                    <p:spPr>
                      <a:xfrm>
                        <a:off x="7404100" y="2559050"/>
                        <a:ext cx="1009650" cy="838200"/>
                      </a:xfrm>
                      <a:prstGeom prst="rect">
                        <a:avLst/>
                      </a:prstGeom>
                      <a:noFill/>
                      <a:ln w="38100">
                        <a:noFill/>
                        <a:miter/>
                      </a:ln>
                    </p:spPr>
                  </p:pic>
                </p:oleObj>
              </mc:Fallback>
            </mc:AlternateContent>
          </a:graphicData>
        </a:graphic>
      </p:graphicFrame>
      <p:graphicFrame>
        <p:nvGraphicFramePr>
          <p:cNvPr id="124964" name="Object 28"/>
          <p:cNvGraphicFramePr>
            <a:graphicFrameLocks noChangeAspect="1"/>
          </p:cNvGraphicFramePr>
          <p:nvPr/>
        </p:nvGraphicFramePr>
        <p:xfrm>
          <a:off x="6883400" y="2330450"/>
          <a:ext cx="1504950" cy="1066800"/>
        </p:xfrm>
        <a:graphic>
          <a:graphicData uri="http://schemas.openxmlformats.org/presentationml/2006/ole">
            <mc:AlternateContent xmlns:mc="http://schemas.openxmlformats.org/markup-compatibility/2006">
              <mc:Choice xmlns:v="urn:schemas-microsoft-com:vml" Requires="v">
                <p:oleObj r:id="rId55" imgW="1504950" imgH="1066800" progId="PBrush">
                  <p:embed/>
                </p:oleObj>
              </mc:Choice>
              <mc:Fallback>
                <p:oleObj r:id="rId55" imgW="1504950" imgH="1066800" progId="PBrush">
                  <p:embed/>
                  <p:pic>
                    <p:nvPicPr>
                      <p:cNvPr id="0" name="图片 3378"/>
                      <p:cNvPicPr/>
                      <p:nvPr/>
                    </p:nvPicPr>
                    <p:blipFill>
                      <a:blip r:embed="rId56">
                        <a:clrChange>
                          <a:clrFrom>
                            <a:srgbClr val="FFFFFF"/>
                          </a:clrFrom>
                          <a:clrTo>
                            <a:srgbClr val="FFFFFF">
                              <a:alpha val="0"/>
                            </a:srgbClr>
                          </a:clrTo>
                        </a:clrChange>
                      </a:blip>
                      <a:stretch>
                        <a:fillRect/>
                      </a:stretch>
                    </p:blipFill>
                    <p:spPr>
                      <a:xfrm>
                        <a:off x="6883400" y="2330450"/>
                        <a:ext cx="1504950" cy="1066800"/>
                      </a:xfrm>
                      <a:prstGeom prst="rect">
                        <a:avLst/>
                      </a:prstGeom>
                      <a:noFill/>
                      <a:ln w="38100">
                        <a:noFill/>
                        <a:miter/>
                      </a:ln>
                    </p:spPr>
                  </p:pic>
                </p:oleObj>
              </mc:Fallback>
            </mc:AlternateContent>
          </a:graphicData>
        </a:graphic>
      </p:graphicFrame>
      <p:graphicFrame>
        <p:nvGraphicFramePr>
          <p:cNvPr id="124965" name="Object 29"/>
          <p:cNvGraphicFramePr>
            <a:graphicFrameLocks noChangeAspect="1"/>
          </p:cNvGraphicFramePr>
          <p:nvPr/>
        </p:nvGraphicFramePr>
        <p:xfrm>
          <a:off x="5854700" y="5248275"/>
          <a:ext cx="2724150" cy="704850"/>
        </p:xfrm>
        <a:graphic>
          <a:graphicData uri="http://schemas.openxmlformats.org/presentationml/2006/ole">
            <mc:AlternateContent xmlns:mc="http://schemas.openxmlformats.org/markup-compatibility/2006">
              <mc:Choice xmlns:v="urn:schemas-microsoft-com:vml" Requires="v">
                <p:oleObj r:id="rId57" imgW="2724150" imgH="704850" progId="PBrush">
                  <p:embed/>
                </p:oleObj>
              </mc:Choice>
              <mc:Fallback>
                <p:oleObj r:id="rId57" imgW="2724150" imgH="704850" progId="PBrush">
                  <p:embed/>
                  <p:pic>
                    <p:nvPicPr>
                      <p:cNvPr id="0" name="图片 3377"/>
                      <p:cNvPicPr/>
                      <p:nvPr/>
                    </p:nvPicPr>
                    <p:blipFill>
                      <a:blip r:embed="rId58">
                        <a:clrChange>
                          <a:clrFrom>
                            <a:srgbClr val="FFFFFF"/>
                          </a:clrFrom>
                          <a:clrTo>
                            <a:srgbClr val="FFFFFF">
                              <a:alpha val="0"/>
                            </a:srgbClr>
                          </a:clrTo>
                        </a:clrChange>
                      </a:blip>
                      <a:stretch>
                        <a:fillRect/>
                      </a:stretch>
                    </p:blipFill>
                    <p:spPr>
                      <a:xfrm>
                        <a:off x="5854700" y="5248275"/>
                        <a:ext cx="2724150" cy="704850"/>
                      </a:xfrm>
                      <a:prstGeom prst="rect">
                        <a:avLst/>
                      </a:prstGeom>
                      <a:noFill/>
                      <a:ln w="38100">
                        <a:noFill/>
                        <a:miter/>
                      </a:ln>
                    </p:spPr>
                  </p:pic>
                </p:oleObj>
              </mc:Fallback>
            </mc:AlternateContent>
          </a:graphicData>
        </a:graphic>
      </p:graphicFrame>
      <p:graphicFrame>
        <p:nvGraphicFramePr>
          <p:cNvPr id="124966" name="Object 30"/>
          <p:cNvGraphicFramePr>
            <a:graphicFrameLocks noChangeAspect="1"/>
          </p:cNvGraphicFramePr>
          <p:nvPr/>
        </p:nvGraphicFramePr>
        <p:xfrm>
          <a:off x="6057900" y="2203450"/>
          <a:ext cx="2343150" cy="1247775"/>
        </p:xfrm>
        <a:graphic>
          <a:graphicData uri="http://schemas.openxmlformats.org/presentationml/2006/ole">
            <mc:AlternateContent xmlns:mc="http://schemas.openxmlformats.org/markup-compatibility/2006">
              <mc:Choice xmlns:v="urn:schemas-microsoft-com:vml" Requires="v">
                <p:oleObj r:id="rId59" imgW="2343150" imgH="1247775" progId="PBrush">
                  <p:embed/>
                </p:oleObj>
              </mc:Choice>
              <mc:Fallback>
                <p:oleObj r:id="rId59" imgW="2343150" imgH="1247775" progId="PBrush">
                  <p:embed/>
                  <p:pic>
                    <p:nvPicPr>
                      <p:cNvPr id="0" name="图片 3381"/>
                      <p:cNvPicPr/>
                      <p:nvPr/>
                    </p:nvPicPr>
                    <p:blipFill>
                      <a:blip r:embed="rId60">
                        <a:clrChange>
                          <a:clrFrom>
                            <a:srgbClr val="FFFFFF"/>
                          </a:clrFrom>
                          <a:clrTo>
                            <a:srgbClr val="FFFFFF">
                              <a:alpha val="0"/>
                            </a:srgbClr>
                          </a:clrTo>
                        </a:clrChange>
                      </a:blip>
                      <a:stretch>
                        <a:fillRect/>
                      </a:stretch>
                    </p:blipFill>
                    <p:spPr>
                      <a:xfrm>
                        <a:off x="6057900" y="2203450"/>
                        <a:ext cx="2343150" cy="1247775"/>
                      </a:xfrm>
                      <a:prstGeom prst="rect">
                        <a:avLst/>
                      </a:prstGeom>
                      <a:noFill/>
                      <a:ln w="38100">
                        <a:noFill/>
                        <a:miter/>
                      </a:ln>
                    </p:spPr>
                  </p:pic>
                </p:oleObj>
              </mc:Fallback>
            </mc:AlternateContent>
          </a:graphicData>
        </a:graphic>
      </p:graphicFrame>
      <p:sp>
        <p:nvSpPr>
          <p:cNvPr id="124967" name="标题 41"/>
          <p:cNvSpPr>
            <a:spLocks noGrp="1"/>
          </p:cNvSpPr>
          <p:nvPr>
            <p:ph type="title"/>
          </p:nvPr>
        </p:nvSpPr>
        <p:spPr>
          <a:xfrm>
            <a:off x="1428750" y="274638"/>
            <a:ext cx="7572375" cy="1143000"/>
          </a:xfrm>
        </p:spPr>
        <p:txBody>
          <a:bodyPr vert="horz" wrap="square" lIns="91440" tIns="45720" rIns="91440" bIns="45720" anchor="ctr" anchorCtr="0"/>
          <a:lstStyle/>
          <a:p>
            <a:pPr eaLnBrk="1" hangingPunct="1"/>
            <a:r>
              <a:rPr lang="zh-CN" altLang="en-US" sz="2400" b="1" dirty="0">
                <a:solidFill>
                  <a:srgbClr val="990033"/>
                </a:solidFill>
                <a:latin typeface="微软雅黑" panose="020B0503020204020204" pitchFamily="34" charset="-122"/>
              </a:rPr>
              <a:t>例 </a:t>
            </a:r>
            <a:r>
              <a:rPr lang="en-US" altLang="zh-CN" sz="2400" b="1" dirty="0">
                <a:solidFill>
                  <a:srgbClr val="990033"/>
                </a:solidFill>
                <a:latin typeface="微软雅黑" panose="020B0503020204020204" pitchFamily="34" charset="-122"/>
              </a:rPr>
              <a:t> </a:t>
            </a:r>
            <a:r>
              <a:rPr lang="zh-CN" altLang="en-US" sz="2400" b="1" dirty="0">
                <a:solidFill>
                  <a:srgbClr val="990033"/>
                </a:solidFill>
                <a:latin typeface="微软雅黑" panose="020B0503020204020204" pitchFamily="34" charset="-122"/>
              </a:rPr>
              <a:t>已知单位反馈系统开环传递函数</a:t>
            </a:r>
            <a:r>
              <a:rPr lang="en-US" altLang="zh-CN" sz="2400" b="1" dirty="0">
                <a:solidFill>
                  <a:srgbClr val="990033"/>
                </a:solidFill>
              </a:rPr>
              <a:t>,</a:t>
            </a:r>
            <a:r>
              <a:rPr lang="zh-CN" altLang="en-US" sz="2400" b="1" dirty="0">
                <a:solidFill>
                  <a:srgbClr val="990033"/>
                </a:solidFill>
                <a:latin typeface="Symbol" panose="05050102010706020507" pitchFamily="18" charset="2"/>
              </a:rPr>
              <a:t>分析系统稳定性</a:t>
            </a:r>
            <a:endParaRPr lang="zh-CN" altLang="en-US" sz="2400" b="1" dirty="0">
              <a:solidFill>
                <a:srgbClr val="990033"/>
              </a:solidFill>
            </a:endParaRPr>
          </a:p>
        </p:txBody>
      </p:sp>
    </p:spTree>
  </p:cSld>
  <p:clrMapOvr>
    <a:masterClrMapping/>
  </p:clrMapOvr>
  <p:transition>
    <p:pull dir="rd"/>
  </p:transition>
</p:sld>
</file>

<file path=ppt/slides/slide1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381000" y="1447800"/>
            <a:ext cx="8763000" cy="4648200"/>
            <a:chOff x="240" y="1200"/>
            <a:chExt cx="5520" cy="2928"/>
          </a:xfrm>
        </p:grpSpPr>
        <p:grpSp>
          <p:nvGrpSpPr>
            <p:cNvPr id="125956" name="Group 3"/>
            <p:cNvGrpSpPr/>
            <p:nvPr/>
          </p:nvGrpSpPr>
          <p:grpSpPr>
            <a:xfrm>
              <a:off x="1920" y="2976"/>
              <a:ext cx="1498" cy="576"/>
              <a:chOff x="1920" y="2616"/>
              <a:chExt cx="1498" cy="576"/>
            </a:xfrm>
          </p:grpSpPr>
          <p:sp>
            <p:nvSpPr>
              <p:cNvPr id="125985" name="AutoShape 4"/>
              <p:cNvSpPr/>
              <p:nvPr/>
            </p:nvSpPr>
            <p:spPr>
              <a:xfrm>
                <a:off x="1920" y="2616"/>
                <a:ext cx="1484" cy="576"/>
              </a:xfrm>
              <a:prstGeom prst="roundRect">
                <a:avLst>
                  <a:gd name="adj" fmla="val 16667"/>
                </a:avLst>
              </a:prstGeom>
              <a:solidFill>
                <a:srgbClr val="00FF00"/>
              </a:solidFill>
              <a:ln w="9525">
                <a:noFill/>
              </a:ln>
              <a:effectLst>
                <a:outerShdw dist="107763" dir="18900000" algn="ctr" rotWithShape="0">
                  <a:schemeClr val="bg2"/>
                </a:outerShdw>
              </a:effectLst>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86" name="Text Box 5"/>
              <p:cNvSpPr txBox="1"/>
              <p:nvPr/>
            </p:nvSpPr>
            <p:spPr>
              <a:xfrm>
                <a:off x="1920" y="2664"/>
                <a:ext cx="1498"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pt-PT" altLang="zh-CN" sz="1800" b="1" dirty="0">
                    <a:latin typeface="Arial" panose="020B0604020202020204" pitchFamily="34" charset="0"/>
                    <a:ea typeface="微软雅黑" panose="020B0503020204020204" pitchFamily="34" charset="-122"/>
                  </a:rPr>
                  <a:t>Stability of </a:t>
                </a:r>
              </a:p>
              <a:p>
                <a:pPr marL="0" lvl="0" indent="0" algn="ctr" eaLnBrk="1" hangingPunct="1">
                  <a:spcBef>
                    <a:spcPct val="0"/>
                  </a:spcBef>
                  <a:buFontTx/>
                  <a:buNone/>
                </a:pPr>
                <a:r>
                  <a:rPr lang="pt-PT" altLang="zh-CN" sz="1800" b="1" dirty="0">
                    <a:latin typeface="Arial" panose="020B0604020202020204" pitchFamily="34" charset="0"/>
                    <a:ea typeface="微软雅黑" panose="020B0503020204020204" pitchFamily="34" charset="-122"/>
                  </a:rPr>
                  <a:t>closed-loop system</a:t>
                </a:r>
                <a:endParaRPr lang="en-US" altLang="zh-CN" sz="1800" b="1" dirty="0">
                  <a:latin typeface="Arial" panose="020B0604020202020204" pitchFamily="34" charset="0"/>
                  <a:ea typeface="微软雅黑" panose="020B0503020204020204" pitchFamily="34" charset="-122"/>
                </a:endParaRPr>
              </a:p>
            </p:txBody>
          </p:sp>
        </p:grpSp>
        <p:grpSp>
          <p:nvGrpSpPr>
            <p:cNvPr id="125957" name="Group 6"/>
            <p:cNvGrpSpPr/>
            <p:nvPr/>
          </p:nvGrpSpPr>
          <p:grpSpPr>
            <a:xfrm>
              <a:off x="3872" y="2400"/>
              <a:ext cx="1792" cy="672"/>
              <a:chOff x="3872" y="2040"/>
              <a:chExt cx="1792" cy="672"/>
            </a:xfrm>
          </p:grpSpPr>
          <p:sp>
            <p:nvSpPr>
              <p:cNvPr id="125983" name="AutoShape 7"/>
              <p:cNvSpPr/>
              <p:nvPr/>
            </p:nvSpPr>
            <p:spPr>
              <a:xfrm>
                <a:off x="3914" y="2040"/>
                <a:ext cx="1702" cy="672"/>
              </a:xfrm>
              <a:prstGeom prst="roundRect">
                <a:avLst>
                  <a:gd name="adj" fmla="val 16667"/>
                </a:avLst>
              </a:prstGeom>
              <a:solidFill>
                <a:srgbClr val="00FF00"/>
              </a:solidFill>
              <a:ln w="9525">
                <a:noFill/>
              </a:ln>
              <a:effectLst>
                <a:outerShdw dist="107763" dir="18900000" algn="ctr" rotWithShape="0">
                  <a:schemeClr val="bg2"/>
                </a:outerShdw>
              </a:effectLst>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84" name="Text Box 8"/>
              <p:cNvSpPr txBox="1"/>
              <p:nvPr/>
            </p:nvSpPr>
            <p:spPr>
              <a:xfrm>
                <a:off x="3872" y="2136"/>
                <a:ext cx="1792" cy="4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pt-PT" altLang="zh-CN" sz="1400" b="1" dirty="0">
                    <a:latin typeface="Arial" panose="020B0604020202020204" pitchFamily="34" charset="0"/>
                    <a:ea typeface="微软雅黑" panose="020B0503020204020204" pitchFamily="34" charset="-122"/>
                  </a:rPr>
                  <a:t>Location of closed-loop poles relative to imaginary axis (left/right)</a:t>
                </a:r>
                <a:endParaRPr lang="en-US" altLang="zh-CN" sz="1400" b="1" dirty="0">
                  <a:latin typeface="Arial" panose="020B0604020202020204" pitchFamily="34" charset="0"/>
                  <a:ea typeface="微软雅黑" panose="020B0503020204020204" pitchFamily="34" charset="-122"/>
                </a:endParaRPr>
              </a:p>
            </p:txBody>
          </p:sp>
        </p:grpSp>
        <p:sp>
          <p:nvSpPr>
            <p:cNvPr id="125958" name="Text Box 9"/>
            <p:cNvSpPr txBox="1"/>
            <p:nvPr/>
          </p:nvSpPr>
          <p:spPr>
            <a:xfrm>
              <a:off x="2208" y="3585"/>
              <a:ext cx="11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800" dirty="0">
                  <a:latin typeface="Arial" panose="020B0604020202020204" pitchFamily="34" charset="0"/>
                  <a:ea typeface="微软雅黑" panose="020B0503020204020204" pitchFamily="34" charset="-122"/>
                </a:rPr>
                <a:t>Nyquist Criterion</a:t>
              </a:r>
              <a:endParaRPr lang="en-US" altLang="zh-CN" sz="1800" dirty="0">
                <a:latin typeface="Arial" panose="020B0604020202020204" pitchFamily="34" charset="0"/>
                <a:ea typeface="微软雅黑" panose="020B0503020204020204" pitchFamily="34" charset="-122"/>
              </a:endParaRPr>
            </a:p>
          </p:txBody>
        </p:sp>
        <p:grpSp>
          <p:nvGrpSpPr>
            <p:cNvPr id="125959" name="Group 10"/>
            <p:cNvGrpSpPr/>
            <p:nvPr/>
          </p:nvGrpSpPr>
          <p:grpSpPr>
            <a:xfrm>
              <a:off x="4128" y="1200"/>
              <a:ext cx="1265" cy="507"/>
              <a:chOff x="4128" y="840"/>
              <a:chExt cx="1265" cy="507"/>
            </a:xfrm>
          </p:grpSpPr>
          <p:sp>
            <p:nvSpPr>
              <p:cNvPr id="125981" name="AutoShape 11"/>
              <p:cNvSpPr/>
              <p:nvPr/>
            </p:nvSpPr>
            <p:spPr>
              <a:xfrm>
                <a:off x="4128" y="840"/>
                <a:ext cx="1265" cy="507"/>
              </a:xfrm>
              <a:prstGeom prst="roundRect">
                <a:avLst>
                  <a:gd name="adj" fmla="val 16667"/>
                </a:avLst>
              </a:prstGeom>
              <a:solidFill>
                <a:srgbClr val="00FF00"/>
              </a:solidFill>
              <a:ln w="9525">
                <a:noFill/>
              </a:ln>
              <a:effectLst>
                <a:outerShdw dist="107763" dir="18900000" algn="ctr" rotWithShape="0">
                  <a:schemeClr val="bg2"/>
                </a:outerShdw>
              </a:effectLst>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82" name="Text Box 12"/>
              <p:cNvSpPr txBox="1"/>
              <p:nvPr/>
            </p:nvSpPr>
            <p:spPr>
              <a:xfrm>
                <a:off x="4159" y="867"/>
                <a:ext cx="1234" cy="4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pt-PT" altLang="zh-CN" sz="1400" b="1" dirty="0">
                    <a:latin typeface="Arial" panose="020B0604020202020204" pitchFamily="34" charset="0"/>
                    <a:ea typeface="微软雅黑" panose="020B0503020204020204" pitchFamily="34" charset="-122"/>
                  </a:rPr>
                  <a:t>Location of closed-loop poles as a function of gain </a:t>
                </a:r>
                <a:endParaRPr lang="en-US" altLang="zh-CN" sz="1400" b="1" dirty="0">
                  <a:latin typeface="Arial" panose="020B0604020202020204" pitchFamily="34" charset="0"/>
                  <a:ea typeface="微软雅黑" panose="020B0503020204020204" pitchFamily="34" charset="-122"/>
                </a:endParaRPr>
              </a:p>
            </p:txBody>
          </p:sp>
        </p:grpSp>
        <p:sp>
          <p:nvSpPr>
            <p:cNvPr id="125960" name="AutoShape 13"/>
            <p:cNvSpPr/>
            <p:nvPr/>
          </p:nvSpPr>
          <p:spPr>
            <a:xfrm>
              <a:off x="1920" y="1392"/>
              <a:ext cx="1920" cy="240"/>
            </a:xfrm>
            <a:prstGeom prst="rightArrow">
              <a:avLst>
                <a:gd name="adj1" fmla="val 50000"/>
                <a:gd name="adj2" fmla="val 200000"/>
              </a:avLst>
            </a:prstGeom>
            <a:solidFill>
              <a:schemeClr val="hlink"/>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61" name="Text Box 14"/>
            <p:cNvSpPr txBox="1"/>
            <p:nvPr/>
          </p:nvSpPr>
          <p:spPr>
            <a:xfrm>
              <a:off x="2268" y="1216"/>
              <a:ext cx="85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800" dirty="0">
                  <a:latin typeface="Arial" panose="020B0604020202020204" pitchFamily="34" charset="0"/>
                  <a:ea typeface="微软雅黑" panose="020B0503020204020204" pitchFamily="34" charset="-122"/>
                </a:rPr>
                <a:t>Root-Locus</a:t>
              </a:r>
              <a:endParaRPr lang="en-US" altLang="zh-CN" sz="1800" dirty="0">
                <a:latin typeface="Arial" panose="020B0604020202020204" pitchFamily="34" charset="0"/>
                <a:ea typeface="微软雅黑" panose="020B0503020204020204" pitchFamily="34" charset="-122"/>
              </a:endParaRPr>
            </a:p>
          </p:txBody>
        </p:sp>
        <p:sp>
          <p:nvSpPr>
            <p:cNvPr id="125962" name="AutoShape 15"/>
            <p:cNvSpPr/>
            <p:nvPr/>
          </p:nvSpPr>
          <p:spPr>
            <a:xfrm>
              <a:off x="240" y="1776"/>
              <a:ext cx="336" cy="1872"/>
            </a:xfrm>
            <a:prstGeom prst="upDownArrow">
              <a:avLst>
                <a:gd name="adj1" fmla="val 50000"/>
                <a:gd name="adj2" fmla="val 111428"/>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63" name="AutoShape 16"/>
            <p:cNvSpPr/>
            <p:nvPr/>
          </p:nvSpPr>
          <p:spPr>
            <a:xfrm>
              <a:off x="528" y="2448"/>
              <a:ext cx="1254" cy="408"/>
            </a:xfrm>
            <a:prstGeom prst="roundRect">
              <a:avLst>
                <a:gd name="adj" fmla="val 16667"/>
              </a:avLst>
            </a:prstGeom>
            <a:solidFill>
              <a:srgbClr val="00FF00"/>
            </a:solidFill>
            <a:ln w="9525">
              <a:noFill/>
            </a:ln>
            <a:effectLst>
              <a:outerShdw dist="107763" dir="18900000" algn="ctr" rotWithShape="0">
                <a:schemeClr val="bg2"/>
              </a:outerShdw>
            </a:effectLst>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64" name="AutoShape 17"/>
            <p:cNvSpPr/>
            <p:nvPr/>
          </p:nvSpPr>
          <p:spPr>
            <a:xfrm>
              <a:off x="1872" y="2544"/>
              <a:ext cx="1968" cy="240"/>
            </a:xfrm>
            <a:prstGeom prst="rightArrow">
              <a:avLst>
                <a:gd name="adj1" fmla="val 50000"/>
                <a:gd name="adj2" fmla="val 205000"/>
              </a:avLst>
            </a:prstGeom>
            <a:solidFill>
              <a:schemeClr val="hlink"/>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65" name="Text Box 18"/>
            <p:cNvSpPr txBox="1"/>
            <p:nvPr/>
          </p:nvSpPr>
          <p:spPr>
            <a:xfrm>
              <a:off x="2205" y="2361"/>
              <a:ext cx="105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dirty="0">
                  <a:latin typeface="Arial" panose="020B0604020202020204" pitchFamily="34" charset="0"/>
                  <a:ea typeface="微软雅黑" panose="020B0503020204020204" pitchFamily="34" charset="-122"/>
                </a:rPr>
                <a:t> </a:t>
              </a:r>
              <a:r>
                <a:rPr lang="pt-PT" altLang="zh-CN" sz="1800" dirty="0">
                  <a:latin typeface="Arial" panose="020B0604020202020204" pitchFamily="34" charset="0"/>
                  <a:ea typeface="微软雅黑" panose="020B0503020204020204" pitchFamily="34" charset="-122"/>
                </a:rPr>
                <a:t>Routh-Hurwitz</a:t>
              </a:r>
              <a:endParaRPr lang="en-US" altLang="zh-CN" sz="1800" dirty="0">
                <a:latin typeface="Arial" panose="020B0604020202020204" pitchFamily="34" charset="0"/>
                <a:ea typeface="微软雅黑" panose="020B0503020204020204" pitchFamily="34" charset="-122"/>
              </a:endParaRPr>
            </a:p>
          </p:txBody>
        </p:sp>
        <p:sp>
          <p:nvSpPr>
            <p:cNvPr id="125966" name="AutoShape 19"/>
            <p:cNvSpPr/>
            <p:nvPr/>
          </p:nvSpPr>
          <p:spPr>
            <a:xfrm>
              <a:off x="4464" y="1776"/>
              <a:ext cx="480" cy="480"/>
            </a:xfrm>
            <a:prstGeom prst="downArrow">
              <a:avLst>
                <a:gd name="adj1" fmla="val 50000"/>
                <a:gd name="adj2" fmla="val 25000"/>
              </a:avLst>
            </a:prstGeom>
            <a:solidFill>
              <a:schemeClr val="hlink"/>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67" name="AutoShape 20"/>
            <p:cNvSpPr/>
            <p:nvPr/>
          </p:nvSpPr>
          <p:spPr>
            <a:xfrm>
              <a:off x="288" y="1280"/>
              <a:ext cx="1440" cy="408"/>
            </a:xfrm>
            <a:prstGeom prst="roundRect">
              <a:avLst>
                <a:gd name="adj" fmla="val 16667"/>
              </a:avLst>
            </a:prstGeom>
            <a:solidFill>
              <a:srgbClr val="00FF00"/>
            </a:solidFill>
            <a:ln w="9525">
              <a:noFill/>
            </a:ln>
            <a:effectLst>
              <a:outerShdw dist="107763" dir="18900000" algn="ctr" rotWithShape="0">
                <a:schemeClr val="bg2"/>
              </a:outerShdw>
            </a:effectLst>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68" name="Text Box 21"/>
            <p:cNvSpPr txBox="1"/>
            <p:nvPr/>
          </p:nvSpPr>
          <p:spPr>
            <a:xfrm>
              <a:off x="446" y="1312"/>
              <a:ext cx="1186" cy="33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Poles and zeros</a:t>
              </a:r>
            </a:p>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open-loop      </a:t>
              </a:r>
              <a:endParaRPr lang="en-US" altLang="zh-CN" sz="1400" b="1" dirty="0">
                <a:latin typeface="Arial" panose="020B0604020202020204" pitchFamily="34" charset="0"/>
                <a:ea typeface="微软雅黑" panose="020B0503020204020204" pitchFamily="34" charset="-122"/>
              </a:endParaRPr>
            </a:p>
          </p:txBody>
        </p:sp>
        <p:graphicFrame>
          <p:nvGraphicFramePr>
            <p:cNvPr id="125969" name="Object 2"/>
            <p:cNvGraphicFramePr>
              <a:graphicFrameLocks noChangeAspect="1"/>
            </p:cNvGraphicFramePr>
            <p:nvPr/>
          </p:nvGraphicFramePr>
          <p:xfrm>
            <a:off x="1084" y="1484"/>
            <a:ext cx="548" cy="172"/>
          </p:xfrm>
          <a:graphic>
            <a:graphicData uri="http://schemas.openxmlformats.org/presentationml/2006/ole">
              <mc:AlternateContent xmlns:mc="http://schemas.openxmlformats.org/markup-compatibility/2006">
                <mc:Choice xmlns:v="urn:schemas-microsoft-com:vml" Requires="v">
                  <p:oleObj r:id="rId3" imgW="492125" imgH="135255" progId="Equation.3">
                    <p:embed/>
                  </p:oleObj>
                </mc:Choice>
                <mc:Fallback>
                  <p:oleObj r:id="rId3" imgW="492125" imgH="135255" progId="Equation.3">
                    <p:embed/>
                    <p:pic>
                      <p:nvPicPr>
                        <p:cNvPr id="0" name="图片 3387"/>
                        <p:cNvPicPr/>
                        <p:nvPr/>
                      </p:nvPicPr>
                      <p:blipFill>
                        <a:blip r:embed="rId4">
                          <a:clrChange>
                            <a:clrFrom>
                              <a:srgbClr val="000000"/>
                            </a:clrFrom>
                            <a:clrTo>
                              <a:srgbClr val="000000"/>
                            </a:clrTo>
                          </a:clrChange>
                        </a:blip>
                        <a:stretch>
                          <a:fillRect/>
                        </a:stretch>
                      </p:blipFill>
                      <p:spPr>
                        <a:xfrm>
                          <a:off x="1084" y="1484"/>
                          <a:ext cx="548" cy="172"/>
                        </a:xfrm>
                        <a:prstGeom prst="rect">
                          <a:avLst/>
                        </a:prstGeom>
                        <a:noFill/>
                        <a:ln w="38100">
                          <a:noFill/>
                          <a:miter/>
                        </a:ln>
                      </p:spPr>
                    </p:pic>
                  </p:oleObj>
                </mc:Fallback>
              </mc:AlternateContent>
            </a:graphicData>
          </a:graphic>
        </p:graphicFrame>
        <p:grpSp>
          <p:nvGrpSpPr>
            <p:cNvPr id="125970" name="Group 23"/>
            <p:cNvGrpSpPr/>
            <p:nvPr/>
          </p:nvGrpSpPr>
          <p:grpSpPr>
            <a:xfrm>
              <a:off x="240" y="3720"/>
              <a:ext cx="1494" cy="408"/>
              <a:chOff x="240" y="3720"/>
              <a:chExt cx="1494" cy="408"/>
            </a:xfrm>
          </p:grpSpPr>
          <p:sp>
            <p:nvSpPr>
              <p:cNvPr id="125978" name="AutoShape 24"/>
              <p:cNvSpPr/>
              <p:nvPr/>
            </p:nvSpPr>
            <p:spPr>
              <a:xfrm>
                <a:off x="240" y="3720"/>
                <a:ext cx="1494" cy="408"/>
              </a:xfrm>
              <a:prstGeom prst="roundRect">
                <a:avLst>
                  <a:gd name="adj" fmla="val 16667"/>
                </a:avLst>
              </a:prstGeom>
              <a:solidFill>
                <a:srgbClr val="00FF00"/>
              </a:solidFill>
              <a:ln w="9525">
                <a:noFill/>
              </a:ln>
              <a:effectLst>
                <a:outerShdw dist="107763" dir="18900000" algn="ctr" rotWithShape="0">
                  <a:schemeClr val="bg2"/>
                </a:outerShdw>
              </a:effectLst>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79" name="Text Box 25"/>
              <p:cNvSpPr txBox="1"/>
              <p:nvPr/>
            </p:nvSpPr>
            <p:spPr>
              <a:xfrm>
                <a:off x="336" y="3754"/>
                <a:ext cx="1344" cy="33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Frequency Response</a:t>
                </a:r>
              </a:p>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open-loop  </a:t>
                </a:r>
                <a:endParaRPr lang="en-US" altLang="zh-CN" sz="1400" b="1" dirty="0">
                  <a:latin typeface="Arial" panose="020B0604020202020204" pitchFamily="34" charset="0"/>
                  <a:ea typeface="微软雅黑" panose="020B0503020204020204" pitchFamily="34" charset="-122"/>
                </a:endParaRPr>
              </a:p>
            </p:txBody>
          </p:sp>
          <p:graphicFrame>
            <p:nvGraphicFramePr>
              <p:cNvPr id="125980" name="Object 4"/>
              <p:cNvGraphicFramePr>
                <a:graphicFrameLocks noChangeAspect="1"/>
              </p:cNvGraphicFramePr>
              <p:nvPr/>
            </p:nvGraphicFramePr>
            <p:xfrm>
              <a:off x="925" y="3920"/>
              <a:ext cx="747" cy="171"/>
            </p:xfrm>
            <a:graphic>
              <a:graphicData uri="http://schemas.openxmlformats.org/presentationml/2006/ole">
                <mc:AlternateContent xmlns:mc="http://schemas.openxmlformats.org/markup-compatibility/2006">
                  <mc:Choice xmlns:v="urn:schemas-microsoft-com:vml" Requires="v">
                    <p:oleObj r:id="rId5" imgW="683895" imgH="135255" progId="Equation.3">
                      <p:embed/>
                    </p:oleObj>
                  </mc:Choice>
                  <mc:Fallback>
                    <p:oleObj r:id="rId5" imgW="683895" imgH="135255" progId="Equation.3">
                      <p:embed/>
                      <p:pic>
                        <p:nvPicPr>
                          <p:cNvPr id="0" name="图片 3385"/>
                          <p:cNvPicPr/>
                          <p:nvPr/>
                        </p:nvPicPr>
                        <p:blipFill>
                          <a:blip r:embed="rId6">
                            <a:clrChange>
                              <a:clrFrom>
                                <a:srgbClr val="000000"/>
                              </a:clrFrom>
                              <a:clrTo>
                                <a:srgbClr val="000000"/>
                              </a:clrTo>
                            </a:clrChange>
                          </a:blip>
                          <a:stretch>
                            <a:fillRect/>
                          </a:stretch>
                        </p:blipFill>
                        <p:spPr>
                          <a:xfrm>
                            <a:off x="925" y="3920"/>
                            <a:ext cx="747" cy="171"/>
                          </a:xfrm>
                          <a:prstGeom prst="rect">
                            <a:avLst/>
                          </a:prstGeom>
                          <a:noFill/>
                          <a:ln w="38100">
                            <a:noFill/>
                            <a:miter/>
                          </a:ln>
                        </p:spPr>
                      </p:pic>
                    </p:oleObj>
                  </mc:Fallback>
                </mc:AlternateContent>
              </a:graphicData>
            </a:graphic>
          </p:graphicFrame>
        </p:grpSp>
        <p:grpSp>
          <p:nvGrpSpPr>
            <p:cNvPr id="125971" name="Group 27"/>
            <p:cNvGrpSpPr/>
            <p:nvPr/>
          </p:nvGrpSpPr>
          <p:grpSpPr>
            <a:xfrm>
              <a:off x="480" y="2425"/>
              <a:ext cx="1488" cy="407"/>
              <a:chOff x="1536" y="1728"/>
              <a:chExt cx="1488" cy="407"/>
            </a:xfrm>
          </p:grpSpPr>
          <p:sp>
            <p:nvSpPr>
              <p:cNvPr id="125976" name="Text Box 28"/>
              <p:cNvSpPr txBox="1"/>
              <p:nvPr/>
            </p:nvSpPr>
            <p:spPr>
              <a:xfrm>
                <a:off x="1536" y="1728"/>
                <a:ext cx="1488" cy="19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Characteristic Equation</a:t>
                </a:r>
                <a:endParaRPr lang="en-US" altLang="zh-CN" sz="1400" b="1" dirty="0">
                  <a:latin typeface="Arial" panose="020B0604020202020204" pitchFamily="34" charset="0"/>
                  <a:ea typeface="微软雅黑" panose="020B0503020204020204" pitchFamily="34" charset="-122"/>
                </a:endParaRPr>
              </a:p>
            </p:txBody>
          </p:sp>
          <p:graphicFrame>
            <p:nvGraphicFramePr>
              <p:cNvPr id="125977" name="Object 3"/>
              <p:cNvGraphicFramePr>
                <a:graphicFrameLocks noChangeAspect="1"/>
              </p:cNvGraphicFramePr>
              <p:nvPr/>
            </p:nvGraphicFramePr>
            <p:xfrm>
              <a:off x="1776" y="1968"/>
              <a:ext cx="864" cy="167"/>
            </p:xfrm>
            <a:graphic>
              <a:graphicData uri="http://schemas.openxmlformats.org/presentationml/2006/ole">
                <mc:AlternateContent xmlns:mc="http://schemas.openxmlformats.org/markup-compatibility/2006">
                  <mc:Choice xmlns:v="urn:schemas-microsoft-com:vml" Requires="v">
                    <p:oleObj r:id="rId7" imgW="818515" imgH="135255" progId="Equation.3">
                      <p:embed/>
                    </p:oleObj>
                  </mc:Choice>
                  <mc:Fallback>
                    <p:oleObj r:id="rId7" imgW="818515" imgH="135255" progId="Equation.3">
                      <p:embed/>
                      <p:pic>
                        <p:nvPicPr>
                          <p:cNvPr id="0" name="图片 3386"/>
                          <p:cNvPicPr/>
                          <p:nvPr/>
                        </p:nvPicPr>
                        <p:blipFill>
                          <a:blip r:embed="rId8">
                            <a:clrChange>
                              <a:clrFrom>
                                <a:srgbClr val="000000"/>
                              </a:clrFrom>
                              <a:clrTo>
                                <a:srgbClr val="000000"/>
                              </a:clrTo>
                            </a:clrChange>
                          </a:blip>
                          <a:stretch>
                            <a:fillRect/>
                          </a:stretch>
                        </p:blipFill>
                        <p:spPr>
                          <a:xfrm>
                            <a:off x="1776" y="1968"/>
                            <a:ext cx="864" cy="167"/>
                          </a:xfrm>
                          <a:prstGeom prst="rect">
                            <a:avLst/>
                          </a:prstGeom>
                          <a:noFill/>
                          <a:ln w="38100">
                            <a:noFill/>
                            <a:miter/>
                          </a:ln>
                        </p:spPr>
                      </p:pic>
                    </p:oleObj>
                  </mc:Fallback>
                </mc:AlternateContent>
              </a:graphicData>
            </a:graphic>
          </p:graphicFrame>
        </p:grpSp>
        <p:sp>
          <p:nvSpPr>
            <p:cNvPr id="125972" name="AutoShape 30"/>
            <p:cNvSpPr/>
            <p:nvPr/>
          </p:nvSpPr>
          <p:spPr>
            <a:xfrm>
              <a:off x="1824" y="3312"/>
              <a:ext cx="3936" cy="768"/>
            </a:xfrm>
            <a:custGeom>
              <a:avLst/>
              <a:gdLst>
                <a:gd name="txL" fmla="*/ 0 w 21600"/>
                <a:gd name="txT" fmla="*/ 14400 h 21600"/>
                <a:gd name="txR" fmla="*/ 18516 w 21600"/>
                <a:gd name="txB" fmla="*/ 21600 h 21600"/>
              </a:gdLst>
              <a:ahLst/>
              <a:cxnLst>
                <a:cxn ang="17694720">
                  <a:pos x="0" y="0"/>
                </a:cxn>
                <a:cxn ang="11796480">
                  <a:pos x="0" y="0"/>
                </a:cxn>
                <a:cxn ang="11796480">
                  <a:pos x="0" y="0"/>
                </a:cxn>
                <a:cxn ang="5898240">
                  <a:pos x="0" y="0"/>
                </a:cxn>
                <a:cxn ang="0">
                  <a:pos x="0" y="0"/>
                </a:cxn>
                <a:cxn ang="0">
                  <a:pos x="0" y="0"/>
                </a:cxn>
              </a:cxnLst>
              <a:rect l="txL" t="txT" r="txR" b="txB"/>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hlink">
                <a:alpha val="100000"/>
              </a:schemeClr>
            </a:solidFill>
            <a:ln w="9525" cap="flat" cmpd="sng">
              <a:solidFill>
                <a:schemeClr val="hlink">
                  <a:alpha val="100000"/>
                </a:schemeClr>
              </a:solidFill>
              <a:prstDash val="solid"/>
              <a:miter lim="800000"/>
              <a:headEnd type="none" w="med" len="med"/>
              <a:tailEnd type="none" w="med" len="med"/>
            </a:ln>
          </p:spPr>
          <p:txBody>
            <a:bodyPr/>
            <a:lstStyle/>
            <a:p>
              <a:endParaRPr lang="zh-CN" altLang="en-US" dirty="0">
                <a:ea typeface="微软雅黑" panose="020B0503020204020204" pitchFamily="34" charset="-122"/>
              </a:endParaRPr>
            </a:p>
          </p:txBody>
        </p:sp>
        <p:sp>
          <p:nvSpPr>
            <p:cNvPr id="125973" name="AutoShape 31"/>
            <p:cNvSpPr/>
            <p:nvPr/>
          </p:nvSpPr>
          <p:spPr>
            <a:xfrm>
              <a:off x="1056" y="1728"/>
              <a:ext cx="384" cy="624"/>
            </a:xfrm>
            <a:prstGeom prst="downArrow">
              <a:avLst>
                <a:gd name="adj1" fmla="val 50000"/>
                <a:gd name="adj2" fmla="val 40625"/>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74" name="AutoShape 32"/>
            <p:cNvSpPr/>
            <p:nvPr/>
          </p:nvSpPr>
          <p:spPr>
            <a:xfrm>
              <a:off x="1056" y="2928"/>
              <a:ext cx="432" cy="672"/>
            </a:xfrm>
            <a:prstGeom prst="upArrow">
              <a:avLst>
                <a:gd name="adj1" fmla="val 50000"/>
                <a:gd name="adj2" fmla="val 38888"/>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125975" name="AutoShape 33"/>
            <p:cNvSpPr/>
            <p:nvPr/>
          </p:nvSpPr>
          <p:spPr>
            <a:xfrm rot="3802818">
              <a:off x="3528" y="2880"/>
              <a:ext cx="336" cy="384"/>
            </a:xfrm>
            <a:prstGeom prst="upDownArrow">
              <a:avLst>
                <a:gd name="adj1" fmla="val 50000"/>
                <a:gd name="adj2" fmla="val 22857"/>
              </a:avLst>
            </a:prstGeom>
            <a:solidFill>
              <a:schemeClr val="hlink"/>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pSp>
      <p:sp>
        <p:nvSpPr>
          <p:cNvPr id="66594" name="Text Box 34"/>
          <p:cNvSpPr txBox="1"/>
          <p:nvPr/>
        </p:nvSpPr>
        <p:spPr>
          <a:xfrm>
            <a:off x="3200400" y="533400"/>
            <a:ext cx="2438400" cy="641350"/>
          </a:xfrm>
          <a:prstGeom prst="rect">
            <a:avLst/>
          </a:prstGeom>
          <a:gradFill rotWithShape="0">
            <a:gsLst>
              <a:gs pos="0">
                <a:srgbClr val="FF6600"/>
              </a:gs>
              <a:gs pos="100000">
                <a:srgbClr val="FFFF00"/>
              </a:gs>
            </a:gsLst>
            <a:lin ang="5400000" scaled="1"/>
            <a:tileRect/>
          </a:gra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3600" dirty="0">
                <a:latin typeface="Comic Sans MS" panose="030F0702030302020204" pitchFamily="66" charset="0"/>
                <a:ea typeface="微软雅黑" panose="020B0503020204020204" pitchFamily="34" charset="-122"/>
              </a:rPr>
              <a:t>stability</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94"/>
                                        </p:tgtEl>
                                        <p:attrNameLst>
                                          <p:attrName>style.visibility</p:attrName>
                                        </p:attrNameLst>
                                      </p:cBhvr>
                                      <p:to>
                                        <p:strVal val="visible"/>
                                      </p:to>
                                    </p:set>
                                    <p:anim calcmode="lin" valueType="num">
                                      <p:cBhvr additive="base">
                                        <p:cTn id="7" dur="500" fill="hold"/>
                                        <p:tgtEl>
                                          <p:spTgt spid="66594"/>
                                        </p:tgtEl>
                                        <p:attrNameLst>
                                          <p:attrName>ppt_x</p:attrName>
                                        </p:attrNameLst>
                                      </p:cBhvr>
                                      <p:tavLst>
                                        <p:tav tm="0">
                                          <p:val>
                                            <p:strVal val="0-#ppt_w/2"/>
                                          </p:val>
                                        </p:tav>
                                        <p:tav tm="100000">
                                          <p:val>
                                            <p:strVal val="#ppt_x"/>
                                          </p:val>
                                        </p:tav>
                                      </p:tavLst>
                                    </p:anim>
                                    <p:anim calcmode="lin" valueType="num">
                                      <p:cBhvr additive="base">
                                        <p:cTn id="8" dur="500" fill="hold"/>
                                        <p:tgtEl>
                                          <p:spTgt spid="665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9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785938"/>
            <a:ext cx="9144000" cy="5072063"/>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6387" name="标题 1"/>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C00000"/>
                </a:solidFill>
                <a:latin typeface="黑体" panose="02010609060101010101" charset="-122"/>
                <a:ea typeface="黑体" panose="02010609060101010101" charset="-122"/>
              </a:rPr>
              <a:t>三种数学模型之间的关系</a:t>
            </a:r>
          </a:p>
        </p:txBody>
      </p:sp>
      <p:graphicFrame>
        <p:nvGraphicFramePr>
          <p:cNvPr id="16388" name="Object 2"/>
          <p:cNvGraphicFramePr>
            <a:graphicFrameLocks noChangeAspect="1"/>
          </p:cNvGraphicFramePr>
          <p:nvPr/>
        </p:nvGraphicFramePr>
        <p:xfrm>
          <a:off x="3886200" y="3409950"/>
          <a:ext cx="1162050" cy="714375"/>
        </p:xfrm>
        <a:graphic>
          <a:graphicData uri="http://schemas.openxmlformats.org/presentationml/2006/ole">
            <mc:AlternateContent xmlns:mc="http://schemas.openxmlformats.org/markup-compatibility/2006">
              <mc:Choice xmlns:v="urn:schemas-microsoft-com:vml" Requires="v">
                <p:oleObj r:id="rId3" imgW="1162050" imgH="714375" progId="PBrush">
                  <p:embed/>
                </p:oleObj>
              </mc:Choice>
              <mc:Fallback>
                <p:oleObj r:id="rId3" imgW="1162050" imgH="714375" progId="PBrush">
                  <p:embed/>
                  <p:pic>
                    <p:nvPicPr>
                      <p:cNvPr id="0" name="图片 3724"/>
                      <p:cNvPicPr/>
                      <p:nvPr/>
                    </p:nvPicPr>
                    <p:blipFill>
                      <a:blip r:embed="rId4">
                        <a:clrChange>
                          <a:clrFrom>
                            <a:srgbClr val="FFFFFF"/>
                          </a:clrFrom>
                          <a:clrTo>
                            <a:srgbClr val="FFFFFF">
                              <a:alpha val="0"/>
                            </a:srgbClr>
                          </a:clrTo>
                        </a:clrChange>
                      </a:blip>
                      <a:stretch>
                        <a:fillRect/>
                      </a:stretch>
                    </p:blipFill>
                    <p:spPr>
                      <a:xfrm>
                        <a:off x="3886200" y="3409950"/>
                        <a:ext cx="1162050" cy="714375"/>
                      </a:xfrm>
                      <a:prstGeom prst="rect">
                        <a:avLst/>
                      </a:prstGeom>
                      <a:noFill/>
                      <a:ln w="38100">
                        <a:noFill/>
                        <a:miter/>
                      </a:ln>
                    </p:spPr>
                  </p:pic>
                </p:oleObj>
              </mc:Fallback>
            </mc:AlternateContent>
          </a:graphicData>
        </a:graphic>
      </p:graphicFrame>
      <p:graphicFrame>
        <p:nvGraphicFramePr>
          <p:cNvPr id="16389" name="Object 3"/>
          <p:cNvGraphicFramePr>
            <a:graphicFrameLocks noChangeAspect="1"/>
          </p:cNvGraphicFramePr>
          <p:nvPr/>
        </p:nvGraphicFramePr>
        <p:xfrm>
          <a:off x="4486275" y="2781300"/>
          <a:ext cx="314325" cy="552450"/>
        </p:xfrm>
        <a:graphic>
          <a:graphicData uri="http://schemas.openxmlformats.org/presentationml/2006/ole">
            <mc:AlternateContent xmlns:mc="http://schemas.openxmlformats.org/markup-compatibility/2006">
              <mc:Choice xmlns:v="urn:schemas-microsoft-com:vml" Requires="v">
                <p:oleObj r:id="rId5" imgW="314325" imgH="552450" progId="PBrush">
                  <p:embed/>
                </p:oleObj>
              </mc:Choice>
              <mc:Fallback>
                <p:oleObj r:id="rId5" imgW="314325" imgH="552450" progId="PBrush">
                  <p:embed/>
                  <p:pic>
                    <p:nvPicPr>
                      <p:cNvPr id="0" name="图片 3731"/>
                      <p:cNvPicPr/>
                      <p:nvPr/>
                    </p:nvPicPr>
                    <p:blipFill>
                      <a:blip r:embed="rId6">
                        <a:clrChange>
                          <a:clrFrom>
                            <a:srgbClr val="FFFFFF"/>
                          </a:clrFrom>
                          <a:clrTo>
                            <a:srgbClr val="FFFFFF">
                              <a:alpha val="0"/>
                            </a:srgbClr>
                          </a:clrTo>
                        </a:clrChange>
                      </a:blip>
                      <a:stretch>
                        <a:fillRect/>
                      </a:stretch>
                    </p:blipFill>
                    <p:spPr>
                      <a:xfrm>
                        <a:off x="4486275" y="2781300"/>
                        <a:ext cx="314325" cy="552450"/>
                      </a:xfrm>
                      <a:prstGeom prst="rect">
                        <a:avLst/>
                      </a:prstGeom>
                      <a:noFill/>
                      <a:ln w="38100">
                        <a:noFill/>
                        <a:miter/>
                      </a:ln>
                    </p:spPr>
                  </p:pic>
                </p:oleObj>
              </mc:Fallback>
            </mc:AlternateContent>
          </a:graphicData>
        </a:graphic>
      </p:graphicFrame>
      <p:graphicFrame>
        <p:nvGraphicFramePr>
          <p:cNvPr id="16390" name="Object 4"/>
          <p:cNvGraphicFramePr>
            <a:graphicFrameLocks noChangeAspect="1"/>
          </p:cNvGraphicFramePr>
          <p:nvPr/>
        </p:nvGraphicFramePr>
        <p:xfrm>
          <a:off x="3886200" y="2286000"/>
          <a:ext cx="1419225" cy="514350"/>
        </p:xfrm>
        <a:graphic>
          <a:graphicData uri="http://schemas.openxmlformats.org/presentationml/2006/ole">
            <mc:AlternateContent xmlns:mc="http://schemas.openxmlformats.org/markup-compatibility/2006">
              <mc:Choice xmlns:v="urn:schemas-microsoft-com:vml" Requires="v">
                <p:oleObj r:id="rId7" imgW="1419225" imgH="514350" progId="PBrush">
                  <p:embed/>
                </p:oleObj>
              </mc:Choice>
              <mc:Fallback>
                <p:oleObj r:id="rId7" imgW="1419225" imgH="514350" progId="PBrush">
                  <p:embed/>
                  <p:pic>
                    <p:nvPicPr>
                      <p:cNvPr id="0" name="图片 3725"/>
                      <p:cNvPicPr/>
                      <p:nvPr/>
                    </p:nvPicPr>
                    <p:blipFill>
                      <a:blip r:embed="rId8">
                        <a:clrChange>
                          <a:clrFrom>
                            <a:srgbClr val="FFFFFF"/>
                          </a:clrFrom>
                          <a:clrTo>
                            <a:srgbClr val="FFFFFF">
                              <a:alpha val="0"/>
                            </a:srgbClr>
                          </a:clrTo>
                        </a:clrChange>
                      </a:blip>
                      <a:stretch>
                        <a:fillRect/>
                      </a:stretch>
                    </p:blipFill>
                    <p:spPr>
                      <a:xfrm>
                        <a:off x="3886200" y="2286000"/>
                        <a:ext cx="1419225" cy="514350"/>
                      </a:xfrm>
                      <a:prstGeom prst="rect">
                        <a:avLst/>
                      </a:prstGeom>
                      <a:noFill/>
                      <a:ln w="38100">
                        <a:noFill/>
                        <a:miter/>
                      </a:ln>
                    </p:spPr>
                  </p:pic>
                </p:oleObj>
              </mc:Fallback>
            </mc:AlternateContent>
          </a:graphicData>
        </a:graphic>
      </p:graphicFrame>
      <p:graphicFrame>
        <p:nvGraphicFramePr>
          <p:cNvPr id="16391" name="Object 5"/>
          <p:cNvGraphicFramePr>
            <a:graphicFrameLocks noChangeAspect="1"/>
          </p:cNvGraphicFramePr>
          <p:nvPr/>
        </p:nvGraphicFramePr>
        <p:xfrm>
          <a:off x="3324225" y="3575050"/>
          <a:ext cx="447675" cy="381000"/>
        </p:xfrm>
        <a:graphic>
          <a:graphicData uri="http://schemas.openxmlformats.org/presentationml/2006/ole">
            <mc:AlternateContent xmlns:mc="http://schemas.openxmlformats.org/markup-compatibility/2006">
              <mc:Choice xmlns:v="urn:schemas-microsoft-com:vml" Requires="v">
                <p:oleObj r:id="rId9" imgW="447675" imgH="381000" progId="PBrush">
                  <p:embed/>
                </p:oleObj>
              </mc:Choice>
              <mc:Fallback>
                <p:oleObj r:id="rId9" imgW="447675" imgH="381000" progId="PBrush">
                  <p:embed/>
                  <p:pic>
                    <p:nvPicPr>
                      <p:cNvPr id="0" name="图片 3732"/>
                      <p:cNvPicPr/>
                      <p:nvPr/>
                    </p:nvPicPr>
                    <p:blipFill>
                      <a:blip r:embed="rId10">
                        <a:clrChange>
                          <a:clrFrom>
                            <a:srgbClr val="FFFFFF"/>
                          </a:clrFrom>
                          <a:clrTo>
                            <a:srgbClr val="FFFFFF">
                              <a:alpha val="0"/>
                            </a:srgbClr>
                          </a:clrTo>
                        </a:clrChange>
                      </a:blip>
                      <a:stretch>
                        <a:fillRect/>
                      </a:stretch>
                    </p:blipFill>
                    <p:spPr>
                      <a:xfrm>
                        <a:off x="3324225" y="3575050"/>
                        <a:ext cx="447675" cy="381000"/>
                      </a:xfrm>
                      <a:prstGeom prst="rect">
                        <a:avLst/>
                      </a:prstGeom>
                      <a:noFill/>
                      <a:ln w="38100">
                        <a:noFill/>
                        <a:miter/>
                      </a:ln>
                    </p:spPr>
                  </p:pic>
                </p:oleObj>
              </mc:Fallback>
            </mc:AlternateContent>
          </a:graphicData>
        </a:graphic>
      </p:graphicFrame>
      <p:graphicFrame>
        <p:nvGraphicFramePr>
          <p:cNvPr id="16392" name="Object 6"/>
          <p:cNvGraphicFramePr>
            <a:graphicFrameLocks noChangeAspect="1"/>
          </p:cNvGraphicFramePr>
          <p:nvPr/>
        </p:nvGraphicFramePr>
        <p:xfrm>
          <a:off x="1905000" y="3524250"/>
          <a:ext cx="1419225" cy="457200"/>
        </p:xfrm>
        <a:graphic>
          <a:graphicData uri="http://schemas.openxmlformats.org/presentationml/2006/ole">
            <mc:AlternateContent xmlns:mc="http://schemas.openxmlformats.org/markup-compatibility/2006">
              <mc:Choice xmlns:v="urn:schemas-microsoft-com:vml" Requires="v">
                <p:oleObj r:id="rId11" imgW="1419225" imgH="457200" progId="PBrush">
                  <p:embed/>
                </p:oleObj>
              </mc:Choice>
              <mc:Fallback>
                <p:oleObj r:id="rId11" imgW="1419225" imgH="457200" progId="PBrush">
                  <p:embed/>
                  <p:pic>
                    <p:nvPicPr>
                      <p:cNvPr id="0" name="图片 3736"/>
                      <p:cNvPicPr/>
                      <p:nvPr/>
                    </p:nvPicPr>
                    <p:blipFill>
                      <a:blip r:embed="rId12">
                        <a:clrChange>
                          <a:clrFrom>
                            <a:srgbClr val="FFFFFF"/>
                          </a:clrFrom>
                          <a:clrTo>
                            <a:srgbClr val="FFFFFF">
                              <a:alpha val="0"/>
                            </a:srgbClr>
                          </a:clrTo>
                        </a:clrChange>
                      </a:blip>
                      <a:stretch>
                        <a:fillRect/>
                      </a:stretch>
                    </p:blipFill>
                    <p:spPr>
                      <a:xfrm>
                        <a:off x="1905000" y="3524250"/>
                        <a:ext cx="1419225" cy="457200"/>
                      </a:xfrm>
                      <a:prstGeom prst="rect">
                        <a:avLst/>
                      </a:prstGeom>
                      <a:noFill/>
                      <a:ln w="38100">
                        <a:noFill/>
                        <a:miter/>
                      </a:ln>
                    </p:spPr>
                  </p:pic>
                </p:oleObj>
              </mc:Fallback>
            </mc:AlternateContent>
          </a:graphicData>
        </a:graphic>
      </p:graphicFrame>
      <p:graphicFrame>
        <p:nvGraphicFramePr>
          <p:cNvPr id="16393" name="Object 7"/>
          <p:cNvGraphicFramePr>
            <a:graphicFrameLocks noChangeAspect="1"/>
          </p:cNvGraphicFramePr>
          <p:nvPr/>
        </p:nvGraphicFramePr>
        <p:xfrm>
          <a:off x="2057400" y="3244850"/>
          <a:ext cx="533400" cy="304800"/>
        </p:xfrm>
        <a:graphic>
          <a:graphicData uri="http://schemas.openxmlformats.org/presentationml/2006/ole">
            <mc:AlternateContent xmlns:mc="http://schemas.openxmlformats.org/markup-compatibility/2006">
              <mc:Choice xmlns:v="urn:schemas-microsoft-com:vml" Requires="v">
                <p:oleObj r:id="rId13" imgW="533400" imgH="304800" progId="PBrush">
                  <p:embed/>
                </p:oleObj>
              </mc:Choice>
              <mc:Fallback>
                <p:oleObj r:id="rId13" imgW="533400" imgH="304800" progId="PBrush">
                  <p:embed/>
                  <p:pic>
                    <p:nvPicPr>
                      <p:cNvPr id="0" name="图片 3728"/>
                      <p:cNvPicPr/>
                      <p:nvPr/>
                    </p:nvPicPr>
                    <p:blipFill>
                      <a:blip r:embed="rId14">
                        <a:clrChange>
                          <a:clrFrom>
                            <a:srgbClr val="FFFFFF"/>
                          </a:clrFrom>
                          <a:clrTo>
                            <a:srgbClr val="FFFFFF">
                              <a:alpha val="0"/>
                            </a:srgbClr>
                          </a:clrTo>
                        </a:clrChange>
                      </a:blip>
                      <a:stretch>
                        <a:fillRect/>
                      </a:stretch>
                    </p:blipFill>
                    <p:spPr>
                      <a:xfrm>
                        <a:off x="2057400" y="3244850"/>
                        <a:ext cx="533400" cy="304800"/>
                      </a:xfrm>
                      <a:prstGeom prst="rect">
                        <a:avLst/>
                      </a:prstGeom>
                      <a:noFill/>
                      <a:ln w="38100">
                        <a:noFill/>
                        <a:miter/>
                      </a:ln>
                    </p:spPr>
                  </p:pic>
                </p:oleObj>
              </mc:Fallback>
            </mc:AlternateContent>
          </a:graphicData>
        </a:graphic>
      </p:graphicFrame>
      <p:graphicFrame>
        <p:nvGraphicFramePr>
          <p:cNvPr id="16394" name="Object 8"/>
          <p:cNvGraphicFramePr>
            <a:graphicFrameLocks noChangeAspect="1"/>
          </p:cNvGraphicFramePr>
          <p:nvPr/>
        </p:nvGraphicFramePr>
        <p:xfrm>
          <a:off x="4473575" y="4171950"/>
          <a:ext cx="352425" cy="533400"/>
        </p:xfrm>
        <a:graphic>
          <a:graphicData uri="http://schemas.openxmlformats.org/presentationml/2006/ole">
            <mc:AlternateContent xmlns:mc="http://schemas.openxmlformats.org/markup-compatibility/2006">
              <mc:Choice xmlns:v="urn:schemas-microsoft-com:vml" Requires="v">
                <p:oleObj r:id="rId15" imgW="352425" imgH="533400" progId="PBrush">
                  <p:embed/>
                </p:oleObj>
              </mc:Choice>
              <mc:Fallback>
                <p:oleObj r:id="rId15" imgW="352425" imgH="533400" progId="PBrush">
                  <p:embed/>
                  <p:pic>
                    <p:nvPicPr>
                      <p:cNvPr id="0" name="图片 3726"/>
                      <p:cNvPicPr/>
                      <p:nvPr/>
                    </p:nvPicPr>
                    <p:blipFill>
                      <a:blip r:embed="rId16">
                        <a:clrChange>
                          <a:clrFrom>
                            <a:srgbClr val="FFFFFF"/>
                          </a:clrFrom>
                          <a:clrTo>
                            <a:srgbClr val="FFFFFF">
                              <a:alpha val="0"/>
                            </a:srgbClr>
                          </a:clrTo>
                        </a:clrChange>
                      </a:blip>
                      <a:stretch>
                        <a:fillRect/>
                      </a:stretch>
                    </p:blipFill>
                    <p:spPr>
                      <a:xfrm>
                        <a:off x="4473575" y="4171950"/>
                        <a:ext cx="352425" cy="533400"/>
                      </a:xfrm>
                      <a:prstGeom prst="rect">
                        <a:avLst/>
                      </a:prstGeom>
                      <a:noFill/>
                      <a:ln w="38100">
                        <a:noFill/>
                        <a:miter/>
                      </a:ln>
                    </p:spPr>
                  </p:pic>
                </p:oleObj>
              </mc:Fallback>
            </mc:AlternateContent>
          </a:graphicData>
        </a:graphic>
      </p:graphicFrame>
      <p:graphicFrame>
        <p:nvGraphicFramePr>
          <p:cNvPr id="16395" name="Object 9"/>
          <p:cNvGraphicFramePr>
            <a:graphicFrameLocks noChangeAspect="1"/>
          </p:cNvGraphicFramePr>
          <p:nvPr/>
        </p:nvGraphicFramePr>
        <p:xfrm>
          <a:off x="3886200" y="4743450"/>
          <a:ext cx="1400175" cy="438150"/>
        </p:xfrm>
        <a:graphic>
          <a:graphicData uri="http://schemas.openxmlformats.org/presentationml/2006/ole">
            <mc:AlternateContent xmlns:mc="http://schemas.openxmlformats.org/markup-compatibility/2006">
              <mc:Choice xmlns:v="urn:schemas-microsoft-com:vml" Requires="v">
                <p:oleObj r:id="rId17" imgW="1400175" imgH="438150" progId="PBrush">
                  <p:embed/>
                </p:oleObj>
              </mc:Choice>
              <mc:Fallback>
                <p:oleObj r:id="rId17" imgW="1400175" imgH="438150" progId="PBrush">
                  <p:embed/>
                  <p:pic>
                    <p:nvPicPr>
                      <p:cNvPr id="0" name="图片 3727"/>
                      <p:cNvPicPr/>
                      <p:nvPr/>
                    </p:nvPicPr>
                    <p:blipFill>
                      <a:blip r:embed="rId18">
                        <a:clrChange>
                          <a:clrFrom>
                            <a:srgbClr val="FFFFFF"/>
                          </a:clrFrom>
                          <a:clrTo>
                            <a:srgbClr val="FFFFFF">
                              <a:alpha val="0"/>
                            </a:srgbClr>
                          </a:clrTo>
                        </a:clrChange>
                      </a:blip>
                      <a:stretch>
                        <a:fillRect/>
                      </a:stretch>
                    </p:blipFill>
                    <p:spPr>
                      <a:xfrm>
                        <a:off x="3886200" y="4743450"/>
                        <a:ext cx="1400175" cy="438150"/>
                      </a:xfrm>
                      <a:prstGeom prst="rect">
                        <a:avLst/>
                      </a:prstGeom>
                      <a:noFill/>
                      <a:ln w="38100">
                        <a:noFill/>
                        <a:miter/>
                      </a:ln>
                    </p:spPr>
                  </p:pic>
                </p:oleObj>
              </mc:Fallback>
            </mc:AlternateContent>
          </a:graphicData>
        </a:graphic>
      </p:graphicFrame>
      <p:graphicFrame>
        <p:nvGraphicFramePr>
          <p:cNvPr id="16396" name="Object 10"/>
          <p:cNvGraphicFramePr>
            <a:graphicFrameLocks noChangeAspect="1"/>
          </p:cNvGraphicFramePr>
          <p:nvPr/>
        </p:nvGraphicFramePr>
        <p:xfrm>
          <a:off x="4267200" y="5175250"/>
          <a:ext cx="676275" cy="295275"/>
        </p:xfrm>
        <a:graphic>
          <a:graphicData uri="http://schemas.openxmlformats.org/presentationml/2006/ole">
            <mc:AlternateContent xmlns:mc="http://schemas.openxmlformats.org/markup-compatibility/2006">
              <mc:Choice xmlns:v="urn:schemas-microsoft-com:vml" Requires="v">
                <p:oleObj r:id="rId19" imgW="676275" imgH="295275" progId="PBrush">
                  <p:embed/>
                </p:oleObj>
              </mc:Choice>
              <mc:Fallback>
                <p:oleObj r:id="rId19" imgW="676275" imgH="295275" progId="PBrush">
                  <p:embed/>
                  <p:pic>
                    <p:nvPicPr>
                      <p:cNvPr id="0" name="图片 3733"/>
                      <p:cNvPicPr/>
                      <p:nvPr/>
                    </p:nvPicPr>
                    <p:blipFill>
                      <a:blip r:embed="rId20">
                        <a:clrChange>
                          <a:clrFrom>
                            <a:srgbClr val="FFFFFF"/>
                          </a:clrFrom>
                          <a:clrTo>
                            <a:srgbClr val="FFFFFF">
                              <a:alpha val="0"/>
                            </a:srgbClr>
                          </a:clrTo>
                        </a:clrChange>
                      </a:blip>
                      <a:stretch>
                        <a:fillRect/>
                      </a:stretch>
                    </p:blipFill>
                    <p:spPr>
                      <a:xfrm>
                        <a:off x="4267200" y="5175250"/>
                        <a:ext cx="676275" cy="295275"/>
                      </a:xfrm>
                      <a:prstGeom prst="rect">
                        <a:avLst/>
                      </a:prstGeom>
                      <a:noFill/>
                      <a:ln w="38100">
                        <a:noFill/>
                        <a:miter/>
                      </a:ln>
                    </p:spPr>
                  </p:pic>
                </p:oleObj>
              </mc:Fallback>
            </mc:AlternateContent>
          </a:graphicData>
        </a:graphic>
      </p:graphicFrame>
      <p:graphicFrame>
        <p:nvGraphicFramePr>
          <p:cNvPr id="16397" name="Object 11"/>
          <p:cNvGraphicFramePr>
            <a:graphicFrameLocks noChangeAspect="1"/>
          </p:cNvGraphicFramePr>
          <p:nvPr/>
        </p:nvGraphicFramePr>
        <p:xfrm>
          <a:off x="2590800" y="2343150"/>
          <a:ext cx="1228725" cy="1104900"/>
        </p:xfrm>
        <a:graphic>
          <a:graphicData uri="http://schemas.openxmlformats.org/presentationml/2006/ole">
            <mc:AlternateContent xmlns:mc="http://schemas.openxmlformats.org/markup-compatibility/2006">
              <mc:Choice xmlns:v="urn:schemas-microsoft-com:vml" Requires="v">
                <p:oleObj r:id="rId21" imgW="1228725" imgH="1104900" progId="PBrush">
                  <p:embed/>
                </p:oleObj>
              </mc:Choice>
              <mc:Fallback>
                <p:oleObj r:id="rId21" imgW="1228725" imgH="1104900" progId="PBrush">
                  <p:embed/>
                  <p:pic>
                    <p:nvPicPr>
                      <p:cNvPr id="0" name="图片 3729"/>
                      <p:cNvPicPr/>
                      <p:nvPr/>
                    </p:nvPicPr>
                    <p:blipFill>
                      <a:blip r:embed="rId22">
                        <a:clrChange>
                          <a:clrFrom>
                            <a:srgbClr val="FFFFFF"/>
                          </a:clrFrom>
                          <a:clrTo>
                            <a:srgbClr val="FFFFFF">
                              <a:alpha val="0"/>
                            </a:srgbClr>
                          </a:clrTo>
                        </a:clrChange>
                      </a:blip>
                      <a:stretch>
                        <a:fillRect/>
                      </a:stretch>
                    </p:blipFill>
                    <p:spPr>
                      <a:xfrm>
                        <a:off x="2590800" y="2343150"/>
                        <a:ext cx="1228725" cy="1104900"/>
                      </a:xfrm>
                      <a:prstGeom prst="rect">
                        <a:avLst/>
                      </a:prstGeom>
                      <a:noFill/>
                      <a:ln w="38100">
                        <a:noFill/>
                        <a:miter/>
                      </a:ln>
                    </p:spPr>
                  </p:pic>
                </p:oleObj>
              </mc:Fallback>
            </mc:AlternateContent>
          </a:graphicData>
        </a:graphic>
      </p:graphicFrame>
      <p:graphicFrame>
        <p:nvGraphicFramePr>
          <p:cNvPr id="16398" name="Object 12"/>
          <p:cNvGraphicFramePr>
            <a:graphicFrameLocks noChangeAspect="1"/>
          </p:cNvGraphicFramePr>
          <p:nvPr/>
        </p:nvGraphicFramePr>
        <p:xfrm>
          <a:off x="2616200" y="4032250"/>
          <a:ext cx="1209675" cy="971550"/>
        </p:xfrm>
        <a:graphic>
          <a:graphicData uri="http://schemas.openxmlformats.org/presentationml/2006/ole">
            <mc:AlternateContent xmlns:mc="http://schemas.openxmlformats.org/markup-compatibility/2006">
              <mc:Choice xmlns:v="urn:schemas-microsoft-com:vml" Requires="v">
                <p:oleObj r:id="rId23" imgW="1209675" imgH="971550" progId="PBrush">
                  <p:embed/>
                </p:oleObj>
              </mc:Choice>
              <mc:Fallback>
                <p:oleObj r:id="rId23" imgW="1209675" imgH="971550" progId="PBrush">
                  <p:embed/>
                  <p:pic>
                    <p:nvPicPr>
                      <p:cNvPr id="0" name="图片 3730"/>
                      <p:cNvPicPr/>
                      <p:nvPr/>
                    </p:nvPicPr>
                    <p:blipFill>
                      <a:blip r:embed="rId24">
                        <a:clrChange>
                          <a:clrFrom>
                            <a:srgbClr val="FFFFFF"/>
                          </a:clrFrom>
                          <a:clrTo>
                            <a:srgbClr val="FFFFFF">
                              <a:alpha val="0"/>
                            </a:srgbClr>
                          </a:clrTo>
                        </a:clrChange>
                      </a:blip>
                      <a:stretch>
                        <a:fillRect/>
                      </a:stretch>
                    </p:blipFill>
                    <p:spPr>
                      <a:xfrm>
                        <a:off x="2616200" y="4032250"/>
                        <a:ext cx="1209675" cy="971550"/>
                      </a:xfrm>
                      <a:prstGeom prst="rect">
                        <a:avLst/>
                      </a:prstGeom>
                      <a:noFill/>
                      <a:ln w="38100">
                        <a:noFill/>
                        <a:miter/>
                      </a:ln>
                    </p:spPr>
                  </p:pic>
                </p:oleObj>
              </mc:Fallback>
            </mc:AlternateContent>
          </a:graphicData>
        </a:graphic>
      </p:graphicFrame>
      <p:graphicFrame>
        <p:nvGraphicFramePr>
          <p:cNvPr id="16399" name="Object 13"/>
          <p:cNvGraphicFramePr>
            <a:graphicFrameLocks noChangeAspect="1"/>
          </p:cNvGraphicFramePr>
          <p:nvPr/>
        </p:nvGraphicFramePr>
        <p:xfrm>
          <a:off x="5346700" y="2546350"/>
          <a:ext cx="1743075" cy="2343150"/>
        </p:xfrm>
        <a:graphic>
          <a:graphicData uri="http://schemas.openxmlformats.org/presentationml/2006/ole">
            <mc:AlternateContent xmlns:mc="http://schemas.openxmlformats.org/markup-compatibility/2006">
              <mc:Choice xmlns:v="urn:schemas-microsoft-com:vml" Requires="v">
                <p:oleObj r:id="rId25" imgW="1743075" imgH="2343150" progId="PBrush">
                  <p:embed/>
                </p:oleObj>
              </mc:Choice>
              <mc:Fallback>
                <p:oleObj r:id="rId25" imgW="1743075" imgH="2343150" progId="PBrush">
                  <p:embed/>
                  <p:pic>
                    <p:nvPicPr>
                      <p:cNvPr id="0" name="图片 3734"/>
                      <p:cNvPicPr/>
                      <p:nvPr/>
                    </p:nvPicPr>
                    <p:blipFill>
                      <a:blip r:embed="rId26">
                        <a:clrChange>
                          <a:clrFrom>
                            <a:srgbClr val="FFFFFF"/>
                          </a:clrFrom>
                          <a:clrTo>
                            <a:srgbClr val="FFFFFF">
                              <a:alpha val="0"/>
                            </a:srgbClr>
                          </a:clrTo>
                        </a:clrChange>
                      </a:blip>
                      <a:stretch>
                        <a:fillRect/>
                      </a:stretch>
                    </p:blipFill>
                    <p:spPr>
                      <a:xfrm>
                        <a:off x="5346700" y="2546350"/>
                        <a:ext cx="1743075" cy="2343150"/>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7410" name="灯片编号占位符 6"/>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1200" dirty="0">
                <a:solidFill>
                  <a:srgbClr val="898989"/>
                </a:solidFill>
              </a:rPr>
              <a:t>13</a:t>
            </a:fld>
            <a:endParaRPr lang="en-US" altLang="zh-CN" sz="1200" dirty="0">
              <a:solidFill>
                <a:srgbClr val="898989"/>
              </a:solidFill>
            </a:endParaRPr>
          </a:p>
        </p:txBody>
      </p:sp>
      <p:pic>
        <p:nvPicPr>
          <p:cNvPr id="27652" name="Picture 4" descr="O72A0179"/>
          <p:cNvPicPr>
            <a:picLocks noChangeAspect="1" noChangeArrowheads="1"/>
          </p:cNvPicPr>
          <p:nvPr/>
        </p:nvPicPr>
        <p:blipFill>
          <a:blip r:embed="rId3"/>
          <a:srcRect/>
          <a:stretch>
            <a:fillRect/>
          </a:stretch>
        </p:blipFill>
        <p:spPr bwMode="auto">
          <a:xfrm>
            <a:off x="257175" y="1857375"/>
            <a:ext cx="3600450" cy="2616200"/>
          </a:xfrm>
          <a:prstGeom prst="rect">
            <a:avLst/>
          </a:prstGeom>
          <a:ln>
            <a:noFill/>
          </a:ln>
          <a:effectLst>
            <a:outerShdw blurRad="292100" dist="139700" dir="2700000" algn="tl" rotWithShape="0">
              <a:srgbClr val="333333">
                <a:alpha val="65000"/>
              </a:srgbClr>
            </a:outerShdw>
          </a:effectLst>
        </p:spPr>
      </p:pic>
      <p:sp>
        <p:nvSpPr>
          <p:cNvPr id="17412" name="Rectangle 2"/>
          <p:cNvSpPr>
            <a:spLocks noGrp="1"/>
          </p:cNvSpPr>
          <p:nvPr>
            <p:ph type="title"/>
          </p:nvPr>
        </p:nvSpPr>
        <p:spPr>
          <a:xfrm>
            <a:off x="1500188" y="500063"/>
            <a:ext cx="7315200" cy="785812"/>
          </a:xfrm>
        </p:spPr>
        <p:txBody>
          <a:bodyPr vert="horz" wrap="square" lIns="91440" tIns="45720" rIns="91440" bIns="45720" anchor="ctr" anchorCtr="0"/>
          <a:lstStyle/>
          <a:p>
            <a:pPr algn="l" eaLnBrk="1" hangingPunct="1"/>
            <a:r>
              <a:rPr lang="zh-CN" altLang="en-US" sz="2800" b="1" dirty="0">
                <a:solidFill>
                  <a:srgbClr val="C00000"/>
                </a:solidFill>
              </a:rPr>
              <a:t>例</a:t>
            </a:r>
            <a:r>
              <a:rPr lang="en-US" altLang="zh-CN" sz="2800" b="1" dirty="0">
                <a:solidFill>
                  <a:srgbClr val="C00000"/>
                </a:solidFill>
              </a:rPr>
              <a:t>1</a:t>
            </a:r>
            <a:r>
              <a:rPr lang="zh-CN" altLang="en-US" sz="2800" b="1" dirty="0">
                <a:solidFill>
                  <a:srgbClr val="C00000"/>
                </a:solidFill>
              </a:rPr>
              <a:t>    </a:t>
            </a:r>
            <a:r>
              <a:rPr lang="en-US" altLang="zh-CN" sz="2800" b="1" dirty="0">
                <a:solidFill>
                  <a:srgbClr val="C00000"/>
                </a:solidFill>
              </a:rPr>
              <a:t>RC</a:t>
            </a:r>
            <a:r>
              <a:rPr lang="zh-CN" altLang="en-US" sz="2800" b="1" dirty="0">
                <a:solidFill>
                  <a:srgbClr val="C00000"/>
                </a:solidFill>
              </a:rPr>
              <a:t>网络的频率特性函数</a:t>
            </a:r>
          </a:p>
        </p:txBody>
      </p:sp>
      <p:sp>
        <p:nvSpPr>
          <p:cNvPr id="17413" name="TextBox 16"/>
          <p:cNvSpPr txBox="1"/>
          <p:nvPr/>
        </p:nvSpPr>
        <p:spPr>
          <a:xfrm>
            <a:off x="4000500" y="1357313"/>
            <a:ext cx="5143500" cy="8302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         输入端为正弦信号时，电容的复阻抗为：</a:t>
            </a:r>
          </a:p>
        </p:txBody>
      </p:sp>
      <p:graphicFrame>
        <p:nvGraphicFramePr>
          <p:cNvPr id="18" name="Object 6"/>
          <p:cNvGraphicFramePr>
            <a:graphicFrameLocks noChangeAspect="1"/>
          </p:cNvGraphicFramePr>
          <p:nvPr/>
        </p:nvGraphicFramePr>
        <p:xfrm>
          <a:off x="5378450" y="2571750"/>
          <a:ext cx="1524000" cy="723900"/>
        </p:xfrm>
        <a:graphic>
          <a:graphicData uri="http://schemas.openxmlformats.org/presentationml/2006/ole">
            <mc:AlternateContent xmlns:mc="http://schemas.openxmlformats.org/markup-compatibility/2006">
              <mc:Choice xmlns:v="urn:schemas-microsoft-com:vml" Requires="v">
                <p:oleObj r:id="rId4" imgW="1524000" imgH="723900" progId="Equation.3">
                  <p:embed/>
                </p:oleObj>
              </mc:Choice>
              <mc:Fallback>
                <p:oleObj r:id="rId4" imgW="1524000" imgH="723900" progId="Equation.3">
                  <p:embed/>
                  <p:pic>
                    <p:nvPicPr>
                      <p:cNvPr id="0" name="图片 3744"/>
                      <p:cNvPicPr/>
                      <p:nvPr/>
                    </p:nvPicPr>
                    <p:blipFill>
                      <a:blip r:embed="rId5"/>
                      <a:stretch>
                        <a:fillRect/>
                      </a:stretch>
                    </p:blipFill>
                    <p:spPr>
                      <a:xfrm>
                        <a:off x="5378450" y="2571750"/>
                        <a:ext cx="1524000" cy="723900"/>
                      </a:xfrm>
                      <a:prstGeom prst="rect">
                        <a:avLst/>
                      </a:prstGeom>
                      <a:noFill/>
                      <a:ln w="38100">
                        <a:noFill/>
                        <a:miter/>
                      </a:ln>
                    </p:spPr>
                  </p:pic>
                </p:oleObj>
              </mc:Fallback>
            </mc:AlternateContent>
          </a:graphicData>
        </a:graphic>
      </p:graphicFrame>
      <p:graphicFrame>
        <p:nvGraphicFramePr>
          <p:cNvPr id="19" name="Object 7"/>
          <p:cNvGraphicFramePr>
            <a:graphicFrameLocks noChangeAspect="1"/>
          </p:cNvGraphicFramePr>
          <p:nvPr/>
        </p:nvGraphicFramePr>
        <p:xfrm>
          <a:off x="5313363" y="3786188"/>
          <a:ext cx="1701800" cy="787400"/>
        </p:xfrm>
        <a:graphic>
          <a:graphicData uri="http://schemas.openxmlformats.org/presentationml/2006/ole">
            <mc:AlternateContent xmlns:mc="http://schemas.openxmlformats.org/markup-compatibility/2006">
              <mc:Choice xmlns:v="urn:schemas-microsoft-com:vml" Requires="v">
                <p:oleObj r:id="rId6" imgW="1701800" imgH="787400" progId="Equation.3">
                  <p:embed/>
                </p:oleObj>
              </mc:Choice>
              <mc:Fallback>
                <p:oleObj r:id="rId6" imgW="1701800" imgH="787400" progId="Equation.3">
                  <p:embed/>
                  <p:pic>
                    <p:nvPicPr>
                      <p:cNvPr id="0" name="图片 3740"/>
                      <p:cNvPicPr/>
                      <p:nvPr/>
                    </p:nvPicPr>
                    <p:blipFill>
                      <a:blip r:embed="rId7"/>
                      <a:stretch>
                        <a:fillRect/>
                      </a:stretch>
                    </p:blipFill>
                    <p:spPr>
                      <a:xfrm>
                        <a:off x="5313363" y="3786188"/>
                        <a:ext cx="1701800" cy="787400"/>
                      </a:xfrm>
                      <a:prstGeom prst="rect">
                        <a:avLst/>
                      </a:prstGeom>
                      <a:noFill/>
                      <a:ln w="38100">
                        <a:noFill/>
                        <a:miter/>
                      </a:ln>
                    </p:spPr>
                  </p:pic>
                </p:oleObj>
              </mc:Fallback>
            </mc:AlternateContent>
          </a:graphicData>
        </a:graphic>
      </p:graphicFrame>
      <p:graphicFrame>
        <p:nvGraphicFramePr>
          <p:cNvPr id="20" name="Object 8"/>
          <p:cNvGraphicFramePr>
            <a:graphicFrameLocks noChangeAspect="1"/>
          </p:cNvGraphicFramePr>
          <p:nvPr/>
        </p:nvGraphicFramePr>
        <p:xfrm>
          <a:off x="1071563" y="4857750"/>
          <a:ext cx="5930900" cy="1562100"/>
        </p:xfrm>
        <a:graphic>
          <a:graphicData uri="http://schemas.openxmlformats.org/presentationml/2006/ole">
            <mc:AlternateContent xmlns:mc="http://schemas.openxmlformats.org/markup-compatibility/2006">
              <mc:Choice xmlns:v="urn:schemas-microsoft-com:vml" Requires="v">
                <p:oleObj r:id="rId8" imgW="5930900" imgH="1562100" progId="Equation.3">
                  <p:embed/>
                </p:oleObj>
              </mc:Choice>
              <mc:Fallback>
                <p:oleObj r:id="rId8" imgW="5930900" imgH="1562100" progId="Equation.3">
                  <p:embed/>
                  <p:pic>
                    <p:nvPicPr>
                      <p:cNvPr id="0" name="图片 3739"/>
                      <p:cNvPicPr/>
                      <p:nvPr/>
                    </p:nvPicPr>
                    <p:blipFill>
                      <a:blip r:embed="rId9"/>
                      <a:stretch>
                        <a:fillRect/>
                      </a:stretch>
                    </p:blipFill>
                    <p:spPr>
                      <a:xfrm>
                        <a:off x="1071563" y="4857750"/>
                        <a:ext cx="5930900" cy="1562100"/>
                      </a:xfrm>
                      <a:prstGeom prst="rect">
                        <a:avLst/>
                      </a:prstGeom>
                      <a:noFill/>
                      <a:ln w="38100">
                        <a:noFill/>
                        <a:miter/>
                      </a:ln>
                    </p:spPr>
                  </p:pic>
                </p:oleObj>
              </mc:Fallback>
            </mc:AlternateContent>
          </a:graphicData>
        </a:graphic>
      </p:graphicFrame>
      <p:graphicFrame>
        <p:nvGraphicFramePr>
          <p:cNvPr id="17417" name="Object 9"/>
          <p:cNvGraphicFramePr>
            <a:graphicFrameLocks noChangeAspect="1"/>
          </p:cNvGraphicFramePr>
          <p:nvPr/>
        </p:nvGraphicFramePr>
        <p:xfrm>
          <a:off x="4483100" y="3244850"/>
          <a:ext cx="177800" cy="368300"/>
        </p:xfrm>
        <a:graphic>
          <a:graphicData uri="http://schemas.openxmlformats.org/presentationml/2006/ole">
            <mc:AlternateContent xmlns:mc="http://schemas.openxmlformats.org/markup-compatibility/2006">
              <mc:Choice xmlns:v="urn:schemas-microsoft-com:vml" Requires="v">
                <p:oleObj r:id="rId10" imgW="177800" imgH="368300" progId="Equation.3">
                  <p:embed/>
                </p:oleObj>
              </mc:Choice>
              <mc:Fallback>
                <p:oleObj r:id="rId10" imgW="177800" imgH="368300" progId="Equation.3">
                  <p:embed/>
                  <p:pic>
                    <p:nvPicPr>
                      <p:cNvPr id="0" name="图片 3737"/>
                      <p:cNvPicPr/>
                      <p:nvPr/>
                    </p:nvPicPr>
                    <p:blipFill>
                      <a:blip r:embed="rId11"/>
                      <a:stretch>
                        <a:fillRect/>
                      </a:stretch>
                    </p:blipFill>
                    <p:spPr>
                      <a:xfrm>
                        <a:off x="4483100" y="3244850"/>
                        <a:ext cx="177800" cy="3683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434" name="标题 1"/>
          <p:cNvSpPr>
            <a:spLocks noGrp="1"/>
          </p:cNvSpPr>
          <p:nvPr>
            <p:ph type="title"/>
          </p:nvPr>
        </p:nvSpPr>
        <p:spPr>
          <a:xfrm>
            <a:off x="1428750" y="357188"/>
            <a:ext cx="6643688" cy="1143000"/>
          </a:xfrm>
        </p:spPr>
        <p:txBody>
          <a:bodyPr vert="horz" wrap="square" lIns="91440" tIns="45720" rIns="91440" bIns="45720" anchor="ctr" anchorCtr="0"/>
          <a:lstStyle/>
          <a:p>
            <a:pPr algn="l" eaLnBrk="1" hangingPunct="1"/>
            <a:r>
              <a:rPr lang="zh-CN" altLang="en-US" sz="2800" b="1" dirty="0">
                <a:solidFill>
                  <a:srgbClr val="C00000"/>
                </a:solidFill>
              </a:rPr>
              <a:t>例</a:t>
            </a:r>
            <a:r>
              <a:rPr lang="en-US" altLang="zh-CN" sz="2800" b="1" dirty="0">
                <a:solidFill>
                  <a:srgbClr val="C00000"/>
                </a:solidFill>
              </a:rPr>
              <a:t>1</a:t>
            </a:r>
            <a:r>
              <a:rPr lang="zh-CN" altLang="en-US" sz="2800" b="1" dirty="0">
                <a:solidFill>
                  <a:srgbClr val="C00000"/>
                </a:solidFill>
              </a:rPr>
              <a:t>    </a:t>
            </a:r>
            <a:r>
              <a:rPr lang="en-US" altLang="zh-CN" sz="2800" b="1" dirty="0">
                <a:solidFill>
                  <a:srgbClr val="C00000"/>
                </a:solidFill>
              </a:rPr>
              <a:t>RC</a:t>
            </a:r>
            <a:r>
              <a:rPr lang="zh-CN" altLang="en-US" sz="2800" b="1" dirty="0">
                <a:solidFill>
                  <a:srgbClr val="C00000"/>
                </a:solidFill>
              </a:rPr>
              <a:t>网络的频率特性函数</a:t>
            </a:r>
            <a:r>
              <a:rPr lang="en-US" altLang="zh-CN" sz="2800" b="1" dirty="0">
                <a:solidFill>
                  <a:srgbClr val="C00000"/>
                </a:solidFill>
              </a:rPr>
              <a:t>(1)</a:t>
            </a:r>
            <a:endParaRPr lang="zh-CN" altLang="en-US" sz="2800" dirty="0"/>
          </a:p>
        </p:txBody>
      </p:sp>
      <p:sp>
        <p:nvSpPr>
          <p:cNvPr id="18435" name="TextBox 6"/>
          <p:cNvSpPr txBox="1"/>
          <p:nvPr/>
        </p:nvSpPr>
        <p:spPr>
          <a:xfrm>
            <a:off x="2000250" y="1500188"/>
            <a:ext cx="296862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输出的稳态响应为：</a:t>
            </a:r>
          </a:p>
        </p:txBody>
      </p:sp>
      <p:graphicFrame>
        <p:nvGraphicFramePr>
          <p:cNvPr id="18436" name="Object 2"/>
          <p:cNvGraphicFramePr>
            <a:graphicFrameLocks noChangeAspect="1"/>
          </p:cNvGraphicFramePr>
          <p:nvPr/>
        </p:nvGraphicFramePr>
        <p:xfrm>
          <a:off x="4857750" y="1500188"/>
          <a:ext cx="2641600" cy="381000"/>
        </p:xfrm>
        <a:graphic>
          <a:graphicData uri="http://schemas.openxmlformats.org/presentationml/2006/ole">
            <mc:AlternateContent xmlns:mc="http://schemas.openxmlformats.org/markup-compatibility/2006">
              <mc:Choice xmlns:v="urn:schemas-microsoft-com:vml" Requires="v">
                <p:oleObj r:id="rId3" imgW="2641600" imgH="381000" progId="Equation.3">
                  <p:embed/>
                </p:oleObj>
              </mc:Choice>
              <mc:Fallback>
                <p:oleObj r:id="rId3" imgW="2641600" imgH="381000" progId="Equation.3">
                  <p:embed/>
                  <p:pic>
                    <p:nvPicPr>
                      <p:cNvPr id="0" name="图片 3743"/>
                      <p:cNvPicPr/>
                      <p:nvPr/>
                    </p:nvPicPr>
                    <p:blipFill>
                      <a:blip r:embed="rId4"/>
                      <a:stretch>
                        <a:fillRect/>
                      </a:stretch>
                    </p:blipFill>
                    <p:spPr>
                      <a:xfrm>
                        <a:off x="4857750" y="1500188"/>
                        <a:ext cx="2641600" cy="381000"/>
                      </a:xfrm>
                      <a:prstGeom prst="rect">
                        <a:avLst/>
                      </a:prstGeom>
                      <a:noFill/>
                      <a:ln w="38100">
                        <a:noFill/>
                        <a:miter/>
                      </a:ln>
                    </p:spPr>
                  </p:pic>
                </p:oleObj>
              </mc:Fallback>
            </mc:AlternateContent>
          </a:graphicData>
        </a:graphic>
      </p:graphicFrame>
      <p:sp>
        <p:nvSpPr>
          <p:cNvPr id="9" name="TextBox 8"/>
          <p:cNvSpPr txBox="1"/>
          <p:nvPr/>
        </p:nvSpPr>
        <p:spPr>
          <a:xfrm>
            <a:off x="857250" y="2187575"/>
            <a:ext cx="111283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其中：</a:t>
            </a:r>
          </a:p>
        </p:txBody>
      </p:sp>
      <p:graphicFrame>
        <p:nvGraphicFramePr>
          <p:cNvPr id="10" name="Object 3"/>
          <p:cNvGraphicFramePr>
            <a:graphicFrameLocks noChangeAspect="1"/>
          </p:cNvGraphicFramePr>
          <p:nvPr/>
        </p:nvGraphicFramePr>
        <p:xfrm>
          <a:off x="2000250" y="2071688"/>
          <a:ext cx="5524500" cy="850900"/>
        </p:xfrm>
        <a:graphic>
          <a:graphicData uri="http://schemas.openxmlformats.org/presentationml/2006/ole">
            <mc:AlternateContent xmlns:mc="http://schemas.openxmlformats.org/markup-compatibility/2006">
              <mc:Choice xmlns:v="urn:schemas-microsoft-com:vml" Requires="v">
                <p:oleObj r:id="rId5" imgW="5524500" imgH="850900" progId="Equation.3">
                  <p:embed/>
                </p:oleObj>
              </mc:Choice>
              <mc:Fallback>
                <p:oleObj r:id="rId5" imgW="5524500" imgH="850900" progId="Equation.3">
                  <p:embed/>
                  <p:pic>
                    <p:nvPicPr>
                      <p:cNvPr id="0" name="图片 3741"/>
                      <p:cNvPicPr/>
                      <p:nvPr/>
                    </p:nvPicPr>
                    <p:blipFill>
                      <a:blip r:embed="rId6"/>
                      <a:stretch>
                        <a:fillRect/>
                      </a:stretch>
                    </p:blipFill>
                    <p:spPr>
                      <a:xfrm>
                        <a:off x="2000250" y="2071688"/>
                        <a:ext cx="5524500" cy="850900"/>
                      </a:xfrm>
                      <a:prstGeom prst="rect">
                        <a:avLst/>
                      </a:prstGeom>
                      <a:noFill/>
                      <a:ln w="38100">
                        <a:noFill/>
                        <a:miter/>
                      </a:ln>
                    </p:spPr>
                  </p:pic>
                </p:oleObj>
              </mc:Fallback>
            </mc:AlternateContent>
          </a:graphicData>
        </a:graphic>
      </p:graphicFrame>
      <p:graphicFrame>
        <p:nvGraphicFramePr>
          <p:cNvPr id="11" name="Object 4"/>
          <p:cNvGraphicFramePr>
            <a:graphicFrameLocks noChangeAspect="1"/>
          </p:cNvGraphicFramePr>
          <p:nvPr/>
        </p:nvGraphicFramePr>
        <p:xfrm>
          <a:off x="3143250" y="3071813"/>
          <a:ext cx="3060700" cy="1181100"/>
        </p:xfrm>
        <a:graphic>
          <a:graphicData uri="http://schemas.openxmlformats.org/presentationml/2006/ole">
            <mc:AlternateContent xmlns:mc="http://schemas.openxmlformats.org/markup-compatibility/2006">
              <mc:Choice xmlns:v="urn:schemas-microsoft-com:vml" Requires="v">
                <p:oleObj r:id="rId7" imgW="3060700" imgH="1181100" progId="Equation.3">
                  <p:embed/>
                </p:oleObj>
              </mc:Choice>
              <mc:Fallback>
                <p:oleObj r:id="rId7" imgW="3060700" imgH="1181100" progId="Equation.3">
                  <p:embed/>
                  <p:pic>
                    <p:nvPicPr>
                      <p:cNvPr id="0" name="图片 3742"/>
                      <p:cNvPicPr/>
                      <p:nvPr/>
                    </p:nvPicPr>
                    <p:blipFill>
                      <a:blip r:embed="rId8"/>
                      <a:stretch>
                        <a:fillRect/>
                      </a:stretch>
                    </p:blipFill>
                    <p:spPr>
                      <a:xfrm>
                        <a:off x="3143250" y="3071813"/>
                        <a:ext cx="3060700" cy="1181100"/>
                      </a:xfrm>
                      <a:prstGeom prst="rect">
                        <a:avLst/>
                      </a:prstGeom>
                      <a:noFill/>
                      <a:ln w="38100">
                        <a:noFill/>
                        <a:miter/>
                      </a:ln>
                    </p:spPr>
                  </p:pic>
                </p:oleObj>
              </mc:Fallback>
            </mc:AlternateContent>
          </a:graphicData>
        </a:graphic>
      </p:graphicFrame>
      <p:graphicFrame>
        <p:nvGraphicFramePr>
          <p:cNvPr id="12" name="Object 5"/>
          <p:cNvGraphicFramePr>
            <a:graphicFrameLocks noChangeAspect="1"/>
          </p:cNvGraphicFramePr>
          <p:nvPr/>
        </p:nvGraphicFramePr>
        <p:xfrm>
          <a:off x="3071813" y="4776788"/>
          <a:ext cx="1651000" cy="723900"/>
        </p:xfrm>
        <a:graphic>
          <a:graphicData uri="http://schemas.openxmlformats.org/presentationml/2006/ole">
            <mc:AlternateContent xmlns:mc="http://schemas.openxmlformats.org/markup-compatibility/2006">
              <mc:Choice xmlns:v="urn:schemas-microsoft-com:vml" Requires="v">
                <p:oleObj r:id="rId9" imgW="1651000" imgH="723900" progId="Equation.3">
                  <p:embed/>
                </p:oleObj>
              </mc:Choice>
              <mc:Fallback>
                <p:oleObj r:id="rId9" imgW="1651000" imgH="723900" progId="Equation.3">
                  <p:embed/>
                  <p:pic>
                    <p:nvPicPr>
                      <p:cNvPr id="0" name="图片 3738"/>
                      <p:cNvPicPr/>
                      <p:nvPr/>
                    </p:nvPicPr>
                    <p:blipFill>
                      <a:blip r:embed="rId10"/>
                      <a:stretch>
                        <a:fillRect/>
                      </a:stretch>
                    </p:blipFill>
                    <p:spPr>
                      <a:xfrm>
                        <a:off x="3071813" y="4776788"/>
                        <a:ext cx="1651000" cy="7239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9458" name="灯片编号占位符 2"/>
          <p:cNvSpPr txBox="1">
            <a:spLocks noGrp="1"/>
          </p:cNvSpPr>
          <p:nvPr>
            <p:ph type="sldNum" sz="quarter" idx="12"/>
          </p:nvPr>
        </p:nvSpPr>
        <p:spPr>
          <a:xfrm>
            <a:off x="3124200" y="6356350"/>
            <a:ext cx="2895600" cy="365125"/>
          </a:xfrm>
          <a:noFill/>
          <a:ln>
            <a:noFill/>
          </a:ln>
        </p:spPr>
        <p:txBody>
          <a:bodyPr anchor="ctr" anchorCtr="0"/>
          <a:lstStyle/>
          <a:p>
            <a:pPr marL="0" indent="0" algn="ctr" eaLnBrk="1" hangingPunct="1">
              <a:spcBef>
                <a:spcPct val="0"/>
              </a:spcBef>
              <a:buFontTx/>
              <a:buNone/>
            </a:pPr>
            <a:fld id="{9A0DB2DC-4C9A-4742-B13C-FB6460FD3503}" type="slidenum">
              <a:rPr lang="en-US" altLang="zh-CN" sz="1200" dirty="0">
                <a:solidFill>
                  <a:srgbClr val="898989"/>
                </a:solidFill>
              </a:rPr>
              <a:t>15</a:t>
            </a:fld>
            <a:endParaRPr lang="en-US" altLang="zh-CN" sz="1200" dirty="0">
              <a:solidFill>
                <a:srgbClr val="898989"/>
              </a:solidFill>
            </a:endParaRPr>
          </a:p>
        </p:txBody>
      </p:sp>
      <p:pic>
        <p:nvPicPr>
          <p:cNvPr id="31748" name="Picture 4" descr="O72A0181"/>
          <p:cNvPicPr>
            <a:picLocks noChangeAspect="1" noChangeArrowheads="1"/>
          </p:cNvPicPr>
          <p:nvPr/>
        </p:nvPicPr>
        <p:blipFill>
          <a:blip r:embed="rId3"/>
          <a:srcRect/>
          <a:stretch>
            <a:fillRect/>
          </a:stretch>
        </p:blipFill>
        <p:spPr bwMode="auto">
          <a:xfrm>
            <a:off x="2857500" y="357188"/>
            <a:ext cx="5776913" cy="6165850"/>
          </a:xfrm>
          <a:prstGeom prst="rect">
            <a:avLst/>
          </a:prstGeom>
          <a:ln>
            <a:noFill/>
          </a:ln>
          <a:effectLst>
            <a:outerShdw blurRad="292100" dist="139700" dir="2700000" algn="tl" rotWithShape="0">
              <a:srgbClr val="333333">
                <a:alpha val="65000"/>
              </a:srgbClr>
            </a:outerShdw>
          </a:effectLst>
        </p:spPr>
      </p:pic>
      <p:sp>
        <p:nvSpPr>
          <p:cNvPr id="19460" name="Text Box 5"/>
          <p:cNvSpPr txBox="1"/>
          <p:nvPr/>
        </p:nvSpPr>
        <p:spPr>
          <a:xfrm>
            <a:off x="2143125" y="928688"/>
            <a:ext cx="417513" cy="52625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i="1" dirty="0">
                <a:solidFill>
                  <a:srgbClr val="C00000"/>
                </a:solidFill>
                <a:latin typeface="Tahoma" panose="020B0604030504040204" pitchFamily="34" charset="0"/>
                <a:ea typeface="微软雅黑" panose="020B0503020204020204" pitchFamily="34" charset="-122"/>
              </a:rPr>
              <a:t>RC</a:t>
            </a:r>
            <a:r>
              <a:rPr lang="zh-CN" altLang="en-US" sz="2400" b="1" dirty="0">
                <a:solidFill>
                  <a:srgbClr val="C00000"/>
                </a:solidFill>
                <a:latin typeface="Tahoma" panose="020B0604030504040204" pitchFamily="34" charset="0"/>
                <a:ea typeface="微软雅黑" panose="020B0503020204020204" pitchFamily="34" charset="-122"/>
              </a:rPr>
              <a:t>网络的幅频特性和相频特性</a:t>
            </a:r>
          </a:p>
        </p:txBody>
      </p:sp>
    </p:spTree>
  </p:cSld>
  <p:clrMapOvr>
    <a:masterClrMapping/>
  </p:clrMapOvr>
  <p:transition>
    <p:pull dir="rd"/>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0482" name="标题 1"/>
          <p:cNvSpPr>
            <a:spLocks noGrp="1"/>
          </p:cNvSpPr>
          <p:nvPr>
            <p:ph type="title"/>
          </p:nvPr>
        </p:nvSpPr>
        <p:spPr/>
        <p:txBody>
          <a:bodyPr vert="horz" wrap="square" lIns="91440" tIns="45720" rIns="91440" bIns="45720" anchor="ctr" anchorCtr="0"/>
          <a:lstStyle/>
          <a:p>
            <a:pPr eaLnBrk="1" hangingPunct="1"/>
            <a:r>
              <a:rPr lang="en-US" altLang="zh-CN" sz="2800" b="1" dirty="0">
                <a:solidFill>
                  <a:srgbClr val="C00000"/>
                </a:solidFill>
                <a:latin typeface="黑体" panose="02010609060101010101" charset="-122"/>
                <a:ea typeface="黑体" panose="02010609060101010101" charset="-122"/>
              </a:rPr>
              <a:t>5.2 </a:t>
            </a:r>
            <a:r>
              <a:rPr lang="zh-CN" altLang="en-US" sz="2800" b="1" dirty="0">
                <a:solidFill>
                  <a:srgbClr val="C00000"/>
                </a:solidFill>
                <a:latin typeface="黑体" panose="02010609060101010101" charset="-122"/>
                <a:ea typeface="黑体" panose="02010609060101010101" charset="-122"/>
              </a:rPr>
              <a:t>频率特性的图示方法</a:t>
            </a:r>
          </a:p>
        </p:txBody>
      </p:sp>
      <p:sp>
        <p:nvSpPr>
          <p:cNvPr id="4" name="TextBox 3"/>
          <p:cNvSpPr txBox="1"/>
          <p:nvPr/>
        </p:nvSpPr>
        <p:spPr>
          <a:xfrm>
            <a:off x="785813" y="1857375"/>
            <a:ext cx="5038559" cy="461665"/>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4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(1)  </a:t>
            </a:r>
            <a:r>
              <a:rPr kumimoji="0" lang="zh-CN" altLang="en-US" sz="24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极坐标频率特性图</a:t>
            </a:r>
            <a:r>
              <a:rPr kumimoji="0" lang="en-US" altLang="zh-CN" sz="24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a:t>
            </a:r>
            <a:r>
              <a:rPr kumimoji="0" lang="zh-CN" altLang="en-US" sz="24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奈奎斯特图</a:t>
            </a:r>
            <a:r>
              <a:rPr kumimoji="0" lang="en-US" altLang="zh-CN" sz="24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a:t>
            </a:r>
            <a:endParaRPr kumimoji="0" lang="zh-CN" altLang="en-US" sz="24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endParaRPr>
          </a:p>
        </p:txBody>
      </p:sp>
      <p:sp>
        <p:nvSpPr>
          <p:cNvPr id="5" name="TextBox 4"/>
          <p:cNvSpPr txBox="1"/>
          <p:nvPr/>
        </p:nvSpPr>
        <p:spPr>
          <a:xfrm>
            <a:off x="642938" y="2357438"/>
            <a:ext cx="8286750" cy="1135054"/>
          </a:xfrm>
          <a:prstGeom prst="rect">
            <a:avLst/>
          </a:prstGeom>
          <a:noFill/>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    将角频率</a:t>
            </a:r>
            <a:r>
              <a:rPr kumimoji="0" lang="el-GR" altLang="zh-CN" sz="2400" b="1" kern="1200" cap="none" spc="0" normalizeH="0" baseline="0" noProof="0" dirty="0">
                <a:latin typeface="微软雅黑" panose="020B0503020204020204" pitchFamily="34" charset="-122"/>
                <a:ea typeface="微软雅黑" panose="020B0503020204020204" pitchFamily="34" charset="-122"/>
                <a:cs typeface="+mn-cs"/>
              </a:rPr>
              <a:t>ω</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当成参量，在极坐标图上绘出</a:t>
            </a:r>
            <a:r>
              <a:rPr kumimoji="0" lang="en-US" altLang="zh-CN" sz="2400" b="1" kern="1200" cap="none" spc="0" normalizeH="0" baseline="0" noProof="0" dirty="0">
                <a:latin typeface="微软雅黑" panose="020B0503020204020204" pitchFamily="34" charset="-122"/>
                <a:ea typeface="微软雅黑" panose="020B0503020204020204" pitchFamily="34" charset="-122"/>
                <a:cs typeface="+mn-cs"/>
              </a:rPr>
              <a:t>G(j</a:t>
            </a:r>
            <a:r>
              <a:rPr kumimoji="0" lang="el-GR" altLang="zh-CN" sz="2400" b="1" kern="1200" cap="none" spc="0" normalizeH="0" baseline="0" noProof="0" dirty="0">
                <a:latin typeface="微软雅黑" panose="020B0503020204020204" pitchFamily="34" charset="-122"/>
                <a:ea typeface="微软雅黑" panose="020B0503020204020204" pitchFamily="34" charset="-122"/>
                <a:cs typeface="+mn-cs"/>
              </a:rPr>
              <a:t>ω</a:t>
            </a:r>
            <a:r>
              <a:rPr kumimoji="0" lang="en-US" altLang="zh-CN" sz="24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 </a:t>
            </a:r>
            <a:r>
              <a:rPr kumimoji="0" lang="en-US" altLang="zh-CN" sz="2400" b="1" kern="1200" cap="none" spc="0" normalizeH="0" baseline="0" noProof="0" dirty="0">
                <a:latin typeface="微软雅黑" panose="020B0503020204020204" pitchFamily="34" charset="-122"/>
                <a:ea typeface="微软雅黑" panose="020B0503020204020204" pitchFamily="34" charset="-122"/>
                <a:cs typeface="+mn-cs"/>
              </a:rPr>
              <a:t>(</a:t>
            </a:r>
            <a:r>
              <a:rPr kumimoji="0" lang="el-GR" altLang="zh-CN" sz="2400" b="1" kern="1200" cap="none" spc="0" normalizeH="0" baseline="0" noProof="0" dirty="0">
                <a:latin typeface="微软雅黑" panose="020B0503020204020204" pitchFamily="34" charset="-122"/>
                <a:ea typeface="微软雅黑" panose="020B0503020204020204" pitchFamily="34" charset="-122"/>
                <a:cs typeface="+mn-cs"/>
              </a:rPr>
              <a:t>ω→∞</a:t>
            </a:r>
            <a:r>
              <a:rPr kumimoji="0" lang="en-US" altLang="zh-CN" sz="24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的图形。</a:t>
            </a:r>
          </a:p>
        </p:txBody>
      </p:sp>
      <p:graphicFrame>
        <p:nvGraphicFramePr>
          <p:cNvPr id="6" name="Object 2"/>
          <p:cNvGraphicFramePr>
            <a:graphicFrameLocks noChangeAspect="1"/>
          </p:cNvGraphicFramePr>
          <p:nvPr/>
        </p:nvGraphicFramePr>
        <p:xfrm>
          <a:off x="2143125" y="3786188"/>
          <a:ext cx="2933700" cy="342900"/>
        </p:xfrm>
        <a:graphic>
          <a:graphicData uri="http://schemas.openxmlformats.org/presentationml/2006/ole">
            <mc:AlternateContent xmlns:mc="http://schemas.openxmlformats.org/markup-compatibility/2006">
              <mc:Choice xmlns:v="urn:schemas-microsoft-com:vml" Requires="v">
                <p:oleObj r:id="rId3" imgW="2933700" imgH="342900" progId="Equation.3">
                  <p:embed/>
                </p:oleObj>
              </mc:Choice>
              <mc:Fallback>
                <p:oleObj r:id="rId3" imgW="2933700" imgH="342900" progId="Equation.3">
                  <p:embed/>
                  <p:pic>
                    <p:nvPicPr>
                      <p:cNvPr id="0" name="图片 3746"/>
                      <p:cNvPicPr/>
                      <p:nvPr/>
                    </p:nvPicPr>
                    <p:blipFill>
                      <a:blip r:embed="rId4"/>
                      <a:stretch>
                        <a:fillRect/>
                      </a:stretch>
                    </p:blipFill>
                    <p:spPr>
                      <a:xfrm>
                        <a:off x="2143125" y="3786188"/>
                        <a:ext cx="2933700" cy="342900"/>
                      </a:xfrm>
                      <a:prstGeom prst="rect">
                        <a:avLst/>
                      </a:prstGeom>
                      <a:noFill/>
                      <a:ln w="38100">
                        <a:noFill/>
                        <a:miter/>
                      </a:ln>
                    </p:spPr>
                  </p:pic>
                </p:oleObj>
              </mc:Fallback>
            </mc:AlternateContent>
          </a:graphicData>
        </a:graphic>
      </p:graphicFrame>
      <p:graphicFrame>
        <p:nvGraphicFramePr>
          <p:cNvPr id="7" name="Object 3"/>
          <p:cNvGraphicFramePr>
            <a:graphicFrameLocks noChangeAspect="1"/>
          </p:cNvGraphicFramePr>
          <p:nvPr/>
        </p:nvGraphicFramePr>
        <p:xfrm>
          <a:off x="3000375" y="4321175"/>
          <a:ext cx="2209800" cy="393700"/>
        </p:xfrm>
        <a:graphic>
          <a:graphicData uri="http://schemas.openxmlformats.org/presentationml/2006/ole">
            <mc:AlternateContent xmlns:mc="http://schemas.openxmlformats.org/markup-compatibility/2006">
              <mc:Choice xmlns:v="urn:schemas-microsoft-com:vml" Requires="v">
                <p:oleObj r:id="rId5" imgW="2209800" imgH="393700" progId="Equation.3">
                  <p:embed/>
                </p:oleObj>
              </mc:Choice>
              <mc:Fallback>
                <p:oleObj r:id="rId5" imgW="2209800" imgH="393700" progId="Equation.3">
                  <p:embed/>
                  <p:pic>
                    <p:nvPicPr>
                      <p:cNvPr id="0" name="图片 3745"/>
                      <p:cNvPicPr/>
                      <p:nvPr/>
                    </p:nvPicPr>
                    <p:blipFill>
                      <a:blip r:embed="rId6"/>
                      <a:stretch>
                        <a:fillRect/>
                      </a:stretch>
                    </p:blipFill>
                    <p:spPr>
                      <a:xfrm>
                        <a:off x="3000375" y="4321175"/>
                        <a:ext cx="2209800" cy="393700"/>
                      </a:xfrm>
                      <a:prstGeom prst="rect">
                        <a:avLst/>
                      </a:prstGeom>
                      <a:noFill/>
                      <a:ln w="38100">
                        <a:noFill/>
                        <a:miter/>
                      </a:ln>
                    </p:spPr>
                  </p:pic>
                </p:oleObj>
              </mc:Fallback>
            </mc:AlternateContent>
          </a:graphicData>
        </a:graphic>
      </p:graphicFrame>
      <p:graphicFrame>
        <p:nvGraphicFramePr>
          <p:cNvPr id="8" name="Object 4"/>
          <p:cNvGraphicFramePr>
            <a:graphicFrameLocks noChangeAspect="1"/>
          </p:cNvGraphicFramePr>
          <p:nvPr/>
        </p:nvGraphicFramePr>
        <p:xfrm>
          <a:off x="3000375" y="4926013"/>
          <a:ext cx="1663700" cy="431800"/>
        </p:xfrm>
        <a:graphic>
          <a:graphicData uri="http://schemas.openxmlformats.org/presentationml/2006/ole">
            <mc:AlternateContent xmlns:mc="http://schemas.openxmlformats.org/markup-compatibility/2006">
              <mc:Choice xmlns:v="urn:schemas-microsoft-com:vml" Requires="v">
                <p:oleObj r:id="rId7" imgW="1663700" imgH="431800" progId="Equation.3">
                  <p:embed/>
                </p:oleObj>
              </mc:Choice>
              <mc:Fallback>
                <p:oleObj r:id="rId7" imgW="1663700" imgH="431800" progId="Equation.3">
                  <p:embed/>
                  <p:pic>
                    <p:nvPicPr>
                      <p:cNvPr id="0" name="图片 3747"/>
                      <p:cNvPicPr/>
                      <p:nvPr/>
                    </p:nvPicPr>
                    <p:blipFill>
                      <a:blip r:embed="rId8"/>
                      <a:stretch>
                        <a:fillRect/>
                      </a:stretch>
                    </p:blipFill>
                    <p:spPr>
                      <a:xfrm>
                        <a:off x="3000375" y="4926013"/>
                        <a:ext cx="1663700" cy="431800"/>
                      </a:xfrm>
                      <a:prstGeom prst="rect">
                        <a:avLst/>
                      </a:prstGeom>
                      <a:noFill/>
                      <a:ln w="38100">
                        <a:noFill/>
                        <a:miter/>
                      </a:ln>
                    </p:spPr>
                  </p:pic>
                </p:oleObj>
              </mc:Fallback>
            </mc:AlternateContent>
          </a:graphicData>
        </a:graphic>
      </p:graphicFrame>
      <p:sp>
        <p:nvSpPr>
          <p:cNvPr id="9" name="TextBox 8"/>
          <p:cNvSpPr txBox="1"/>
          <p:nvPr/>
        </p:nvSpPr>
        <p:spPr>
          <a:xfrm>
            <a:off x="7283450" y="3714750"/>
            <a:ext cx="95885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FF0000"/>
                </a:solidFill>
                <a:ea typeface="微软雅黑" panose="020B0503020204020204" pitchFamily="34" charset="-122"/>
              </a:rPr>
              <a:t>代数式</a:t>
            </a:r>
          </a:p>
        </p:txBody>
      </p:sp>
      <p:sp>
        <p:nvSpPr>
          <p:cNvPr id="10" name="TextBox 9"/>
          <p:cNvSpPr txBox="1"/>
          <p:nvPr/>
        </p:nvSpPr>
        <p:spPr>
          <a:xfrm>
            <a:off x="7283450" y="4314825"/>
            <a:ext cx="1217613"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FF0000"/>
                </a:solidFill>
                <a:ea typeface="微软雅黑" panose="020B0503020204020204" pitchFamily="34" charset="-122"/>
              </a:rPr>
              <a:t>极坐标式</a:t>
            </a:r>
          </a:p>
        </p:txBody>
      </p:sp>
      <p:sp>
        <p:nvSpPr>
          <p:cNvPr id="11" name="TextBox 10"/>
          <p:cNvSpPr txBox="1"/>
          <p:nvPr/>
        </p:nvSpPr>
        <p:spPr>
          <a:xfrm>
            <a:off x="7283450" y="4929188"/>
            <a:ext cx="95885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FF0000"/>
                </a:solidFill>
                <a:ea typeface="微软雅黑" panose="020B0503020204020204" pitchFamily="34" charset="-122"/>
              </a:rPr>
              <a:t>指数式</a:t>
            </a:r>
          </a:p>
        </p:txBody>
      </p:sp>
      <p:graphicFrame>
        <p:nvGraphicFramePr>
          <p:cNvPr id="12" name="Object 5"/>
          <p:cNvGraphicFramePr>
            <a:graphicFrameLocks noChangeAspect="1"/>
          </p:cNvGraphicFramePr>
          <p:nvPr/>
        </p:nvGraphicFramePr>
        <p:xfrm>
          <a:off x="3000375" y="5586413"/>
          <a:ext cx="3695700" cy="342900"/>
        </p:xfrm>
        <a:graphic>
          <a:graphicData uri="http://schemas.openxmlformats.org/presentationml/2006/ole">
            <mc:AlternateContent xmlns:mc="http://schemas.openxmlformats.org/markup-compatibility/2006">
              <mc:Choice xmlns:v="urn:schemas-microsoft-com:vml" Requires="v">
                <p:oleObj r:id="rId9" imgW="3695700" imgH="342900" progId="Equation.3">
                  <p:embed/>
                </p:oleObj>
              </mc:Choice>
              <mc:Fallback>
                <p:oleObj r:id="rId9" imgW="3695700" imgH="342900" progId="Equation.3">
                  <p:embed/>
                  <p:pic>
                    <p:nvPicPr>
                      <p:cNvPr id="0" name="图片 3748"/>
                      <p:cNvPicPr/>
                      <p:nvPr/>
                    </p:nvPicPr>
                    <p:blipFill>
                      <a:blip r:embed="rId10"/>
                      <a:stretch>
                        <a:fillRect/>
                      </a:stretch>
                    </p:blipFill>
                    <p:spPr>
                      <a:xfrm>
                        <a:off x="3000375" y="5586413"/>
                        <a:ext cx="3695700" cy="342900"/>
                      </a:xfrm>
                      <a:prstGeom prst="rect">
                        <a:avLst/>
                      </a:prstGeom>
                      <a:noFill/>
                      <a:ln w="38100">
                        <a:noFill/>
                        <a:miter/>
                      </a:ln>
                    </p:spPr>
                  </p:pic>
                </p:oleObj>
              </mc:Fallback>
            </mc:AlternateContent>
          </a:graphicData>
        </a:graphic>
      </p:graphicFrame>
      <p:sp>
        <p:nvSpPr>
          <p:cNvPr id="13" name="TextBox 12"/>
          <p:cNvSpPr txBox="1"/>
          <p:nvPr/>
        </p:nvSpPr>
        <p:spPr>
          <a:xfrm>
            <a:off x="7283450" y="5572125"/>
            <a:ext cx="1217613"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FF0000"/>
                </a:solidFill>
                <a:ea typeface="微软雅黑" panose="020B0503020204020204" pitchFamily="34" charset="-122"/>
              </a:rPr>
              <a:t>三角形式</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极坐标图</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奈奎斯特图</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画法</a:t>
            </a:r>
          </a:p>
        </p:txBody>
      </p:sp>
      <p:sp>
        <p:nvSpPr>
          <p:cNvPr id="4" name="TextBox 3"/>
          <p:cNvSpPr txBox="1"/>
          <p:nvPr/>
        </p:nvSpPr>
        <p:spPr>
          <a:xfrm>
            <a:off x="857250" y="2286000"/>
            <a:ext cx="7786688" cy="1135054"/>
          </a:xfrm>
          <a:prstGeom prst="rect">
            <a:avLst/>
          </a:prstGeom>
          <a:noFill/>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    对每个</a:t>
            </a:r>
            <a:r>
              <a:rPr kumimoji="0" lang="el-GR" altLang="zh-CN" sz="2400" b="1" kern="1200" cap="none" spc="0" normalizeH="0" baseline="0" noProof="0" dirty="0">
                <a:latin typeface="微软雅黑" panose="020B0503020204020204" pitchFamily="34" charset="-122"/>
                <a:ea typeface="微软雅黑" panose="020B0503020204020204" pitchFamily="34" charset="-122"/>
                <a:cs typeface="+mn-cs"/>
              </a:rPr>
              <a:t>ω</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求出</a:t>
            </a:r>
            <a:r>
              <a:rPr kumimoji="0" lang="en-US" altLang="zh-CN" sz="2400" b="1" kern="1200" cap="none" spc="0" normalizeH="0" baseline="0" noProof="0" dirty="0">
                <a:latin typeface="微软雅黑" panose="020B0503020204020204" pitchFamily="34" charset="-122"/>
                <a:ea typeface="微软雅黑" panose="020B0503020204020204" pitchFamily="34" charset="-122"/>
                <a:cs typeface="+mn-cs"/>
              </a:rPr>
              <a:t>G(j</a:t>
            </a:r>
            <a:r>
              <a:rPr kumimoji="0" lang="el-GR" altLang="zh-CN" sz="2400" b="1" kern="1200" cap="none" spc="0" normalizeH="0" baseline="0" noProof="0" dirty="0">
                <a:latin typeface="微软雅黑" panose="020B0503020204020204" pitchFamily="34" charset="-122"/>
                <a:ea typeface="微软雅黑" panose="020B0503020204020204" pitchFamily="34" charset="-122"/>
                <a:cs typeface="+mn-cs"/>
              </a:rPr>
              <a:t>ω</a:t>
            </a:r>
            <a:r>
              <a:rPr kumimoji="0" lang="en-US" altLang="zh-CN" sz="24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的实部和虚部后，在复平面标出相应的位置</a:t>
            </a:r>
          </a:p>
        </p:txBody>
      </p:sp>
      <p:sp>
        <p:nvSpPr>
          <p:cNvPr id="5" name="矩形 4"/>
          <p:cNvSpPr/>
          <p:nvPr/>
        </p:nvSpPr>
        <p:spPr>
          <a:xfrm>
            <a:off x="500063" y="1928813"/>
            <a:ext cx="129875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方法</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zh-CN" altLang="en-US" sz="2400" b="0" i="0" u="none" strike="noStrike" kern="1200" cap="none" spc="0" normalizeH="0" baseline="0" noProof="0" dirty="0">
              <a:ln>
                <a:noFill/>
              </a:ln>
              <a:solidFill>
                <a:srgbClr val="FF0000"/>
              </a:solidFill>
              <a:effectLst/>
              <a:uLnTx/>
              <a:uFillTx/>
              <a:latin typeface="+mn-lt"/>
              <a:ea typeface="微软雅黑" panose="020B0503020204020204" pitchFamily="34" charset="-122"/>
              <a:cs typeface="+mn-cs"/>
            </a:endParaRPr>
          </a:p>
        </p:txBody>
      </p:sp>
      <p:sp>
        <p:nvSpPr>
          <p:cNvPr id="6" name="矩形 5"/>
          <p:cNvSpPr/>
          <p:nvPr/>
        </p:nvSpPr>
        <p:spPr>
          <a:xfrm>
            <a:off x="517525" y="3786188"/>
            <a:ext cx="129875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方法</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zh-CN" altLang="en-US" sz="2400" b="0" i="0" u="none" strike="noStrike" kern="1200" cap="none" spc="0" normalizeH="0" baseline="0" noProof="0" dirty="0">
              <a:ln>
                <a:noFill/>
              </a:ln>
              <a:solidFill>
                <a:srgbClr val="FF0000"/>
              </a:solidFill>
              <a:effectLst/>
              <a:uLnTx/>
              <a:uFillTx/>
              <a:latin typeface="+mn-lt"/>
              <a:ea typeface="微软雅黑" panose="020B0503020204020204" pitchFamily="34" charset="-122"/>
              <a:cs typeface="+mn-cs"/>
            </a:endParaRPr>
          </a:p>
        </p:txBody>
      </p:sp>
      <p:sp>
        <p:nvSpPr>
          <p:cNvPr id="7" name="TextBox 6"/>
          <p:cNvSpPr txBox="1"/>
          <p:nvPr/>
        </p:nvSpPr>
        <p:spPr>
          <a:xfrm>
            <a:off x="928688" y="4286250"/>
            <a:ext cx="7786688" cy="1135054"/>
          </a:xfrm>
          <a:prstGeom prst="rect">
            <a:avLst/>
          </a:prstGeom>
          <a:noFill/>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    针对</a:t>
            </a:r>
            <a:r>
              <a:rPr kumimoji="0" lang="el-GR" altLang="zh-CN" sz="2400" b="1" kern="1200" cap="none" spc="0" normalizeH="0" baseline="0" noProof="0" dirty="0">
                <a:latin typeface="微软雅黑" panose="020B0503020204020204" pitchFamily="34" charset="-122"/>
                <a:ea typeface="微软雅黑" panose="020B0503020204020204" pitchFamily="34" charset="-122"/>
                <a:cs typeface="+mn-cs"/>
              </a:rPr>
              <a:t>ω</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求出</a:t>
            </a:r>
            <a:r>
              <a:rPr kumimoji="0" lang="en-US" altLang="zh-CN" sz="2400" b="1" kern="1200" cap="none" spc="0" normalizeH="0" baseline="0" noProof="0" dirty="0">
                <a:latin typeface="微软雅黑" panose="020B0503020204020204" pitchFamily="34" charset="-122"/>
                <a:ea typeface="微软雅黑" panose="020B0503020204020204" pitchFamily="34" charset="-122"/>
                <a:cs typeface="+mn-cs"/>
              </a:rPr>
              <a:t>G(j</a:t>
            </a:r>
            <a:r>
              <a:rPr kumimoji="0" lang="el-GR" altLang="zh-CN" sz="2400" b="1" kern="1200" cap="none" spc="0" normalizeH="0" baseline="0" noProof="0" dirty="0">
                <a:latin typeface="微软雅黑" panose="020B0503020204020204" pitchFamily="34" charset="-122"/>
                <a:ea typeface="微软雅黑" panose="020B0503020204020204" pitchFamily="34" charset="-122"/>
                <a:cs typeface="+mn-cs"/>
              </a:rPr>
              <a:t>ω</a:t>
            </a:r>
            <a:r>
              <a:rPr kumimoji="0" lang="en-US" altLang="zh-CN" sz="24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的幅值和相角，在复平面标出相应的位置</a:t>
            </a:r>
          </a:p>
        </p:txBody>
      </p:sp>
    </p:spTree>
  </p:cSld>
  <p:clrMapOvr>
    <a:masterClrMapping/>
  </p:clrMapOvr>
  <p:transition>
    <p:pull dir="rd"/>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例</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2</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 绘制</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RC</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网络</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惯性环节</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的极坐标图</a:t>
            </a:r>
          </a:p>
        </p:txBody>
      </p:sp>
      <p:graphicFrame>
        <p:nvGraphicFramePr>
          <p:cNvPr id="22531" name="Object 2"/>
          <p:cNvGraphicFramePr>
            <a:graphicFrameLocks noChangeAspect="1"/>
          </p:cNvGraphicFramePr>
          <p:nvPr/>
        </p:nvGraphicFramePr>
        <p:xfrm>
          <a:off x="4500563" y="1500188"/>
          <a:ext cx="3683000" cy="787400"/>
        </p:xfrm>
        <a:graphic>
          <a:graphicData uri="http://schemas.openxmlformats.org/presentationml/2006/ole">
            <mc:AlternateContent xmlns:mc="http://schemas.openxmlformats.org/markup-compatibility/2006">
              <mc:Choice xmlns:v="urn:schemas-microsoft-com:vml" Requires="v">
                <p:oleObj r:id="rId3" imgW="3683000" imgH="787400" progId="Equation.3">
                  <p:embed/>
                </p:oleObj>
              </mc:Choice>
              <mc:Fallback>
                <p:oleObj r:id="rId3" imgW="3683000" imgH="787400" progId="Equation.3">
                  <p:embed/>
                  <p:pic>
                    <p:nvPicPr>
                      <p:cNvPr id="0" name="图片 3750"/>
                      <p:cNvPicPr/>
                      <p:nvPr/>
                    </p:nvPicPr>
                    <p:blipFill>
                      <a:blip r:embed="rId4"/>
                      <a:stretch>
                        <a:fillRect/>
                      </a:stretch>
                    </p:blipFill>
                    <p:spPr>
                      <a:xfrm>
                        <a:off x="4500563" y="1500188"/>
                        <a:ext cx="3683000" cy="787400"/>
                      </a:xfrm>
                      <a:prstGeom prst="rect">
                        <a:avLst/>
                      </a:prstGeom>
                      <a:noFill/>
                      <a:ln w="38100">
                        <a:noFill/>
                        <a:miter/>
                      </a:ln>
                    </p:spPr>
                  </p:pic>
                </p:oleObj>
              </mc:Fallback>
            </mc:AlternateContent>
          </a:graphicData>
        </a:graphic>
      </p:graphicFrame>
      <p:pic>
        <p:nvPicPr>
          <p:cNvPr id="5" name="Picture 4" descr="O72A0179"/>
          <p:cNvPicPr>
            <a:picLocks noChangeAspect="1" noChangeArrowheads="1"/>
          </p:cNvPicPr>
          <p:nvPr/>
        </p:nvPicPr>
        <p:blipFill>
          <a:blip r:embed="rId5"/>
          <a:srcRect/>
          <a:stretch>
            <a:fillRect/>
          </a:stretch>
        </p:blipFill>
        <p:spPr bwMode="auto">
          <a:xfrm>
            <a:off x="357188" y="2143125"/>
            <a:ext cx="3600450" cy="2616200"/>
          </a:xfrm>
          <a:prstGeom prst="rect">
            <a:avLst/>
          </a:prstGeom>
          <a:noFill/>
          <a:effectLst>
            <a:outerShdw blurRad="50800" dist="38100" dir="8100000" algn="tr" rotWithShape="0">
              <a:prstClr val="black">
                <a:alpha val="40000"/>
              </a:prstClr>
            </a:outerShdw>
          </a:effectLst>
        </p:spPr>
      </p:pic>
      <p:graphicFrame>
        <p:nvGraphicFramePr>
          <p:cNvPr id="6" name="Object 3"/>
          <p:cNvGraphicFramePr>
            <a:graphicFrameLocks noChangeAspect="1"/>
          </p:cNvGraphicFramePr>
          <p:nvPr/>
        </p:nvGraphicFramePr>
        <p:xfrm>
          <a:off x="4714875" y="3000375"/>
          <a:ext cx="2565400" cy="787400"/>
        </p:xfrm>
        <a:graphic>
          <a:graphicData uri="http://schemas.openxmlformats.org/presentationml/2006/ole">
            <mc:AlternateContent xmlns:mc="http://schemas.openxmlformats.org/markup-compatibility/2006">
              <mc:Choice xmlns:v="urn:schemas-microsoft-com:vml" Requires="v">
                <p:oleObj r:id="rId6" imgW="2565400" imgH="787400" progId="Equation.3">
                  <p:embed/>
                </p:oleObj>
              </mc:Choice>
              <mc:Fallback>
                <p:oleObj r:id="rId6" imgW="2565400" imgH="787400" progId="Equation.3">
                  <p:embed/>
                  <p:pic>
                    <p:nvPicPr>
                      <p:cNvPr id="0" name="图片 3751"/>
                      <p:cNvPicPr/>
                      <p:nvPr/>
                    </p:nvPicPr>
                    <p:blipFill>
                      <a:blip r:embed="rId7"/>
                      <a:stretch>
                        <a:fillRect/>
                      </a:stretch>
                    </p:blipFill>
                    <p:spPr>
                      <a:xfrm>
                        <a:off x="4714875" y="3000375"/>
                        <a:ext cx="2565400" cy="787400"/>
                      </a:xfrm>
                      <a:prstGeom prst="rect">
                        <a:avLst/>
                      </a:prstGeom>
                      <a:noFill/>
                      <a:ln w="38100">
                        <a:noFill/>
                        <a:miter/>
                      </a:ln>
                    </p:spPr>
                  </p:pic>
                </p:oleObj>
              </mc:Fallback>
            </mc:AlternateContent>
          </a:graphicData>
        </a:graphic>
      </p:graphicFrame>
      <p:graphicFrame>
        <p:nvGraphicFramePr>
          <p:cNvPr id="7" name="Object 4"/>
          <p:cNvGraphicFramePr>
            <a:graphicFrameLocks noChangeAspect="1"/>
          </p:cNvGraphicFramePr>
          <p:nvPr/>
        </p:nvGraphicFramePr>
        <p:xfrm>
          <a:off x="4714875" y="4214813"/>
          <a:ext cx="2895600" cy="342900"/>
        </p:xfrm>
        <a:graphic>
          <a:graphicData uri="http://schemas.openxmlformats.org/presentationml/2006/ole">
            <mc:AlternateContent xmlns:mc="http://schemas.openxmlformats.org/markup-compatibility/2006">
              <mc:Choice xmlns:v="urn:schemas-microsoft-com:vml" Requires="v">
                <p:oleObj r:id="rId8" imgW="2895600" imgH="342900" progId="Equation.3">
                  <p:embed/>
                </p:oleObj>
              </mc:Choice>
              <mc:Fallback>
                <p:oleObj r:id="rId8" imgW="2895600" imgH="342900" progId="Equation.3">
                  <p:embed/>
                  <p:pic>
                    <p:nvPicPr>
                      <p:cNvPr id="0" name="图片 3749"/>
                      <p:cNvPicPr/>
                      <p:nvPr/>
                    </p:nvPicPr>
                    <p:blipFill>
                      <a:blip r:embed="rId9"/>
                      <a:stretch>
                        <a:fillRect/>
                      </a:stretch>
                    </p:blipFill>
                    <p:spPr>
                      <a:xfrm>
                        <a:off x="4714875" y="4214813"/>
                        <a:ext cx="2895600" cy="3429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3554" name="Group 3"/>
          <p:cNvGrpSpPr/>
          <p:nvPr/>
        </p:nvGrpSpPr>
        <p:grpSpPr>
          <a:xfrm>
            <a:off x="1928813" y="428625"/>
            <a:ext cx="2743200" cy="998538"/>
            <a:chOff x="384" y="2491"/>
            <a:chExt cx="1728" cy="629"/>
          </a:xfrm>
        </p:grpSpPr>
        <p:sp>
          <p:nvSpPr>
            <p:cNvPr id="23636" name="Text Box 4"/>
            <p:cNvSpPr txBox="1"/>
            <p:nvPr/>
          </p:nvSpPr>
          <p:spPr>
            <a:xfrm>
              <a:off x="384" y="2592"/>
              <a:ext cx="816" cy="3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b="1" dirty="0">
                  <a:ea typeface="微软雅黑" panose="020B0503020204020204" pitchFamily="34" charset="-122"/>
                </a:rPr>
                <a:t>G(s) = </a:t>
              </a:r>
            </a:p>
          </p:txBody>
        </p:sp>
        <p:grpSp>
          <p:nvGrpSpPr>
            <p:cNvPr id="23637" name="Group 5"/>
            <p:cNvGrpSpPr/>
            <p:nvPr/>
          </p:nvGrpSpPr>
          <p:grpSpPr>
            <a:xfrm>
              <a:off x="1104" y="2491"/>
              <a:ext cx="1008" cy="629"/>
              <a:chOff x="1440" y="2232"/>
              <a:chExt cx="1008" cy="629"/>
            </a:xfrm>
          </p:grpSpPr>
          <p:sp>
            <p:nvSpPr>
              <p:cNvPr id="23638" name="Text Box 6"/>
              <p:cNvSpPr txBox="1"/>
              <p:nvPr/>
            </p:nvSpPr>
            <p:spPr>
              <a:xfrm>
                <a:off x="1440" y="2496"/>
                <a:ext cx="1008" cy="3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b="1" dirty="0">
                    <a:ea typeface="微软雅黑" panose="020B0503020204020204" pitchFamily="34" charset="-122"/>
                  </a:rPr>
                  <a:t>0.5s+1</a:t>
                </a:r>
              </a:p>
            </p:txBody>
          </p:sp>
          <p:sp>
            <p:nvSpPr>
              <p:cNvPr id="23639" name="Line 7"/>
              <p:cNvSpPr/>
              <p:nvPr/>
            </p:nvSpPr>
            <p:spPr>
              <a:xfrm>
                <a:off x="1488" y="2544"/>
                <a:ext cx="720" cy="0"/>
              </a:xfrm>
              <a:prstGeom prst="line">
                <a:avLst/>
              </a:prstGeom>
              <a:ln w="38100" cap="flat" cmpd="sng">
                <a:solidFill>
                  <a:schemeClr val="tx1"/>
                </a:solidFill>
                <a:prstDash val="solid"/>
                <a:headEnd type="none" w="med" len="med"/>
                <a:tailEnd type="none" w="med" len="med"/>
              </a:ln>
            </p:spPr>
          </p:sp>
          <p:sp>
            <p:nvSpPr>
              <p:cNvPr id="23640" name="Text Box 8"/>
              <p:cNvSpPr txBox="1"/>
              <p:nvPr/>
            </p:nvSpPr>
            <p:spPr>
              <a:xfrm>
                <a:off x="1716" y="2232"/>
                <a:ext cx="288" cy="3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b="1" dirty="0">
                    <a:ea typeface="微软雅黑" panose="020B0503020204020204" pitchFamily="34" charset="-122"/>
                  </a:rPr>
                  <a:t>1</a:t>
                </a:r>
              </a:p>
            </p:txBody>
          </p:sp>
        </p:grpSp>
      </p:grpSp>
      <p:grpSp>
        <p:nvGrpSpPr>
          <p:cNvPr id="4" name="Group 9"/>
          <p:cNvGrpSpPr/>
          <p:nvPr/>
        </p:nvGrpSpPr>
        <p:grpSpPr>
          <a:xfrm>
            <a:off x="357188" y="3857625"/>
            <a:ext cx="3582987" cy="1131888"/>
            <a:chOff x="431" y="391"/>
            <a:chExt cx="2257" cy="713"/>
          </a:xfrm>
        </p:grpSpPr>
        <p:sp>
          <p:nvSpPr>
            <p:cNvPr id="23628" name="Text Box 10"/>
            <p:cNvSpPr txBox="1"/>
            <p:nvPr/>
          </p:nvSpPr>
          <p:spPr>
            <a:xfrm>
              <a:off x="1392" y="739"/>
              <a:ext cx="1296" cy="3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b="1" dirty="0">
                  <a:solidFill>
                    <a:srgbClr val="FF3300"/>
                  </a:solidFill>
                  <a:ea typeface="微软雅黑" panose="020B0503020204020204" pitchFamily="34" charset="-122"/>
                </a:rPr>
                <a:t>0.25 </a:t>
              </a:r>
              <a:r>
                <a:rPr lang="en-US" altLang="zh-CN" b="1" dirty="0">
                  <a:solidFill>
                    <a:srgbClr val="FF3300"/>
                  </a:solidFill>
                  <a:ea typeface="微软雅黑" panose="020B0503020204020204" pitchFamily="34" charset="-122"/>
                  <a:cs typeface="Times New Roman" panose="02020603050405020304" pitchFamily="18" charset="0"/>
                </a:rPr>
                <a:t>ω</a:t>
              </a:r>
              <a:r>
                <a:rPr lang="en-US" altLang="zh-CN" b="1" baseline="30000" dirty="0">
                  <a:solidFill>
                    <a:srgbClr val="FF3300"/>
                  </a:solidFill>
                  <a:ea typeface="微软雅黑" panose="020B0503020204020204" pitchFamily="34" charset="-122"/>
                  <a:cs typeface="Times New Roman" panose="02020603050405020304" pitchFamily="18" charset="0"/>
                </a:rPr>
                <a:t>2</a:t>
              </a:r>
              <a:r>
                <a:rPr lang="en-US" altLang="zh-CN" b="1" dirty="0">
                  <a:solidFill>
                    <a:srgbClr val="FF3300"/>
                  </a:solidFill>
                  <a:ea typeface="微软雅黑" panose="020B0503020204020204" pitchFamily="34" charset="-122"/>
                  <a:cs typeface="Times New Roman" panose="02020603050405020304" pitchFamily="18" charset="0"/>
                </a:rPr>
                <a:t>+1</a:t>
              </a:r>
              <a:endParaRPr lang="en-US" altLang="zh-CN" b="1" dirty="0">
                <a:solidFill>
                  <a:srgbClr val="FF3300"/>
                </a:solidFill>
                <a:ea typeface="Times New Roman" panose="02020603050405020304" pitchFamily="18" charset="0"/>
              </a:endParaRPr>
            </a:p>
          </p:txBody>
        </p:sp>
        <p:sp>
          <p:nvSpPr>
            <p:cNvPr id="23629" name="Line 11"/>
            <p:cNvSpPr/>
            <p:nvPr/>
          </p:nvSpPr>
          <p:spPr>
            <a:xfrm>
              <a:off x="1296" y="739"/>
              <a:ext cx="1296" cy="0"/>
            </a:xfrm>
            <a:prstGeom prst="line">
              <a:avLst/>
            </a:prstGeom>
            <a:ln w="38100" cap="flat" cmpd="sng">
              <a:solidFill>
                <a:srgbClr val="FF0000"/>
              </a:solidFill>
              <a:prstDash val="solid"/>
              <a:headEnd type="none" w="med" len="med"/>
              <a:tailEnd type="none" w="med" len="med"/>
            </a:ln>
          </p:spPr>
        </p:sp>
        <p:sp>
          <p:nvSpPr>
            <p:cNvPr id="23630" name="Text Box 12"/>
            <p:cNvSpPr txBox="1"/>
            <p:nvPr/>
          </p:nvSpPr>
          <p:spPr>
            <a:xfrm>
              <a:off x="431" y="526"/>
              <a:ext cx="965"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b="1" dirty="0">
                  <a:solidFill>
                    <a:srgbClr val="FF3300"/>
                  </a:solidFill>
                  <a:ea typeface="微软雅黑" panose="020B0503020204020204" pitchFamily="34" charset="-122"/>
                </a:rPr>
                <a:t>A(</a:t>
              </a:r>
              <a:r>
                <a:rPr lang="en-US" altLang="zh-CN" b="1" dirty="0">
                  <a:solidFill>
                    <a:srgbClr val="FF3300"/>
                  </a:solidFill>
                  <a:ea typeface="微软雅黑" panose="020B0503020204020204" pitchFamily="34" charset="-122"/>
                  <a:cs typeface="Times New Roman" panose="02020603050405020304" pitchFamily="18" charset="0"/>
                </a:rPr>
                <a:t>ω</a:t>
              </a:r>
              <a:r>
                <a:rPr lang="en-US" altLang="zh-CN" b="1" dirty="0">
                  <a:solidFill>
                    <a:srgbClr val="FF3300"/>
                  </a:solidFill>
                  <a:ea typeface="微软雅黑" panose="020B0503020204020204" pitchFamily="34" charset="-122"/>
                </a:rPr>
                <a:t>)</a:t>
              </a:r>
              <a:r>
                <a:rPr lang="en-US" altLang="zh-CN" sz="3600" b="1" dirty="0">
                  <a:solidFill>
                    <a:srgbClr val="FF3300"/>
                  </a:solidFill>
                  <a:ea typeface="微软雅黑" panose="020B0503020204020204" pitchFamily="34" charset="-122"/>
                </a:rPr>
                <a:t>=</a:t>
              </a:r>
            </a:p>
          </p:txBody>
        </p:sp>
        <p:grpSp>
          <p:nvGrpSpPr>
            <p:cNvPr id="23631" name="Group 13"/>
            <p:cNvGrpSpPr/>
            <p:nvPr/>
          </p:nvGrpSpPr>
          <p:grpSpPr>
            <a:xfrm>
              <a:off x="1309" y="799"/>
              <a:ext cx="1248" cy="240"/>
              <a:chOff x="3828" y="2803"/>
              <a:chExt cx="1248" cy="240"/>
            </a:xfrm>
          </p:grpSpPr>
          <p:sp>
            <p:nvSpPr>
              <p:cNvPr id="23633" name="Line 14"/>
              <p:cNvSpPr/>
              <p:nvPr/>
            </p:nvSpPr>
            <p:spPr>
              <a:xfrm>
                <a:off x="3924" y="2803"/>
                <a:ext cx="1152" cy="0"/>
              </a:xfrm>
              <a:prstGeom prst="line">
                <a:avLst/>
              </a:prstGeom>
              <a:ln w="38100" cap="flat" cmpd="sng">
                <a:solidFill>
                  <a:srgbClr val="FF0000"/>
                </a:solidFill>
                <a:prstDash val="solid"/>
                <a:headEnd type="none" w="med" len="med"/>
                <a:tailEnd type="none" w="med" len="med"/>
              </a:ln>
            </p:spPr>
          </p:sp>
          <p:sp>
            <p:nvSpPr>
              <p:cNvPr id="23634" name="Line 15"/>
              <p:cNvSpPr/>
              <p:nvPr/>
            </p:nvSpPr>
            <p:spPr>
              <a:xfrm flipH="1">
                <a:off x="3876" y="2803"/>
                <a:ext cx="48" cy="240"/>
              </a:xfrm>
              <a:prstGeom prst="line">
                <a:avLst/>
              </a:prstGeom>
              <a:ln w="38100" cap="flat" cmpd="sng">
                <a:solidFill>
                  <a:srgbClr val="FF0000"/>
                </a:solidFill>
                <a:prstDash val="solid"/>
                <a:headEnd type="none" w="med" len="med"/>
                <a:tailEnd type="none" w="med" len="med"/>
              </a:ln>
            </p:spPr>
          </p:sp>
          <p:sp>
            <p:nvSpPr>
              <p:cNvPr id="23635" name="Line 16"/>
              <p:cNvSpPr/>
              <p:nvPr/>
            </p:nvSpPr>
            <p:spPr>
              <a:xfrm flipH="1" flipV="1">
                <a:off x="3828" y="2995"/>
                <a:ext cx="48" cy="48"/>
              </a:xfrm>
              <a:prstGeom prst="line">
                <a:avLst/>
              </a:prstGeom>
              <a:ln w="38100" cap="flat" cmpd="sng">
                <a:solidFill>
                  <a:srgbClr val="FF0000"/>
                </a:solidFill>
                <a:prstDash val="solid"/>
                <a:headEnd type="none" w="med" len="med"/>
                <a:tailEnd type="none" w="med" len="med"/>
              </a:ln>
            </p:spPr>
          </p:sp>
        </p:grpSp>
        <p:sp>
          <p:nvSpPr>
            <p:cNvPr id="23632" name="Text Box 17"/>
            <p:cNvSpPr txBox="1"/>
            <p:nvPr/>
          </p:nvSpPr>
          <p:spPr>
            <a:xfrm>
              <a:off x="1789" y="391"/>
              <a:ext cx="288" cy="3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b="1" dirty="0">
                  <a:solidFill>
                    <a:srgbClr val="FF3300"/>
                  </a:solidFill>
                  <a:ea typeface="微软雅黑" panose="020B0503020204020204" pitchFamily="34" charset="-122"/>
                  <a:cs typeface="Times New Roman" panose="02020603050405020304" pitchFamily="18" charset="0"/>
                </a:rPr>
                <a:t>1</a:t>
              </a:r>
              <a:endParaRPr lang="en-US" altLang="zh-CN" b="1" dirty="0">
                <a:solidFill>
                  <a:srgbClr val="FF3300"/>
                </a:solidFill>
                <a:ea typeface="Times New Roman" panose="02020603050405020304" pitchFamily="18" charset="0"/>
              </a:endParaRPr>
            </a:p>
          </p:txBody>
        </p:sp>
      </p:grpSp>
      <p:sp>
        <p:nvSpPr>
          <p:cNvPr id="51218" name="Text Box 18"/>
          <p:cNvSpPr txBox="1"/>
          <p:nvPr/>
        </p:nvSpPr>
        <p:spPr>
          <a:xfrm>
            <a:off x="428625" y="5278438"/>
            <a:ext cx="3427413" cy="5794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b="1" dirty="0">
                <a:solidFill>
                  <a:srgbClr val="FF0000"/>
                </a:solidFill>
                <a:ea typeface="微软雅黑" panose="020B0503020204020204" pitchFamily="34" charset="-122"/>
                <a:cs typeface="Times New Roman" panose="02020603050405020304" pitchFamily="18" charset="0"/>
              </a:rPr>
              <a:t>φ(ω) = -tg</a:t>
            </a:r>
            <a:r>
              <a:rPr lang="en-US" altLang="zh-CN" b="1" baseline="30000" dirty="0">
                <a:solidFill>
                  <a:srgbClr val="FF0000"/>
                </a:solidFill>
                <a:ea typeface="微软雅黑" panose="020B0503020204020204" pitchFamily="34" charset="-122"/>
                <a:cs typeface="Times New Roman" panose="02020603050405020304" pitchFamily="18" charset="0"/>
              </a:rPr>
              <a:t>-1</a:t>
            </a:r>
            <a:r>
              <a:rPr lang="en-US" altLang="zh-CN" b="1" dirty="0">
                <a:solidFill>
                  <a:srgbClr val="FF0000"/>
                </a:solidFill>
                <a:ea typeface="微软雅黑" panose="020B0503020204020204" pitchFamily="34" charset="-122"/>
                <a:cs typeface="Times New Roman" panose="02020603050405020304" pitchFamily="18" charset="0"/>
              </a:rPr>
              <a:t>0.5 ω</a:t>
            </a:r>
            <a:endParaRPr lang="en-US" altLang="zh-CN" b="1" dirty="0">
              <a:solidFill>
                <a:srgbClr val="FF0000"/>
              </a:solidFill>
              <a:ea typeface="Times New Roman" panose="02020603050405020304" pitchFamily="18" charset="0"/>
            </a:endParaRPr>
          </a:p>
        </p:txBody>
      </p:sp>
      <p:sp>
        <p:nvSpPr>
          <p:cNvPr id="51219" name="Line 19"/>
          <p:cNvSpPr/>
          <p:nvPr/>
        </p:nvSpPr>
        <p:spPr>
          <a:xfrm>
            <a:off x="5005388" y="4857750"/>
            <a:ext cx="2971800" cy="0"/>
          </a:xfrm>
          <a:prstGeom prst="line">
            <a:avLst/>
          </a:prstGeom>
          <a:ln w="38100" cap="flat" cmpd="sng">
            <a:solidFill>
              <a:schemeClr val="tx1"/>
            </a:solidFill>
            <a:prstDash val="solid"/>
            <a:headEnd type="none" w="med" len="med"/>
            <a:tailEnd type="triangle" w="med" len="med"/>
          </a:ln>
        </p:spPr>
      </p:sp>
      <p:sp>
        <p:nvSpPr>
          <p:cNvPr id="51220" name="Line 20"/>
          <p:cNvSpPr/>
          <p:nvPr/>
        </p:nvSpPr>
        <p:spPr>
          <a:xfrm>
            <a:off x="5005388" y="4852988"/>
            <a:ext cx="2895600" cy="457200"/>
          </a:xfrm>
          <a:prstGeom prst="line">
            <a:avLst/>
          </a:prstGeom>
          <a:ln w="38100" cap="flat" cmpd="sng">
            <a:solidFill>
              <a:schemeClr val="tx1"/>
            </a:solidFill>
            <a:prstDash val="solid"/>
            <a:headEnd type="none" w="med" len="med"/>
            <a:tailEnd type="triangle" w="sm" len="med"/>
          </a:ln>
        </p:spPr>
      </p:sp>
      <p:sp>
        <p:nvSpPr>
          <p:cNvPr id="51221" name="Line 21"/>
          <p:cNvSpPr/>
          <p:nvPr/>
        </p:nvSpPr>
        <p:spPr>
          <a:xfrm>
            <a:off x="5005388" y="4852988"/>
            <a:ext cx="2627312" cy="1025525"/>
          </a:xfrm>
          <a:prstGeom prst="line">
            <a:avLst/>
          </a:prstGeom>
          <a:ln w="38100" cap="flat" cmpd="sng">
            <a:solidFill>
              <a:schemeClr val="tx1"/>
            </a:solidFill>
            <a:prstDash val="solid"/>
            <a:headEnd type="none" w="med" len="med"/>
            <a:tailEnd type="triangle" w="sm" len="med"/>
          </a:ln>
        </p:spPr>
      </p:sp>
      <p:sp>
        <p:nvSpPr>
          <p:cNvPr id="51222" name="Line 22"/>
          <p:cNvSpPr/>
          <p:nvPr/>
        </p:nvSpPr>
        <p:spPr>
          <a:xfrm>
            <a:off x="5005388" y="4852988"/>
            <a:ext cx="2246312" cy="1331912"/>
          </a:xfrm>
          <a:prstGeom prst="line">
            <a:avLst/>
          </a:prstGeom>
          <a:ln w="38100" cap="flat" cmpd="sng">
            <a:solidFill>
              <a:schemeClr val="tx1"/>
            </a:solidFill>
            <a:prstDash val="solid"/>
            <a:headEnd type="none" w="med" len="med"/>
            <a:tailEnd type="triangle" w="sm" len="med"/>
          </a:ln>
        </p:spPr>
      </p:sp>
      <p:sp>
        <p:nvSpPr>
          <p:cNvPr id="51223" name="Line 23"/>
          <p:cNvSpPr/>
          <p:nvPr/>
        </p:nvSpPr>
        <p:spPr>
          <a:xfrm>
            <a:off x="5005388" y="4852988"/>
            <a:ext cx="1636712" cy="1482725"/>
          </a:xfrm>
          <a:prstGeom prst="line">
            <a:avLst/>
          </a:prstGeom>
          <a:ln w="38100" cap="flat" cmpd="sng">
            <a:solidFill>
              <a:schemeClr val="tx1"/>
            </a:solidFill>
            <a:prstDash val="solid"/>
            <a:headEnd type="none" w="med" len="med"/>
            <a:tailEnd type="triangle" w="sm" len="med"/>
          </a:ln>
        </p:spPr>
      </p:sp>
      <p:sp>
        <p:nvSpPr>
          <p:cNvPr id="51224" name="Line 24"/>
          <p:cNvSpPr/>
          <p:nvPr/>
        </p:nvSpPr>
        <p:spPr>
          <a:xfrm>
            <a:off x="5005388" y="4852988"/>
            <a:ext cx="990600" cy="1447800"/>
          </a:xfrm>
          <a:prstGeom prst="line">
            <a:avLst/>
          </a:prstGeom>
          <a:ln w="38100" cap="flat" cmpd="sng">
            <a:solidFill>
              <a:schemeClr val="tx1"/>
            </a:solidFill>
            <a:prstDash val="solid"/>
            <a:headEnd type="none" w="med" len="med"/>
            <a:tailEnd type="triangle" w="sm" len="med"/>
          </a:ln>
        </p:spPr>
      </p:sp>
      <p:sp>
        <p:nvSpPr>
          <p:cNvPr id="51225" name="Line 25"/>
          <p:cNvSpPr/>
          <p:nvPr/>
        </p:nvSpPr>
        <p:spPr>
          <a:xfrm>
            <a:off x="5005388" y="4852988"/>
            <a:ext cx="228600" cy="762000"/>
          </a:xfrm>
          <a:prstGeom prst="line">
            <a:avLst/>
          </a:prstGeom>
          <a:ln w="38100" cap="flat" cmpd="sng">
            <a:solidFill>
              <a:schemeClr val="tx1"/>
            </a:solidFill>
            <a:prstDash val="solid"/>
            <a:headEnd type="none" w="med" len="med"/>
            <a:tailEnd type="triangle" w="sm" len="med"/>
          </a:ln>
        </p:spPr>
      </p:sp>
      <p:grpSp>
        <p:nvGrpSpPr>
          <p:cNvPr id="6" name="Group 26"/>
          <p:cNvGrpSpPr/>
          <p:nvPr/>
        </p:nvGrpSpPr>
        <p:grpSpPr>
          <a:xfrm>
            <a:off x="4090988" y="4143375"/>
            <a:ext cx="5410200" cy="2438400"/>
            <a:chOff x="1440" y="2400"/>
            <a:chExt cx="3408" cy="1536"/>
          </a:xfrm>
        </p:grpSpPr>
        <p:grpSp>
          <p:nvGrpSpPr>
            <p:cNvPr id="23620" name="Group 27"/>
            <p:cNvGrpSpPr/>
            <p:nvPr/>
          </p:nvGrpSpPr>
          <p:grpSpPr>
            <a:xfrm>
              <a:off x="1440" y="2400"/>
              <a:ext cx="2976" cy="1536"/>
              <a:chOff x="1440" y="2400"/>
              <a:chExt cx="2976" cy="1536"/>
            </a:xfrm>
          </p:grpSpPr>
          <p:sp>
            <p:nvSpPr>
              <p:cNvPr id="23623" name="Line 28"/>
              <p:cNvSpPr/>
              <p:nvPr/>
            </p:nvSpPr>
            <p:spPr>
              <a:xfrm>
                <a:off x="1440" y="2850"/>
                <a:ext cx="2976" cy="0"/>
              </a:xfrm>
              <a:prstGeom prst="line">
                <a:avLst/>
              </a:prstGeom>
              <a:ln w="9525" cap="flat" cmpd="sng">
                <a:solidFill>
                  <a:schemeClr val="tx1"/>
                </a:solidFill>
                <a:prstDash val="solid"/>
                <a:headEnd type="none" w="med" len="med"/>
                <a:tailEnd type="triangle" w="med" len="med"/>
              </a:ln>
            </p:spPr>
          </p:sp>
          <p:sp>
            <p:nvSpPr>
              <p:cNvPr id="23624" name="Line 29"/>
              <p:cNvSpPr/>
              <p:nvPr/>
            </p:nvSpPr>
            <p:spPr>
              <a:xfrm flipV="1">
                <a:off x="2016" y="2448"/>
                <a:ext cx="0" cy="1488"/>
              </a:xfrm>
              <a:prstGeom prst="line">
                <a:avLst/>
              </a:prstGeom>
              <a:ln w="9525" cap="flat" cmpd="sng">
                <a:solidFill>
                  <a:schemeClr val="tx1"/>
                </a:solidFill>
                <a:prstDash val="solid"/>
                <a:headEnd type="none" w="med" len="med"/>
                <a:tailEnd type="triangle" w="med" len="med"/>
              </a:ln>
            </p:spPr>
          </p:sp>
          <p:sp>
            <p:nvSpPr>
              <p:cNvPr id="23625" name="Text Box 30"/>
              <p:cNvSpPr txBox="1"/>
              <p:nvPr/>
            </p:nvSpPr>
            <p:spPr>
              <a:xfrm>
                <a:off x="1824" y="2400"/>
                <a:ext cx="288"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j</a:t>
                </a:r>
              </a:p>
            </p:txBody>
          </p:sp>
          <p:sp>
            <p:nvSpPr>
              <p:cNvPr id="23626" name="Text Box 31"/>
              <p:cNvSpPr txBox="1"/>
              <p:nvPr/>
            </p:nvSpPr>
            <p:spPr>
              <a:xfrm>
                <a:off x="1800" y="2808"/>
                <a:ext cx="240"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0</a:t>
                </a:r>
              </a:p>
            </p:txBody>
          </p:sp>
          <p:sp>
            <p:nvSpPr>
              <p:cNvPr id="23627" name="Text Box 32"/>
              <p:cNvSpPr txBox="1"/>
              <p:nvPr/>
            </p:nvSpPr>
            <p:spPr>
              <a:xfrm>
                <a:off x="3840" y="2808"/>
                <a:ext cx="33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1</a:t>
                </a:r>
              </a:p>
            </p:txBody>
          </p:sp>
        </p:grpSp>
        <p:sp>
          <p:nvSpPr>
            <p:cNvPr id="23621" name="Text Box 33"/>
            <p:cNvSpPr txBox="1"/>
            <p:nvPr/>
          </p:nvSpPr>
          <p:spPr>
            <a:xfrm>
              <a:off x="2004" y="2400"/>
              <a:ext cx="960"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Im[G(j</a:t>
              </a:r>
              <a:r>
                <a:rPr lang="en-US" altLang="zh-CN" sz="1800" b="1" dirty="0">
                  <a:ea typeface="微软雅黑" panose="020B0503020204020204" pitchFamily="34" charset="-122"/>
                  <a:cs typeface="Times New Roman" panose="02020603050405020304" pitchFamily="18" charset="0"/>
                </a:rPr>
                <a:t>ω)]</a:t>
              </a:r>
              <a:endParaRPr lang="en-US" altLang="zh-CN" sz="1800" b="1" dirty="0">
                <a:ea typeface="微软雅黑" panose="020B0503020204020204" pitchFamily="34" charset="-122"/>
              </a:endParaRPr>
            </a:p>
          </p:txBody>
        </p:sp>
        <p:sp>
          <p:nvSpPr>
            <p:cNvPr id="23622" name="Text Box 34"/>
            <p:cNvSpPr txBox="1"/>
            <p:nvPr/>
          </p:nvSpPr>
          <p:spPr>
            <a:xfrm>
              <a:off x="3744" y="2544"/>
              <a:ext cx="1104"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Re[G(j</a:t>
              </a:r>
              <a:r>
                <a:rPr lang="en-US" altLang="zh-CN" sz="1800" b="1" dirty="0">
                  <a:ea typeface="微软雅黑" panose="020B0503020204020204" pitchFamily="34" charset="-122"/>
                  <a:cs typeface="Times New Roman" panose="02020603050405020304" pitchFamily="18" charset="0"/>
                </a:rPr>
                <a:t>ω)]</a:t>
              </a:r>
              <a:endParaRPr lang="en-US" altLang="zh-CN" sz="1800" b="1" dirty="0">
                <a:ea typeface="Times New Roman" panose="02020603050405020304" pitchFamily="18" charset="0"/>
              </a:endParaRPr>
            </a:p>
          </p:txBody>
        </p:sp>
      </p:grpSp>
      <p:sp>
        <p:nvSpPr>
          <p:cNvPr id="51235" name="Freeform 35"/>
          <p:cNvSpPr/>
          <p:nvPr/>
        </p:nvSpPr>
        <p:spPr>
          <a:xfrm>
            <a:off x="6453188" y="4852988"/>
            <a:ext cx="1524000" cy="1524000"/>
          </a:xfrm>
          <a:custGeom>
            <a:avLst/>
            <a:gdLst>
              <a:gd name="txL" fmla="*/ 0 w 960"/>
              <a:gd name="txT" fmla="*/ 0 h 960"/>
              <a:gd name="txR" fmla="*/ 960 w 960"/>
              <a:gd name="txB" fmla="*/ 960 h 960"/>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960" h="960">
                <a:moveTo>
                  <a:pt x="960" y="0"/>
                </a:moveTo>
                <a:cubicBezTo>
                  <a:pt x="953" y="50"/>
                  <a:pt x="935" y="223"/>
                  <a:pt x="919" y="298"/>
                </a:cubicBezTo>
                <a:cubicBezTo>
                  <a:pt x="903" y="373"/>
                  <a:pt x="894" y="394"/>
                  <a:pt x="865" y="450"/>
                </a:cubicBezTo>
                <a:cubicBezTo>
                  <a:pt x="836" y="506"/>
                  <a:pt x="797" y="577"/>
                  <a:pt x="745" y="635"/>
                </a:cubicBezTo>
                <a:cubicBezTo>
                  <a:pt x="693" y="693"/>
                  <a:pt x="622" y="749"/>
                  <a:pt x="550" y="798"/>
                </a:cubicBezTo>
                <a:cubicBezTo>
                  <a:pt x="478" y="847"/>
                  <a:pt x="403" y="901"/>
                  <a:pt x="311" y="928"/>
                </a:cubicBezTo>
                <a:cubicBezTo>
                  <a:pt x="219" y="955"/>
                  <a:pt x="65" y="953"/>
                  <a:pt x="0" y="960"/>
                </a:cubicBezTo>
              </a:path>
            </a:pathLst>
          </a:custGeom>
          <a:noFill/>
          <a:ln w="63500" cap="flat" cmpd="sng">
            <a:solidFill>
              <a:srgbClr val="FF0000">
                <a:alpha val="100000"/>
              </a:srgbClr>
            </a:solidFill>
            <a:prstDash val="solid"/>
            <a:round/>
            <a:headEnd type="none" w="med" len="med"/>
            <a:tailEnd type="arrow" w="sm" len="lg"/>
          </a:ln>
        </p:spPr>
        <p:txBody>
          <a:bodyPr/>
          <a:lstStyle/>
          <a:p>
            <a:endParaRPr lang="zh-CN" altLang="en-US" dirty="0">
              <a:ea typeface="微软雅黑" panose="020B0503020204020204" pitchFamily="34" charset="-122"/>
            </a:endParaRPr>
          </a:p>
        </p:txBody>
      </p:sp>
      <p:sp>
        <p:nvSpPr>
          <p:cNvPr id="51236" name="Freeform 36"/>
          <p:cNvSpPr/>
          <p:nvPr/>
        </p:nvSpPr>
        <p:spPr>
          <a:xfrm>
            <a:off x="5005388" y="4852988"/>
            <a:ext cx="1492250" cy="1525587"/>
          </a:xfrm>
          <a:custGeom>
            <a:avLst/>
            <a:gdLst>
              <a:gd name="txL" fmla="*/ 0 w 940"/>
              <a:gd name="txT" fmla="*/ 0 h 961"/>
              <a:gd name="txR" fmla="*/ 940 w 940"/>
              <a:gd name="txB" fmla="*/ 961 h 96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940" h="961">
                <a:moveTo>
                  <a:pt x="940" y="961"/>
                </a:moveTo>
                <a:cubicBezTo>
                  <a:pt x="886" y="948"/>
                  <a:pt x="701" y="918"/>
                  <a:pt x="603" y="885"/>
                </a:cubicBezTo>
                <a:cubicBezTo>
                  <a:pt x="505" y="852"/>
                  <a:pt x="420" y="812"/>
                  <a:pt x="353" y="765"/>
                </a:cubicBezTo>
                <a:cubicBezTo>
                  <a:pt x="286" y="718"/>
                  <a:pt x="237" y="645"/>
                  <a:pt x="201" y="602"/>
                </a:cubicBezTo>
                <a:cubicBezTo>
                  <a:pt x="165" y="559"/>
                  <a:pt x="159" y="551"/>
                  <a:pt x="136" y="504"/>
                </a:cubicBezTo>
                <a:cubicBezTo>
                  <a:pt x="113" y="457"/>
                  <a:pt x="83" y="404"/>
                  <a:pt x="60" y="320"/>
                </a:cubicBezTo>
                <a:cubicBezTo>
                  <a:pt x="37" y="236"/>
                  <a:pt x="12" y="67"/>
                  <a:pt x="0" y="0"/>
                </a:cubicBezTo>
              </a:path>
            </a:pathLst>
          </a:custGeom>
          <a:noFill/>
          <a:ln w="63500" cap="flat" cmpd="sng">
            <a:solidFill>
              <a:srgbClr val="FF0000">
                <a:alpha val="100000"/>
              </a:srgbClr>
            </a:solidFill>
            <a:prstDash val="solid"/>
            <a:round/>
            <a:headEnd type="none" w="med" len="med"/>
            <a:tailEnd type="none" w="med" len="med"/>
          </a:ln>
        </p:spPr>
        <p:txBody>
          <a:bodyPr/>
          <a:lstStyle/>
          <a:p>
            <a:endParaRPr lang="zh-CN" altLang="en-US" dirty="0">
              <a:ea typeface="微软雅黑" panose="020B0503020204020204" pitchFamily="34" charset="-122"/>
            </a:endParaRPr>
          </a:p>
        </p:txBody>
      </p:sp>
      <p:sp>
        <p:nvSpPr>
          <p:cNvPr id="51237" name="Line 37"/>
          <p:cNvSpPr/>
          <p:nvPr/>
        </p:nvSpPr>
        <p:spPr>
          <a:xfrm>
            <a:off x="4986338" y="4859338"/>
            <a:ext cx="36512" cy="228600"/>
          </a:xfrm>
          <a:prstGeom prst="line">
            <a:avLst/>
          </a:prstGeom>
          <a:ln w="38100" cap="flat" cmpd="sng">
            <a:solidFill>
              <a:schemeClr val="tx1"/>
            </a:solidFill>
            <a:prstDash val="solid"/>
            <a:headEnd type="none" w="med" len="med"/>
            <a:tailEnd type="triangle" w="sm" len="med"/>
          </a:ln>
        </p:spPr>
      </p:sp>
      <p:graphicFrame>
        <p:nvGraphicFramePr>
          <p:cNvPr id="51238" name="Group 38"/>
          <p:cNvGraphicFramePr>
            <a:graphicFrameLocks noGrp="1"/>
          </p:cNvGraphicFramePr>
          <p:nvPr>
            <p:ph type="tbl" idx="1"/>
          </p:nvPr>
        </p:nvGraphicFramePr>
        <p:xfrm>
          <a:off x="304800" y="1857375"/>
          <a:ext cx="8534400" cy="1870076"/>
        </p:xfrm>
        <a:graphic>
          <a:graphicData uri="http://schemas.openxmlformats.org/drawingml/2006/table">
            <a:tbl>
              <a:tblPr/>
              <a:tblGrid>
                <a:gridCol w="1171575">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1058862">
                  <a:extLst>
                    <a:ext uri="{9D8B030D-6E8A-4147-A177-3AD203B41FA5}">
                      <a16:colId xmlns:a16="http://schemas.microsoft.com/office/drawing/2014/main" val="20003"/>
                    </a:ext>
                  </a:extLst>
                </a:gridCol>
                <a:gridCol w="828675">
                  <a:extLst>
                    <a:ext uri="{9D8B030D-6E8A-4147-A177-3AD203B41FA5}">
                      <a16:colId xmlns:a16="http://schemas.microsoft.com/office/drawing/2014/main" val="20004"/>
                    </a:ext>
                  </a:extLst>
                </a:gridCol>
                <a:gridCol w="984250">
                  <a:extLst>
                    <a:ext uri="{9D8B030D-6E8A-4147-A177-3AD203B41FA5}">
                      <a16:colId xmlns:a16="http://schemas.microsoft.com/office/drawing/2014/main" val="20005"/>
                    </a:ext>
                  </a:extLst>
                </a:gridCol>
                <a:gridCol w="981075">
                  <a:extLst>
                    <a:ext uri="{9D8B030D-6E8A-4147-A177-3AD203B41FA5}">
                      <a16:colId xmlns:a16="http://schemas.microsoft.com/office/drawing/2014/main" val="20006"/>
                    </a:ext>
                  </a:extLst>
                </a:gridCol>
                <a:gridCol w="828675">
                  <a:extLst>
                    <a:ext uri="{9D8B030D-6E8A-4147-A177-3AD203B41FA5}">
                      <a16:colId xmlns:a16="http://schemas.microsoft.com/office/drawing/2014/main" val="20007"/>
                    </a:ext>
                  </a:extLst>
                </a:gridCol>
                <a:gridCol w="831850">
                  <a:extLst>
                    <a:ext uri="{9D8B030D-6E8A-4147-A177-3AD203B41FA5}">
                      <a16:colId xmlns:a16="http://schemas.microsoft.com/office/drawing/2014/main" val="20008"/>
                    </a:ext>
                  </a:extLst>
                </a:gridCol>
              </a:tblGrid>
              <a:tr h="6096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ω</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83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l-GR" altLang="zh-CN" sz="2000" b="1"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rPr>
                        <a:t>φ</a:t>
                      </a:r>
                      <a:r>
                        <a:rPr kumimoji="1" lang="en-US" altLang="zh-CN" sz="2000" b="1" i="0" u="none" strike="noStrike" cap="none" normalizeH="0" baseline="30000" dirty="0">
                          <a:ln>
                            <a:noFill/>
                          </a:ln>
                          <a:solidFill>
                            <a:schemeClr val="accent2"/>
                          </a:solidFill>
                          <a:effectLst/>
                          <a:latin typeface="微软雅黑" panose="020B0503020204020204" pitchFamily="34" charset="-122"/>
                          <a:ea typeface="微软雅黑" panose="020B0503020204020204" pitchFamily="34" charset="-122"/>
                          <a:cs typeface="Times New Roman" panose="02020603050405020304" pitchFamily="18" charset="0"/>
                        </a:rPr>
                        <a:t>o</a:t>
                      </a:r>
                      <a:r>
                        <a:rPr kumimoji="1" lang="en-US" altLang="zh-CN" sz="2000" b="1" i="0" u="none" strike="noStrike" cap="none" normalizeH="0" baseline="0" dirty="0">
                          <a:ln>
                            <a:noFill/>
                          </a:ln>
                          <a:solidFill>
                            <a:schemeClr val="accent2"/>
                          </a:solidFill>
                          <a:effectLst/>
                          <a:latin typeface="Times New Roman" panose="02020603050405020304" pitchFamily="18" charset="0"/>
                          <a:ea typeface="微软雅黑" panose="020B0503020204020204" pitchFamily="34" charset="-122"/>
                          <a:cs typeface="Times New Roman" panose="02020603050405020304" pitchFamily="18" charset="0"/>
                        </a:rPr>
                        <a:t>(ω)</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dirty="0">
                        <a:ln>
                          <a:noFill/>
                        </a:ln>
                        <a:solidFill>
                          <a:schemeClr val="accent2"/>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63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rgbClr val="FF3300"/>
                          </a:solidFill>
                          <a:effectLst/>
                          <a:latin typeface="Times New Roman" panose="02020603050405020304" pitchFamily="18" charset="0"/>
                          <a:ea typeface="微软雅黑" panose="020B0503020204020204" pitchFamily="34" charset="-122"/>
                        </a:rPr>
                        <a:t>A(</a:t>
                      </a:r>
                      <a:r>
                        <a:rPr kumimoji="1" lang="en-US" altLang="zh-CN" sz="2000" b="1" i="0" u="none" strike="noStrike" cap="none" normalizeH="0" baseline="0" dirty="0">
                          <a:ln>
                            <a:noFill/>
                          </a:ln>
                          <a:solidFill>
                            <a:srgbClr val="FF3300"/>
                          </a:solidFill>
                          <a:effectLst/>
                          <a:latin typeface="Times New Roman" panose="02020603050405020304" pitchFamily="18" charset="0"/>
                          <a:ea typeface="微软雅黑" panose="020B0503020204020204" pitchFamily="34" charset="-122"/>
                          <a:cs typeface="Times New Roman" panose="02020603050405020304" pitchFamily="18" charset="0"/>
                        </a:rPr>
                        <a:t>ω</a:t>
                      </a:r>
                      <a:r>
                        <a:rPr kumimoji="1" lang="en-US" altLang="zh-CN" sz="2000" b="1" i="0" u="none" strike="noStrike" cap="none" normalizeH="0" baseline="0" dirty="0">
                          <a:ln>
                            <a:noFill/>
                          </a:ln>
                          <a:solidFill>
                            <a:srgbClr val="FF3300"/>
                          </a:solidFill>
                          <a:effectLst/>
                          <a:latin typeface="Times New Roman" panose="02020603050405020304" pitchFamily="18" charset="0"/>
                          <a:ea typeface="微软雅黑" panose="020B0503020204020204" pitchFamily="34"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rgbClr val="FF33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rgbClr val="FF33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rgbClr val="FF33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rgbClr val="FF33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rgbClr val="FF33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rgbClr val="FF33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rgbClr val="FF33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dirty="0">
                        <a:ln>
                          <a:noFill/>
                        </a:ln>
                        <a:solidFill>
                          <a:srgbClr val="FF33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1280" name="Text Box 80"/>
          <p:cNvSpPr txBox="1"/>
          <p:nvPr/>
        </p:nvSpPr>
        <p:spPr>
          <a:xfrm>
            <a:off x="1676400" y="2509838"/>
            <a:ext cx="381000" cy="46196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2400" b="1" dirty="0">
                <a:solidFill>
                  <a:schemeClr val="accent2"/>
                </a:solidFill>
                <a:ea typeface="微软雅黑" panose="020B0503020204020204" pitchFamily="34" charset="-122"/>
                <a:cs typeface="Times New Roman" panose="02020603050405020304" pitchFamily="18" charset="0"/>
              </a:rPr>
              <a:t>0</a:t>
            </a:r>
            <a:endParaRPr lang="en-US" altLang="zh-CN" sz="2400" dirty="0">
              <a:ea typeface="微软雅黑" panose="020B0503020204020204" pitchFamily="34" charset="-122"/>
            </a:endParaRPr>
          </a:p>
        </p:txBody>
      </p:sp>
      <p:sp>
        <p:nvSpPr>
          <p:cNvPr id="51281" name="Text Box 81"/>
          <p:cNvSpPr txBox="1"/>
          <p:nvPr/>
        </p:nvSpPr>
        <p:spPr>
          <a:xfrm>
            <a:off x="1676400" y="3124200"/>
            <a:ext cx="533400" cy="46196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rgbClr val="FF3300"/>
                </a:solidFill>
                <a:ea typeface="微软雅黑" panose="020B0503020204020204" pitchFamily="34" charset="-122"/>
                <a:cs typeface="Times New Roman" panose="02020603050405020304" pitchFamily="18" charset="0"/>
              </a:rPr>
              <a:t>1</a:t>
            </a:r>
            <a:endParaRPr lang="en-US" altLang="zh-CN" sz="2400" b="1" dirty="0">
              <a:solidFill>
                <a:srgbClr val="FF3300"/>
              </a:solidFill>
              <a:ea typeface="Times New Roman" panose="02020603050405020304" pitchFamily="18" charset="0"/>
            </a:endParaRPr>
          </a:p>
        </p:txBody>
      </p:sp>
      <p:sp>
        <p:nvSpPr>
          <p:cNvPr id="51282" name="Text Box 82"/>
          <p:cNvSpPr txBox="1"/>
          <p:nvPr/>
        </p:nvSpPr>
        <p:spPr>
          <a:xfrm>
            <a:off x="2309813" y="2479675"/>
            <a:ext cx="1066800" cy="46196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chemeClr val="accent2"/>
                </a:solidFill>
                <a:ea typeface="微软雅黑" panose="020B0503020204020204" pitchFamily="34" charset="-122"/>
                <a:cs typeface="Times New Roman" panose="02020603050405020304" pitchFamily="18" charset="0"/>
              </a:rPr>
              <a:t>-14.5</a:t>
            </a:r>
            <a:endParaRPr lang="en-US" altLang="zh-CN" sz="2400" b="1" dirty="0">
              <a:solidFill>
                <a:schemeClr val="accent2"/>
              </a:solidFill>
              <a:ea typeface="Times New Roman" panose="02020603050405020304" pitchFamily="18" charset="0"/>
            </a:endParaRPr>
          </a:p>
        </p:txBody>
      </p:sp>
      <p:sp>
        <p:nvSpPr>
          <p:cNvPr id="51283" name="Text Box 83"/>
          <p:cNvSpPr txBox="1"/>
          <p:nvPr/>
        </p:nvSpPr>
        <p:spPr>
          <a:xfrm>
            <a:off x="2438400" y="3124200"/>
            <a:ext cx="914400" cy="46196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rgbClr val="FF3300"/>
                </a:solidFill>
                <a:ea typeface="微软雅黑" panose="020B0503020204020204" pitchFamily="34" charset="-122"/>
                <a:cs typeface="Times New Roman" panose="02020603050405020304" pitchFamily="18" charset="0"/>
              </a:rPr>
              <a:t>0.97</a:t>
            </a:r>
            <a:endParaRPr lang="en-US" altLang="zh-CN" sz="2400" b="1" dirty="0">
              <a:solidFill>
                <a:srgbClr val="FF3300"/>
              </a:solidFill>
              <a:ea typeface="Times New Roman" panose="02020603050405020304" pitchFamily="18" charset="0"/>
            </a:endParaRPr>
          </a:p>
        </p:txBody>
      </p:sp>
      <p:sp>
        <p:nvSpPr>
          <p:cNvPr id="51284" name="Text Box 84"/>
          <p:cNvSpPr txBox="1"/>
          <p:nvPr/>
        </p:nvSpPr>
        <p:spPr>
          <a:xfrm>
            <a:off x="3352800" y="2509838"/>
            <a:ext cx="990600" cy="46196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chemeClr val="accent2"/>
                </a:solidFill>
                <a:ea typeface="微软雅黑" panose="020B0503020204020204" pitchFamily="34" charset="-122"/>
                <a:cs typeface="Times New Roman" panose="02020603050405020304" pitchFamily="18" charset="0"/>
              </a:rPr>
              <a:t>-26.6</a:t>
            </a:r>
            <a:endParaRPr lang="en-US" altLang="zh-CN" sz="2400" b="1" dirty="0">
              <a:solidFill>
                <a:schemeClr val="accent2"/>
              </a:solidFill>
              <a:ea typeface="Times New Roman" panose="02020603050405020304" pitchFamily="18" charset="0"/>
            </a:endParaRPr>
          </a:p>
        </p:txBody>
      </p:sp>
      <p:sp>
        <p:nvSpPr>
          <p:cNvPr id="51285" name="Text Box 85"/>
          <p:cNvSpPr txBox="1"/>
          <p:nvPr/>
        </p:nvSpPr>
        <p:spPr>
          <a:xfrm>
            <a:off x="3429000" y="3124200"/>
            <a:ext cx="914400" cy="46196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rgbClr val="FF3300"/>
                </a:solidFill>
                <a:ea typeface="微软雅黑" panose="020B0503020204020204" pitchFamily="34" charset="-122"/>
                <a:cs typeface="Times New Roman" panose="02020603050405020304" pitchFamily="18" charset="0"/>
              </a:rPr>
              <a:t>0.89</a:t>
            </a:r>
            <a:endParaRPr lang="en-US" altLang="zh-CN" sz="2400" b="1" dirty="0">
              <a:solidFill>
                <a:srgbClr val="FF3300"/>
              </a:solidFill>
              <a:ea typeface="Times New Roman" panose="02020603050405020304" pitchFamily="18" charset="0"/>
            </a:endParaRPr>
          </a:p>
        </p:txBody>
      </p:sp>
      <p:sp>
        <p:nvSpPr>
          <p:cNvPr id="51286" name="Text Box 86"/>
          <p:cNvSpPr txBox="1"/>
          <p:nvPr/>
        </p:nvSpPr>
        <p:spPr>
          <a:xfrm>
            <a:off x="4419600" y="2514600"/>
            <a:ext cx="762000" cy="46196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chemeClr val="accent2"/>
                </a:solidFill>
                <a:ea typeface="微软雅黑" panose="020B0503020204020204" pitchFamily="34" charset="-122"/>
                <a:cs typeface="Times New Roman" panose="02020603050405020304" pitchFamily="18" charset="0"/>
              </a:rPr>
              <a:t>-45</a:t>
            </a:r>
            <a:endParaRPr lang="en-US" altLang="zh-CN" sz="2400" b="1" dirty="0">
              <a:solidFill>
                <a:schemeClr val="accent2"/>
              </a:solidFill>
              <a:ea typeface="Times New Roman" panose="02020603050405020304" pitchFamily="18" charset="0"/>
            </a:endParaRPr>
          </a:p>
        </p:txBody>
      </p:sp>
      <p:sp>
        <p:nvSpPr>
          <p:cNvPr id="51287" name="Text Box 87"/>
          <p:cNvSpPr txBox="1"/>
          <p:nvPr/>
        </p:nvSpPr>
        <p:spPr>
          <a:xfrm>
            <a:off x="4343400" y="3141663"/>
            <a:ext cx="914400" cy="46196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rgbClr val="FF3300"/>
                </a:solidFill>
                <a:ea typeface="微软雅黑" panose="020B0503020204020204" pitchFamily="34" charset="-122"/>
                <a:cs typeface="Times New Roman" panose="02020603050405020304" pitchFamily="18" charset="0"/>
              </a:rPr>
              <a:t>0.71</a:t>
            </a:r>
            <a:endParaRPr lang="en-US" altLang="zh-CN" sz="2400" b="1" dirty="0">
              <a:solidFill>
                <a:srgbClr val="FF3300"/>
              </a:solidFill>
              <a:ea typeface="Times New Roman" panose="02020603050405020304" pitchFamily="18" charset="0"/>
            </a:endParaRPr>
          </a:p>
        </p:txBody>
      </p:sp>
      <p:sp>
        <p:nvSpPr>
          <p:cNvPr id="51288" name="Text Box 88"/>
          <p:cNvSpPr txBox="1"/>
          <p:nvPr/>
        </p:nvSpPr>
        <p:spPr>
          <a:xfrm>
            <a:off x="5429250" y="2528888"/>
            <a:ext cx="3714750" cy="46196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chemeClr val="accent2"/>
                </a:solidFill>
                <a:ea typeface="微软雅黑" panose="020B0503020204020204" pitchFamily="34" charset="-122"/>
              </a:rPr>
              <a:t>-63.4	-68.2	 -76    -84</a:t>
            </a:r>
          </a:p>
        </p:txBody>
      </p:sp>
      <p:sp>
        <p:nvSpPr>
          <p:cNvPr id="51289" name="Text Box 89"/>
          <p:cNvSpPr txBox="1"/>
          <p:nvPr/>
        </p:nvSpPr>
        <p:spPr>
          <a:xfrm>
            <a:off x="5292725" y="3165475"/>
            <a:ext cx="3622675" cy="46196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rgbClr val="FF3300"/>
                </a:solidFill>
                <a:ea typeface="微软雅黑" panose="020B0503020204020204" pitchFamily="34" charset="-122"/>
              </a:rPr>
              <a:t>0.45	0.37	0.24	0.05</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51218"/>
                                        </p:tgtEl>
                                        <p:attrNameLst>
                                          <p:attrName>style.visibility</p:attrName>
                                        </p:attrNameLst>
                                      </p:cBhvr>
                                      <p:to>
                                        <p:strVal val="visible"/>
                                      </p:to>
                                    </p:set>
                                    <p:anim calcmode="lin" valueType="num">
                                      <p:cBhvr>
                                        <p:cTn id="7" dur="500" fill="hold"/>
                                        <p:tgtEl>
                                          <p:spTgt spid="51218"/>
                                        </p:tgtEl>
                                        <p:attrNameLst>
                                          <p:attrName>ppt_x</p:attrName>
                                        </p:attrNameLst>
                                      </p:cBhvr>
                                      <p:tavLst>
                                        <p:tav tm="0">
                                          <p:val>
                                            <p:strVal val="#ppt_x-#ppt_w/2"/>
                                          </p:val>
                                        </p:tav>
                                        <p:tav tm="100000">
                                          <p:val>
                                            <p:strVal val="#ppt_x"/>
                                          </p:val>
                                        </p:tav>
                                      </p:tavLst>
                                    </p:anim>
                                    <p:anim calcmode="lin" valueType="num">
                                      <p:cBhvr>
                                        <p:cTn id="8" dur="500" fill="hold"/>
                                        <p:tgtEl>
                                          <p:spTgt spid="51218"/>
                                        </p:tgtEl>
                                        <p:attrNameLst>
                                          <p:attrName>ppt_y</p:attrName>
                                        </p:attrNameLst>
                                      </p:cBhvr>
                                      <p:tavLst>
                                        <p:tav tm="0">
                                          <p:val>
                                            <p:strVal val="#ppt_y"/>
                                          </p:val>
                                        </p:tav>
                                        <p:tav tm="100000">
                                          <p:val>
                                            <p:strVal val="#ppt_y"/>
                                          </p:val>
                                        </p:tav>
                                      </p:tavLst>
                                    </p:anim>
                                    <p:anim calcmode="lin" valueType="num">
                                      <p:cBhvr>
                                        <p:cTn id="9" dur="500" fill="hold"/>
                                        <p:tgtEl>
                                          <p:spTgt spid="51218"/>
                                        </p:tgtEl>
                                        <p:attrNameLst>
                                          <p:attrName>ppt_w</p:attrName>
                                        </p:attrNameLst>
                                      </p:cBhvr>
                                      <p:tavLst>
                                        <p:tav tm="0">
                                          <p:val>
                                            <p:fltVal val="0"/>
                                          </p:val>
                                        </p:tav>
                                        <p:tav tm="100000">
                                          <p:val>
                                            <p:strVal val="#ppt_w"/>
                                          </p:val>
                                        </p:tav>
                                      </p:tavLst>
                                    </p:anim>
                                    <p:anim calcmode="lin" valueType="num">
                                      <p:cBhvr>
                                        <p:cTn id="10" dur="500" fill="hold"/>
                                        <p:tgtEl>
                                          <p:spTgt spid="5121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ppt_w/2"/>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51238"/>
                                        </p:tgtEl>
                                        <p:attrNameLst>
                                          <p:attrName>style.visibility</p:attrName>
                                        </p:attrNameLst>
                                      </p:cBhvr>
                                      <p:to>
                                        <p:strVal val="visible"/>
                                      </p:to>
                                    </p:set>
                                    <p:animEffect transition="in" filter="strips(downRight)">
                                      <p:cBhvr>
                                        <p:cTn id="23" dur="500"/>
                                        <p:tgtEl>
                                          <p:spTgt spid="51238"/>
                                        </p:tgtEl>
                                      </p:cBhvr>
                                    </p:animEffect>
                                  </p:childTnLst>
                                </p:cTn>
                              </p:par>
                            </p:childTnLst>
                          </p:cTn>
                        </p:par>
                      </p:childTnLst>
                    </p:cTn>
                  </p:par>
                  <p:par>
                    <p:cTn id="24" fill="hold">
                      <p:stCondLst>
                        <p:cond delay="indefinite"/>
                      </p:stCondLst>
                      <p:childTnLst>
                        <p:par>
                          <p:cTn id="25" fill="hold">
                            <p:stCondLst>
                              <p:cond delay="0"/>
                            </p:stCondLst>
                            <p:childTnLst>
                              <p:par>
                                <p:cTn id="26" presetID="15" presetClass="entr" presetSubtype="0" fill="hold" grpId="0" nodeType="clickEffect">
                                  <p:stCondLst>
                                    <p:cond delay="0"/>
                                  </p:stCondLst>
                                  <p:childTnLst>
                                    <p:set>
                                      <p:cBhvr>
                                        <p:cTn id="27" dur="1" fill="hold">
                                          <p:stCondLst>
                                            <p:cond delay="0"/>
                                          </p:stCondLst>
                                        </p:cTn>
                                        <p:tgtEl>
                                          <p:spTgt spid="51280"/>
                                        </p:tgtEl>
                                        <p:attrNameLst>
                                          <p:attrName>style.visibility</p:attrName>
                                        </p:attrNameLst>
                                      </p:cBhvr>
                                      <p:to>
                                        <p:strVal val="visible"/>
                                      </p:to>
                                    </p:set>
                                    <p:anim calcmode="lin" valueType="num">
                                      <p:cBhvr>
                                        <p:cTn id="28" dur="1000" fill="hold"/>
                                        <p:tgtEl>
                                          <p:spTgt spid="51280"/>
                                        </p:tgtEl>
                                        <p:attrNameLst>
                                          <p:attrName>ppt_w</p:attrName>
                                        </p:attrNameLst>
                                      </p:cBhvr>
                                      <p:tavLst>
                                        <p:tav tm="0">
                                          <p:val>
                                            <p:fltVal val="0"/>
                                          </p:val>
                                        </p:tav>
                                        <p:tav tm="100000">
                                          <p:val>
                                            <p:strVal val="#ppt_w"/>
                                          </p:val>
                                        </p:tav>
                                      </p:tavLst>
                                    </p:anim>
                                    <p:anim calcmode="lin" valueType="num">
                                      <p:cBhvr>
                                        <p:cTn id="29" dur="1000" fill="hold"/>
                                        <p:tgtEl>
                                          <p:spTgt spid="51280"/>
                                        </p:tgtEl>
                                        <p:attrNameLst>
                                          <p:attrName>ppt_h</p:attrName>
                                        </p:attrNameLst>
                                      </p:cBhvr>
                                      <p:tavLst>
                                        <p:tav tm="0">
                                          <p:val>
                                            <p:fltVal val="0"/>
                                          </p:val>
                                        </p:tav>
                                        <p:tav tm="100000">
                                          <p:val>
                                            <p:strVal val="#ppt_h"/>
                                          </p:val>
                                        </p:tav>
                                      </p:tavLst>
                                    </p:anim>
                                    <p:anim calcmode="lin" valueType="num">
                                      <p:cBhvr>
                                        <p:cTn id="30" dur="1000" fill="hold"/>
                                        <p:tgtEl>
                                          <p:spTgt spid="51280"/>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5128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ntr" presetSubtype="0" fill="hold" grpId="0" nodeType="clickEffect">
                                  <p:stCondLst>
                                    <p:cond delay="0"/>
                                  </p:stCondLst>
                                  <p:childTnLst>
                                    <p:set>
                                      <p:cBhvr>
                                        <p:cTn id="35" dur="1" fill="hold">
                                          <p:stCondLst>
                                            <p:cond delay="0"/>
                                          </p:stCondLst>
                                        </p:cTn>
                                        <p:tgtEl>
                                          <p:spTgt spid="51281"/>
                                        </p:tgtEl>
                                        <p:attrNameLst>
                                          <p:attrName>style.visibility</p:attrName>
                                        </p:attrNameLst>
                                      </p:cBhvr>
                                      <p:to>
                                        <p:strVal val="visible"/>
                                      </p:to>
                                    </p:set>
                                    <p:anim calcmode="lin" valueType="num">
                                      <p:cBhvr>
                                        <p:cTn id="36" dur="1000" fill="hold"/>
                                        <p:tgtEl>
                                          <p:spTgt spid="51281"/>
                                        </p:tgtEl>
                                        <p:attrNameLst>
                                          <p:attrName>ppt_w</p:attrName>
                                        </p:attrNameLst>
                                      </p:cBhvr>
                                      <p:tavLst>
                                        <p:tav tm="0">
                                          <p:val>
                                            <p:fltVal val="0"/>
                                          </p:val>
                                        </p:tav>
                                        <p:tav tm="100000">
                                          <p:val>
                                            <p:strVal val="#ppt_w"/>
                                          </p:val>
                                        </p:tav>
                                      </p:tavLst>
                                    </p:anim>
                                    <p:anim calcmode="lin" valueType="num">
                                      <p:cBhvr>
                                        <p:cTn id="37" dur="1000" fill="hold"/>
                                        <p:tgtEl>
                                          <p:spTgt spid="51281"/>
                                        </p:tgtEl>
                                        <p:attrNameLst>
                                          <p:attrName>ppt_h</p:attrName>
                                        </p:attrNameLst>
                                      </p:cBhvr>
                                      <p:tavLst>
                                        <p:tav tm="0">
                                          <p:val>
                                            <p:fltVal val="0"/>
                                          </p:val>
                                        </p:tav>
                                        <p:tav tm="100000">
                                          <p:val>
                                            <p:strVal val="#ppt_h"/>
                                          </p:val>
                                        </p:tav>
                                      </p:tavLst>
                                    </p:anim>
                                    <p:anim calcmode="lin" valueType="num">
                                      <p:cBhvr>
                                        <p:cTn id="38" dur="1000" fill="hold"/>
                                        <p:tgtEl>
                                          <p:spTgt spid="51281"/>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5128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8" fill="hold" grpId="0" nodeType="clickEffect">
                                  <p:stCondLst>
                                    <p:cond delay="0"/>
                                  </p:stCondLst>
                                  <p:childTnLst>
                                    <p:set>
                                      <p:cBhvr>
                                        <p:cTn id="43" dur="1" fill="hold">
                                          <p:stCondLst>
                                            <p:cond delay="0"/>
                                          </p:stCondLst>
                                        </p:cTn>
                                        <p:tgtEl>
                                          <p:spTgt spid="51282"/>
                                        </p:tgtEl>
                                        <p:attrNameLst>
                                          <p:attrName>style.visibility</p:attrName>
                                        </p:attrNameLst>
                                      </p:cBhvr>
                                      <p:to>
                                        <p:strVal val="visible"/>
                                      </p:to>
                                    </p:set>
                                    <p:anim calcmode="lin" valueType="num">
                                      <p:cBhvr>
                                        <p:cTn id="44" dur="500" fill="hold"/>
                                        <p:tgtEl>
                                          <p:spTgt spid="51282"/>
                                        </p:tgtEl>
                                        <p:attrNameLst>
                                          <p:attrName>ppt_x</p:attrName>
                                        </p:attrNameLst>
                                      </p:cBhvr>
                                      <p:tavLst>
                                        <p:tav tm="0">
                                          <p:val>
                                            <p:strVal val="#ppt_x-#ppt_w/2"/>
                                          </p:val>
                                        </p:tav>
                                        <p:tav tm="100000">
                                          <p:val>
                                            <p:strVal val="#ppt_x"/>
                                          </p:val>
                                        </p:tav>
                                      </p:tavLst>
                                    </p:anim>
                                    <p:anim calcmode="lin" valueType="num">
                                      <p:cBhvr>
                                        <p:cTn id="45" dur="500" fill="hold"/>
                                        <p:tgtEl>
                                          <p:spTgt spid="51282"/>
                                        </p:tgtEl>
                                        <p:attrNameLst>
                                          <p:attrName>ppt_y</p:attrName>
                                        </p:attrNameLst>
                                      </p:cBhvr>
                                      <p:tavLst>
                                        <p:tav tm="0">
                                          <p:val>
                                            <p:strVal val="#ppt_y"/>
                                          </p:val>
                                        </p:tav>
                                        <p:tav tm="100000">
                                          <p:val>
                                            <p:strVal val="#ppt_y"/>
                                          </p:val>
                                        </p:tav>
                                      </p:tavLst>
                                    </p:anim>
                                    <p:anim calcmode="lin" valueType="num">
                                      <p:cBhvr>
                                        <p:cTn id="46" dur="500" fill="hold"/>
                                        <p:tgtEl>
                                          <p:spTgt spid="51282"/>
                                        </p:tgtEl>
                                        <p:attrNameLst>
                                          <p:attrName>ppt_w</p:attrName>
                                        </p:attrNameLst>
                                      </p:cBhvr>
                                      <p:tavLst>
                                        <p:tav tm="0">
                                          <p:val>
                                            <p:fltVal val="0"/>
                                          </p:val>
                                        </p:tav>
                                        <p:tav tm="100000">
                                          <p:val>
                                            <p:strVal val="#ppt_w"/>
                                          </p:val>
                                        </p:tav>
                                      </p:tavLst>
                                    </p:anim>
                                    <p:anim calcmode="lin" valueType="num">
                                      <p:cBhvr>
                                        <p:cTn id="47" dur="500" fill="hold"/>
                                        <p:tgtEl>
                                          <p:spTgt spid="51282"/>
                                        </p:tgtEl>
                                        <p:attrNameLst>
                                          <p:attrName>ppt_h</p:attrName>
                                        </p:attrNameLst>
                                      </p:cBhvr>
                                      <p:tavLst>
                                        <p:tav tm="0">
                                          <p:val>
                                            <p:strVal val="#ppt_h"/>
                                          </p:val>
                                        </p:tav>
                                        <p:tav tm="100000">
                                          <p:val>
                                            <p:strVal val="#ppt_h"/>
                                          </p:val>
                                        </p:tav>
                                      </p:tavLst>
                                    </p:anim>
                                  </p:childTnLst>
                                </p:cTn>
                              </p:par>
                            </p:childTnLst>
                          </p:cTn>
                        </p:par>
                        <p:par>
                          <p:cTn id="48" fill="hold">
                            <p:stCondLst>
                              <p:cond delay="500"/>
                            </p:stCondLst>
                            <p:childTnLst>
                              <p:par>
                                <p:cTn id="49" presetID="17" presetClass="entr" presetSubtype="8" fill="hold" grpId="0" nodeType="afterEffect">
                                  <p:stCondLst>
                                    <p:cond delay="1000"/>
                                  </p:stCondLst>
                                  <p:childTnLst>
                                    <p:set>
                                      <p:cBhvr>
                                        <p:cTn id="50" dur="1" fill="hold">
                                          <p:stCondLst>
                                            <p:cond delay="0"/>
                                          </p:stCondLst>
                                        </p:cTn>
                                        <p:tgtEl>
                                          <p:spTgt spid="51283"/>
                                        </p:tgtEl>
                                        <p:attrNameLst>
                                          <p:attrName>style.visibility</p:attrName>
                                        </p:attrNameLst>
                                      </p:cBhvr>
                                      <p:to>
                                        <p:strVal val="visible"/>
                                      </p:to>
                                    </p:set>
                                    <p:anim calcmode="lin" valueType="num">
                                      <p:cBhvr>
                                        <p:cTn id="51" dur="500" fill="hold"/>
                                        <p:tgtEl>
                                          <p:spTgt spid="51283"/>
                                        </p:tgtEl>
                                        <p:attrNameLst>
                                          <p:attrName>ppt_x</p:attrName>
                                        </p:attrNameLst>
                                      </p:cBhvr>
                                      <p:tavLst>
                                        <p:tav tm="0">
                                          <p:val>
                                            <p:strVal val="#ppt_x-#ppt_w/2"/>
                                          </p:val>
                                        </p:tav>
                                        <p:tav tm="100000">
                                          <p:val>
                                            <p:strVal val="#ppt_x"/>
                                          </p:val>
                                        </p:tav>
                                      </p:tavLst>
                                    </p:anim>
                                    <p:anim calcmode="lin" valueType="num">
                                      <p:cBhvr>
                                        <p:cTn id="52" dur="500" fill="hold"/>
                                        <p:tgtEl>
                                          <p:spTgt spid="51283"/>
                                        </p:tgtEl>
                                        <p:attrNameLst>
                                          <p:attrName>ppt_y</p:attrName>
                                        </p:attrNameLst>
                                      </p:cBhvr>
                                      <p:tavLst>
                                        <p:tav tm="0">
                                          <p:val>
                                            <p:strVal val="#ppt_y"/>
                                          </p:val>
                                        </p:tav>
                                        <p:tav tm="100000">
                                          <p:val>
                                            <p:strVal val="#ppt_y"/>
                                          </p:val>
                                        </p:tav>
                                      </p:tavLst>
                                    </p:anim>
                                    <p:anim calcmode="lin" valueType="num">
                                      <p:cBhvr>
                                        <p:cTn id="53" dur="500" fill="hold"/>
                                        <p:tgtEl>
                                          <p:spTgt spid="51283"/>
                                        </p:tgtEl>
                                        <p:attrNameLst>
                                          <p:attrName>ppt_w</p:attrName>
                                        </p:attrNameLst>
                                      </p:cBhvr>
                                      <p:tavLst>
                                        <p:tav tm="0">
                                          <p:val>
                                            <p:fltVal val="0"/>
                                          </p:val>
                                        </p:tav>
                                        <p:tav tm="100000">
                                          <p:val>
                                            <p:strVal val="#ppt_w"/>
                                          </p:val>
                                        </p:tav>
                                      </p:tavLst>
                                    </p:anim>
                                    <p:anim calcmode="lin" valueType="num">
                                      <p:cBhvr>
                                        <p:cTn id="54" dur="500" fill="hold"/>
                                        <p:tgtEl>
                                          <p:spTgt spid="51283"/>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8" fill="hold" grpId="0" nodeType="clickEffect">
                                  <p:stCondLst>
                                    <p:cond delay="0"/>
                                  </p:stCondLst>
                                  <p:childTnLst>
                                    <p:set>
                                      <p:cBhvr>
                                        <p:cTn id="58" dur="1" fill="hold">
                                          <p:stCondLst>
                                            <p:cond delay="0"/>
                                          </p:stCondLst>
                                        </p:cTn>
                                        <p:tgtEl>
                                          <p:spTgt spid="51284"/>
                                        </p:tgtEl>
                                        <p:attrNameLst>
                                          <p:attrName>style.visibility</p:attrName>
                                        </p:attrNameLst>
                                      </p:cBhvr>
                                      <p:to>
                                        <p:strVal val="visible"/>
                                      </p:to>
                                    </p:set>
                                    <p:anim calcmode="lin" valueType="num">
                                      <p:cBhvr>
                                        <p:cTn id="59" dur="500" fill="hold"/>
                                        <p:tgtEl>
                                          <p:spTgt spid="51284"/>
                                        </p:tgtEl>
                                        <p:attrNameLst>
                                          <p:attrName>ppt_x</p:attrName>
                                        </p:attrNameLst>
                                      </p:cBhvr>
                                      <p:tavLst>
                                        <p:tav tm="0">
                                          <p:val>
                                            <p:strVal val="#ppt_x-#ppt_w/2"/>
                                          </p:val>
                                        </p:tav>
                                        <p:tav tm="100000">
                                          <p:val>
                                            <p:strVal val="#ppt_x"/>
                                          </p:val>
                                        </p:tav>
                                      </p:tavLst>
                                    </p:anim>
                                    <p:anim calcmode="lin" valueType="num">
                                      <p:cBhvr>
                                        <p:cTn id="60" dur="500" fill="hold"/>
                                        <p:tgtEl>
                                          <p:spTgt spid="51284"/>
                                        </p:tgtEl>
                                        <p:attrNameLst>
                                          <p:attrName>ppt_y</p:attrName>
                                        </p:attrNameLst>
                                      </p:cBhvr>
                                      <p:tavLst>
                                        <p:tav tm="0">
                                          <p:val>
                                            <p:strVal val="#ppt_y"/>
                                          </p:val>
                                        </p:tav>
                                        <p:tav tm="100000">
                                          <p:val>
                                            <p:strVal val="#ppt_y"/>
                                          </p:val>
                                        </p:tav>
                                      </p:tavLst>
                                    </p:anim>
                                    <p:anim calcmode="lin" valueType="num">
                                      <p:cBhvr>
                                        <p:cTn id="61" dur="500" fill="hold"/>
                                        <p:tgtEl>
                                          <p:spTgt spid="51284"/>
                                        </p:tgtEl>
                                        <p:attrNameLst>
                                          <p:attrName>ppt_w</p:attrName>
                                        </p:attrNameLst>
                                      </p:cBhvr>
                                      <p:tavLst>
                                        <p:tav tm="0">
                                          <p:val>
                                            <p:fltVal val="0"/>
                                          </p:val>
                                        </p:tav>
                                        <p:tav tm="100000">
                                          <p:val>
                                            <p:strVal val="#ppt_w"/>
                                          </p:val>
                                        </p:tav>
                                      </p:tavLst>
                                    </p:anim>
                                    <p:anim calcmode="lin" valueType="num">
                                      <p:cBhvr>
                                        <p:cTn id="62" dur="500" fill="hold"/>
                                        <p:tgtEl>
                                          <p:spTgt spid="51284"/>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17" presetClass="entr" presetSubtype="8" fill="hold" grpId="0" nodeType="afterEffect">
                                  <p:stCondLst>
                                    <p:cond delay="1000"/>
                                  </p:stCondLst>
                                  <p:childTnLst>
                                    <p:set>
                                      <p:cBhvr>
                                        <p:cTn id="65" dur="1" fill="hold">
                                          <p:stCondLst>
                                            <p:cond delay="0"/>
                                          </p:stCondLst>
                                        </p:cTn>
                                        <p:tgtEl>
                                          <p:spTgt spid="51285"/>
                                        </p:tgtEl>
                                        <p:attrNameLst>
                                          <p:attrName>style.visibility</p:attrName>
                                        </p:attrNameLst>
                                      </p:cBhvr>
                                      <p:to>
                                        <p:strVal val="visible"/>
                                      </p:to>
                                    </p:set>
                                    <p:anim calcmode="lin" valueType="num">
                                      <p:cBhvr>
                                        <p:cTn id="66" dur="500" fill="hold"/>
                                        <p:tgtEl>
                                          <p:spTgt spid="51285"/>
                                        </p:tgtEl>
                                        <p:attrNameLst>
                                          <p:attrName>ppt_x</p:attrName>
                                        </p:attrNameLst>
                                      </p:cBhvr>
                                      <p:tavLst>
                                        <p:tav tm="0">
                                          <p:val>
                                            <p:strVal val="#ppt_x-#ppt_w/2"/>
                                          </p:val>
                                        </p:tav>
                                        <p:tav tm="100000">
                                          <p:val>
                                            <p:strVal val="#ppt_x"/>
                                          </p:val>
                                        </p:tav>
                                      </p:tavLst>
                                    </p:anim>
                                    <p:anim calcmode="lin" valueType="num">
                                      <p:cBhvr>
                                        <p:cTn id="67" dur="500" fill="hold"/>
                                        <p:tgtEl>
                                          <p:spTgt spid="51285"/>
                                        </p:tgtEl>
                                        <p:attrNameLst>
                                          <p:attrName>ppt_y</p:attrName>
                                        </p:attrNameLst>
                                      </p:cBhvr>
                                      <p:tavLst>
                                        <p:tav tm="0">
                                          <p:val>
                                            <p:strVal val="#ppt_y"/>
                                          </p:val>
                                        </p:tav>
                                        <p:tav tm="100000">
                                          <p:val>
                                            <p:strVal val="#ppt_y"/>
                                          </p:val>
                                        </p:tav>
                                      </p:tavLst>
                                    </p:anim>
                                    <p:anim calcmode="lin" valueType="num">
                                      <p:cBhvr>
                                        <p:cTn id="68" dur="500" fill="hold"/>
                                        <p:tgtEl>
                                          <p:spTgt spid="51285"/>
                                        </p:tgtEl>
                                        <p:attrNameLst>
                                          <p:attrName>ppt_w</p:attrName>
                                        </p:attrNameLst>
                                      </p:cBhvr>
                                      <p:tavLst>
                                        <p:tav tm="0">
                                          <p:val>
                                            <p:fltVal val="0"/>
                                          </p:val>
                                        </p:tav>
                                        <p:tav tm="100000">
                                          <p:val>
                                            <p:strVal val="#ppt_w"/>
                                          </p:val>
                                        </p:tav>
                                      </p:tavLst>
                                    </p:anim>
                                    <p:anim calcmode="lin" valueType="num">
                                      <p:cBhvr>
                                        <p:cTn id="69" dur="500" fill="hold"/>
                                        <p:tgtEl>
                                          <p:spTgt spid="51285"/>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7" presetClass="entr" presetSubtype="8" fill="hold" grpId="0" nodeType="clickEffect">
                                  <p:stCondLst>
                                    <p:cond delay="0"/>
                                  </p:stCondLst>
                                  <p:childTnLst>
                                    <p:set>
                                      <p:cBhvr>
                                        <p:cTn id="73" dur="1" fill="hold">
                                          <p:stCondLst>
                                            <p:cond delay="0"/>
                                          </p:stCondLst>
                                        </p:cTn>
                                        <p:tgtEl>
                                          <p:spTgt spid="51286"/>
                                        </p:tgtEl>
                                        <p:attrNameLst>
                                          <p:attrName>style.visibility</p:attrName>
                                        </p:attrNameLst>
                                      </p:cBhvr>
                                      <p:to>
                                        <p:strVal val="visible"/>
                                      </p:to>
                                    </p:set>
                                    <p:anim calcmode="lin" valueType="num">
                                      <p:cBhvr>
                                        <p:cTn id="74" dur="500" fill="hold"/>
                                        <p:tgtEl>
                                          <p:spTgt spid="51286"/>
                                        </p:tgtEl>
                                        <p:attrNameLst>
                                          <p:attrName>ppt_x</p:attrName>
                                        </p:attrNameLst>
                                      </p:cBhvr>
                                      <p:tavLst>
                                        <p:tav tm="0">
                                          <p:val>
                                            <p:strVal val="#ppt_x-#ppt_w/2"/>
                                          </p:val>
                                        </p:tav>
                                        <p:tav tm="100000">
                                          <p:val>
                                            <p:strVal val="#ppt_x"/>
                                          </p:val>
                                        </p:tav>
                                      </p:tavLst>
                                    </p:anim>
                                    <p:anim calcmode="lin" valueType="num">
                                      <p:cBhvr>
                                        <p:cTn id="75" dur="500" fill="hold"/>
                                        <p:tgtEl>
                                          <p:spTgt spid="51286"/>
                                        </p:tgtEl>
                                        <p:attrNameLst>
                                          <p:attrName>ppt_y</p:attrName>
                                        </p:attrNameLst>
                                      </p:cBhvr>
                                      <p:tavLst>
                                        <p:tav tm="0">
                                          <p:val>
                                            <p:strVal val="#ppt_y"/>
                                          </p:val>
                                        </p:tav>
                                        <p:tav tm="100000">
                                          <p:val>
                                            <p:strVal val="#ppt_y"/>
                                          </p:val>
                                        </p:tav>
                                      </p:tavLst>
                                    </p:anim>
                                    <p:anim calcmode="lin" valueType="num">
                                      <p:cBhvr>
                                        <p:cTn id="76" dur="500" fill="hold"/>
                                        <p:tgtEl>
                                          <p:spTgt spid="51286"/>
                                        </p:tgtEl>
                                        <p:attrNameLst>
                                          <p:attrName>ppt_w</p:attrName>
                                        </p:attrNameLst>
                                      </p:cBhvr>
                                      <p:tavLst>
                                        <p:tav tm="0">
                                          <p:val>
                                            <p:fltVal val="0"/>
                                          </p:val>
                                        </p:tav>
                                        <p:tav tm="100000">
                                          <p:val>
                                            <p:strVal val="#ppt_w"/>
                                          </p:val>
                                        </p:tav>
                                      </p:tavLst>
                                    </p:anim>
                                    <p:anim calcmode="lin" valueType="num">
                                      <p:cBhvr>
                                        <p:cTn id="77" dur="500" fill="hold"/>
                                        <p:tgtEl>
                                          <p:spTgt spid="51286"/>
                                        </p:tgtEl>
                                        <p:attrNameLst>
                                          <p:attrName>ppt_h</p:attrName>
                                        </p:attrNameLst>
                                      </p:cBhvr>
                                      <p:tavLst>
                                        <p:tav tm="0">
                                          <p:val>
                                            <p:strVal val="#ppt_h"/>
                                          </p:val>
                                        </p:tav>
                                        <p:tav tm="100000">
                                          <p:val>
                                            <p:strVal val="#ppt_h"/>
                                          </p:val>
                                        </p:tav>
                                      </p:tavLst>
                                    </p:anim>
                                  </p:childTnLst>
                                </p:cTn>
                              </p:par>
                            </p:childTnLst>
                          </p:cTn>
                        </p:par>
                        <p:par>
                          <p:cTn id="78" fill="hold">
                            <p:stCondLst>
                              <p:cond delay="500"/>
                            </p:stCondLst>
                            <p:childTnLst>
                              <p:par>
                                <p:cTn id="79" presetID="17" presetClass="entr" presetSubtype="8" fill="hold" grpId="0" nodeType="afterEffect">
                                  <p:stCondLst>
                                    <p:cond delay="1000"/>
                                  </p:stCondLst>
                                  <p:childTnLst>
                                    <p:set>
                                      <p:cBhvr>
                                        <p:cTn id="80" dur="1" fill="hold">
                                          <p:stCondLst>
                                            <p:cond delay="0"/>
                                          </p:stCondLst>
                                        </p:cTn>
                                        <p:tgtEl>
                                          <p:spTgt spid="51287"/>
                                        </p:tgtEl>
                                        <p:attrNameLst>
                                          <p:attrName>style.visibility</p:attrName>
                                        </p:attrNameLst>
                                      </p:cBhvr>
                                      <p:to>
                                        <p:strVal val="visible"/>
                                      </p:to>
                                    </p:set>
                                    <p:anim calcmode="lin" valueType="num">
                                      <p:cBhvr>
                                        <p:cTn id="81" dur="500" fill="hold"/>
                                        <p:tgtEl>
                                          <p:spTgt spid="51287"/>
                                        </p:tgtEl>
                                        <p:attrNameLst>
                                          <p:attrName>ppt_x</p:attrName>
                                        </p:attrNameLst>
                                      </p:cBhvr>
                                      <p:tavLst>
                                        <p:tav tm="0">
                                          <p:val>
                                            <p:strVal val="#ppt_x-#ppt_w/2"/>
                                          </p:val>
                                        </p:tav>
                                        <p:tav tm="100000">
                                          <p:val>
                                            <p:strVal val="#ppt_x"/>
                                          </p:val>
                                        </p:tav>
                                      </p:tavLst>
                                    </p:anim>
                                    <p:anim calcmode="lin" valueType="num">
                                      <p:cBhvr>
                                        <p:cTn id="82" dur="500" fill="hold"/>
                                        <p:tgtEl>
                                          <p:spTgt spid="51287"/>
                                        </p:tgtEl>
                                        <p:attrNameLst>
                                          <p:attrName>ppt_y</p:attrName>
                                        </p:attrNameLst>
                                      </p:cBhvr>
                                      <p:tavLst>
                                        <p:tav tm="0">
                                          <p:val>
                                            <p:strVal val="#ppt_y"/>
                                          </p:val>
                                        </p:tav>
                                        <p:tav tm="100000">
                                          <p:val>
                                            <p:strVal val="#ppt_y"/>
                                          </p:val>
                                        </p:tav>
                                      </p:tavLst>
                                    </p:anim>
                                    <p:anim calcmode="lin" valueType="num">
                                      <p:cBhvr>
                                        <p:cTn id="83" dur="500" fill="hold"/>
                                        <p:tgtEl>
                                          <p:spTgt spid="51287"/>
                                        </p:tgtEl>
                                        <p:attrNameLst>
                                          <p:attrName>ppt_w</p:attrName>
                                        </p:attrNameLst>
                                      </p:cBhvr>
                                      <p:tavLst>
                                        <p:tav tm="0">
                                          <p:val>
                                            <p:fltVal val="0"/>
                                          </p:val>
                                        </p:tav>
                                        <p:tav tm="100000">
                                          <p:val>
                                            <p:strVal val="#ppt_w"/>
                                          </p:val>
                                        </p:tav>
                                      </p:tavLst>
                                    </p:anim>
                                    <p:anim calcmode="lin" valueType="num">
                                      <p:cBhvr>
                                        <p:cTn id="84" dur="500" fill="hold"/>
                                        <p:tgtEl>
                                          <p:spTgt spid="51287"/>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8" fill="hold" grpId="0" nodeType="clickEffect">
                                  <p:stCondLst>
                                    <p:cond delay="0"/>
                                  </p:stCondLst>
                                  <p:childTnLst>
                                    <p:set>
                                      <p:cBhvr>
                                        <p:cTn id="88" dur="1" fill="hold">
                                          <p:stCondLst>
                                            <p:cond delay="0"/>
                                          </p:stCondLst>
                                        </p:cTn>
                                        <p:tgtEl>
                                          <p:spTgt spid="51288"/>
                                        </p:tgtEl>
                                        <p:attrNameLst>
                                          <p:attrName>style.visibility</p:attrName>
                                        </p:attrNameLst>
                                      </p:cBhvr>
                                      <p:to>
                                        <p:strVal val="visible"/>
                                      </p:to>
                                    </p:set>
                                    <p:anim calcmode="lin" valueType="num">
                                      <p:cBhvr>
                                        <p:cTn id="89" dur="500" fill="hold"/>
                                        <p:tgtEl>
                                          <p:spTgt spid="51288"/>
                                        </p:tgtEl>
                                        <p:attrNameLst>
                                          <p:attrName>ppt_x</p:attrName>
                                        </p:attrNameLst>
                                      </p:cBhvr>
                                      <p:tavLst>
                                        <p:tav tm="0">
                                          <p:val>
                                            <p:strVal val="#ppt_x-#ppt_w/2"/>
                                          </p:val>
                                        </p:tav>
                                        <p:tav tm="100000">
                                          <p:val>
                                            <p:strVal val="#ppt_x"/>
                                          </p:val>
                                        </p:tav>
                                      </p:tavLst>
                                    </p:anim>
                                    <p:anim calcmode="lin" valueType="num">
                                      <p:cBhvr>
                                        <p:cTn id="90" dur="500" fill="hold"/>
                                        <p:tgtEl>
                                          <p:spTgt spid="51288"/>
                                        </p:tgtEl>
                                        <p:attrNameLst>
                                          <p:attrName>ppt_y</p:attrName>
                                        </p:attrNameLst>
                                      </p:cBhvr>
                                      <p:tavLst>
                                        <p:tav tm="0">
                                          <p:val>
                                            <p:strVal val="#ppt_y"/>
                                          </p:val>
                                        </p:tav>
                                        <p:tav tm="100000">
                                          <p:val>
                                            <p:strVal val="#ppt_y"/>
                                          </p:val>
                                        </p:tav>
                                      </p:tavLst>
                                    </p:anim>
                                    <p:anim calcmode="lin" valueType="num">
                                      <p:cBhvr>
                                        <p:cTn id="91" dur="500" fill="hold"/>
                                        <p:tgtEl>
                                          <p:spTgt spid="51288"/>
                                        </p:tgtEl>
                                        <p:attrNameLst>
                                          <p:attrName>ppt_w</p:attrName>
                                        </p:attrNameLst>
                                      </p:cBhvr>
                                      <p:tavLst>
                                        <p:tav tm="0">
                                          <p:val>
                                            <p:fltVal val="0"/>
                                          </p:val>
                                        </p:tav>
                                        <p:tav tm="100000">
                                          <p:val>
                                            <p:strVal val="#ppt_w"/>
                                          </p:val>
                                        </p:tav>
                                      </p:tavLst>
                                    </p:anim>
                                    <p:anim calcmode="lin" valueType="num">
                                      <p:cBhvr>
                                        <p:cTn id="92" dur="500" fill="hold"/>
                                        <p:tgtEl>
                                          <p:spTgt spid="51288"/>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8" fill="hold" grpId="0" nodeType="clickEffect">
                                  <p:stCondLst>
                                    <p:cond delay="0"/>
                                  </p:stCondLst>
                                  <p:childTnLst>
                                    <p:set>
                                      <p:cBhvr>
                                        <p:cTn id="96" dur="1" fill="hold">
                                          <p:stCondLst>
                                            <p:cond delay="0"/>
                                          </p:stCondLst>
                                        </p:cTn>
                                        <p:tgtEl>
                                          <p:spTgt spid="51289"/>
                                        </p:tgtEl>
                                        <p:attrNameLst>
                                          <p:attrName>style.visibility</p:attrName>
                                        </p:attrNameLst>
                                      </p:cBhvr>
                                      <p:to>
                                        <p:strVal val="visible"/>
                                      </p:to>
                                    </p:set>
                                    <p:anim calcmode="lin" valueType="num">
                                      <p:cBhvr>
                                        <p:cTn id="97" dur="500" fill="hold"/>
                                        <p:tgtEl>
                                          <p:spTgt spid="51289"/>
                                        </p:tgtEl>
                                        <p:attrNameLst>
                                          <p:attrName>ppt_x</p:attrName>
                                        </p:attrNameLst>
                                      </p:cBhvr>
                                      <p:tavLst>
                                        <p:tav tm="0">
                                          <p:val>
                                            <p:strVal val="#ppt_x-#ppt_w/2"/>
                                          </p:val>
                                        </p:tav>
                                        <p:tav tm="100000">
                                          <p:val>
                                            <p:strVal val="#ppt_x"/>
                                          </p:val>
                                        </p:tav>
                                      </p:tavLst>
                                    </p:anim>
                                    <p:anim calcmode="lin" valueType="num">
                                      <p:cBhvr>
                                        <p:cTn id="98" dur="500" fill="hold"/>
                                        <p:tgtEl>
                                          <p:spTgt spid="51289"/>
                                        </p:tgtEl>
                                        <p:attrNameLst>
                                          <p:attrName>ppt_y</p:attrName>
                                        </p:attrNameLst>
                                      </p:cBhvr>
                                      <p:tavLst>
                                        <p:tav tm="0">
                                          <p:val>
                                            <p:strVal val="#ppt_y"/>
                                          </p:val>
                                        </p:tav>
                                        <p:tav tm="100000">
                                          <p:val>
                                            <p:strVal val="#ppt_y"/>
                                          </p:val>
                                        </p:tav>
                                      </p:tavLst>
                                    </p:anim>
                                    <p:anim calcmode="lin" valueType="num">
                                      <p:cBhvr>
                                        <p:cTn id="99" dur="500" fill="hold"/>
                                        <p:tgtEl>
                                          <p:spTgt spid="51289"/>
                                        </p:tgtEl>
                                        <p:attrNameLst>
                                          <p:attrName>ppt_w</p:attrName>
                                        </p:attrNameLst>
                                      </p:cBhvr>
                                      <p:tavLst>
                                        <p:tav tm="0">
                                          <p:val>
                                            <p:fltVal val="0"/>
                                          </p:val>
                                        </p:tav>
                                        <p:tav tm="100000">
                                          <p:val>
                                            <p:strVal val="#ppt_w"/>
                                          </p:val>
                                        </p:tav>
                                      </p:tavLst>
                                    </p:anim>
                                    <p:anim calcmode="lin" valueType="num">
                                      <p:cBhvr>
                                        <p:cTn id="100" dur="500" fill="hold"/>
                                        <p:tgtEl>
                                          <p:spTgt spid="51289"/>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6" presetClass="entr" presetSubtype="42" fill="hold" nodeType="click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barn(outHorizontal)">
                                      <p:cBhvr>
                                        <p:cTn id="105" dur="500"/>
                                        <p:tgtEl>
                                          <p:spTgt spid="6"/>
                                        </p:tgtEl>
                                      </p:cBhvr>
                                    </p:animEffect>
                                  </p:childTnLst>
                                </p:cTn>
                              </p:par>
                            </p:childTnLst>
                          </p:cTn>
                        </p:par>
                      </p:childTnLst>
                    </p:cTn>
                  </p:par>
                  <p:par>
                    <p:cTn id="106" fill="hold">
                      <p:stCondLst>
                        <p:cond delay="indefinite"/>
                      </p:stCondLst>
                      <p:childTnLst>
                        <p:par>
                          <p:cTn id="107" fill="hold">
                            <p:stCondLst>
                              <p:cond delay="0"/>
                            </p:stCondLst>
                            <p:childTnLst>
                              <p:par>
                                <p:cTn id="108" presetID="17" presetClass="entr" presetSubtype="8" fill="hold" nodeType="clickEffect">
                                  <p:stCondLst>
                                    <p:cond delay="0"/>
                                  </p:stCondLst>
                                  <p:childTnLst>
                                    <p:set>
                                      <p:cBhvr>
                                        <p:cTn id="109" dur="1" fill="hold">
                                          <p:stCondLst>
                                            <p:cond delay="0"/>
                                          </p:stCondLst>
                                        </p:cTn>
                                        <p:tgtEl>
                                          <p:spTgt spid="51219"/>
                                        </p:tgtEl>
                                        <p:attrNameLst>
                                          <p:attrName>style.visibility</p:attrName>
                                        </p:attrNameLst>
                                      </p:cBhvr>
                                      <p:to>
                                        <p:strVal val="visible"/>
                                      </p:to>
                                    </p:set>
                                    <p:anim calcmode="lin" valueType="num">
                                      <p:cBhvr>
                                        <p:cTn id="110" dur="500" fill="hold"/>
                                        <p:tgtEl>
                                          <p:spTgt spid="51219"/>
                                        </p:tgtEl>
                                        <p:attrNameLst>
                                          <p:attrName>ppt_x</p:attrName>
                                        </p:attrNameLst>
                                      </p:cBhvr>
                                      <p:tavLst>
                                        <p:tav tm="0">
                                          <p:val>
                                            <p:strVal val="#ppt_x-#ppt_w/2"/>
                                          </p:val>
                                        </p:tav>
                                        <p:tav tm="100000">
                                          <p:val>
                                            <p:strVal val="#ppt_x"/>
                                          </p:val>
                                        </p:tav>
                                      </p:tavLst>
                                    </p:anim>
                                    <p:anim calcmode="lin" valueType="num">
                                      <p:cBhvr>
                                        <p:cTn id="111" dur="500" fill="hold"/>
                                        <p:tgtEl>
                                          <p:spTgt spid="51219"/>
                                        </p:tgtEl>
                                        <p:attrNameLst>
                                          <p:attrName>ppt_y</p:attrName>
                                        </p:attrNameLst>
                                      </p:cBhvr>
                                      <p:tavLst>
                                        <p:tav tm="0">
                                          <p:val>
                                            <p:strVal val="#ppt_y"/>
                                          </p:val>
                                        </p:tav>
                                        <p:tav tm="100000">
                                          <p:val>
                                            <p:strVal val="#ppt_y"/>
                                          </p:val>
                                        </p:tav>
                                      </p:tavLst>
                                    </p:anim>
                                    <p:anim calcmode="lin" valueType="num">
                                      <p:cBhvr>
                                        <p:cTn id="112" dur="500" fill="hold"/>
                                        <p:tgtEl>
                                          <p:spTgt spid="51219"/>
                                        </p:tgtEl>
                                        <p:attrNameLst>
                                          <p:attrName>ppt_w</p:attrName>
                                        </p:attrNameLst>
                                      </p:cBhvr>
                                      <p:tavLst>
                                        <p:tav tm="0">
                                          <p:val>
                                            <p:fltVal val="0"/>
                                          </p:val>
                                        </p:tav>
                                        <p:tav tm="100000">
                                          <p:val>
                                            <p:strVal val="#ppt_w"/>
                                          </p:val>
                                        </p:tav>
                                      </p:tavLst>
                                    </p:anim>
                                    <p:anim calcmode="lin" valueType="num">
                                      <p:cBhvr>
                                        <p:cTn id="113" dur="500" fill="hold"/>
                                        <p:tgtEl>
                                          <p:spTgt spid="51219"/>
                                        </p:tgtEl>
                                        <p:attrNameLst>
                                          <p:attrName>ppt_h</p:attrName>
                                        </p:attrNameLst>
                                      </p:cBhvr>
                                      <p:tavLst>
                                        <p:tav tm="0">
                                          <p:val>
                                            <p:strVal val="#ppt_h"/>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18" presetClass="entr" presetSubtype="6" fill="hold" nodeType="clickEffect">
                                  <p:stCondLst>
                                    <p:cond delay="0"/>
                                  </p:stCondLst>
                                  <p:childTnLst>
                                    <p:set>
                                      <p:cBhvr>
                                        <p:cTn id="117" dur="1" fill="hold">
                                          <p:stCondLst>
                                            <p:cond delay="0"/>
                                          </p:stCondLst>
                                        </p:cTn>
                                        <p:tgtEl>
                                          <p:spTgt spid="51220"/>
                                        </p:tgtEl>
                                        <p:attrNameLst>
                                          <p:attrName>style.visibility</p:attrName>
                                        </p:attrNameLst>
                                      </p:cBhvr>
                                      <p:to>
                                        <p:strVal val="visible"/>
                                      </p:to>
                                    </p:set>
                                    <p:animEffect transition="in" filter="strips(downRight)">
                                      <p:cBhvr>
                                        <p:cTn id="118" dur="500"/>
                                        <p:tgtEl>
                                          <p:spTgt spid="51220"/>
                                        </p:tgtEl>
                                      </p:cBhvr>
                                    </p:animEffect>
                                  </p:childTnLst>
                                </p:cTn>
                              </p:par>
                            </p:childTnLst>
                          </p:cTn>
                        </p:par>
                        <p:par>
                          <p:cTn id="119" fill="hold">
                            <p:stCondLst>
                              <p:cond delay="500"/>
                            </p:stCondLst>
                            <p:childTnLst>
                              <p:par>
                                <p:cTn id="120" presetID="18" presetClass="entr" presetSubtype="6" fill="hold" nodeType="afterEffect">
                                  <p:stCondLst>
                                    <p:cond delay="1000"/>
                                  </p:stCondLst>
                                  <p:childTnLst>
                                    <p:set>
                                      <p:cBhvr>
                                        <p:cTn id="121" dur="1" fill="hold">
                                          <p:stCondLst>
                                            <p:cond delay="0"/>
                                          </p:stCondLst>
                                        </p:cTn>
                                        <p:tgtEl>
                                          <p:spTgt spid="51221"/>
                                        </p:tgtEl>
                                        <p:attrNameLst>
                                          <p:attrName>style.visibility</p:attrName>
                                        </p:attrNameLst>
                                      </p:cBhvr>
                                      <p:to>
                                        <p:strVal val="visible"/>
                                      </p:to>
                                    </p:set>
                                    <p:animEffect transition="in" filter="strips(downRight)">
                                      <p:cBhvr>
                                        <p:cTn id="122" dur="500"/>
                                        <p:tgtEl>
                                          <p:spTgt spid="51221"/>
                                        </p:tgtEl>
                                      </p:cBhvr>
                                    </p:animEffect>
                                  </p:childTnLst>
                                </p:cTn>
                              </p:par>
                            </p:childTnLst>
                          </p:cTn>
                        </p:par>
                        <p:par>
                          <p:cTn id="123" fill="hold">
                            <p:stCondLst>
                              <p:cond delay="2000"/>
                            </p:stCondLst>
                            <p:childTnLst>
                              <p:par>
                                <p:cTn id="124" presetID="18" presetClass="entr" presetSubtype="6" fill="hold" nodeType="afterEffect">
                                  <p:stCondLst>
                                    <p:cond delay="1000"/>
                                  </p:stCondLst>
                                  <p:childTnLst>
                                    <p:set>
                                      <p:cBhvr>
                                        <p:cTn id="125" dur="1" fill="hold">
                                          <p:stCondLst>
                                            <p:cond delay="0"/>
                                          </p:stCondLst>
                                        </p:cTn>
                                        <p:tgtEl>
                                          <p:spTgt spid="51222"/>
                                        </p:tgtEl>
                                        <p:attrNameLst>
                                          <p:attrName>style.visibility</p:attrName>
                                        </p:attrNameLst>
                                      </p:cBhvr>
                                      <p:to>
                                        <p:strVal val="visible"/>
                                      </p:to>
                                    </p:set>
                                    <p:animEffect transition="in" filter="strips(downRight)">
                                      <p:cBhvr>
                                        <p:cTn id="126" dur="500"/>
                                        <p:tgtEl>
                                          <p:spTgt spid="51222"/>
                                        </p:tgtEl>
                                      </p:cBhvr>
                                    </p:animEffect>
                                  </p:childTnLst>
                                </p:cTn>
                              </p:par>
                            </p:childTnLst>
                          </p:cTn>
                        </p:par>
                        <p:par>
                          <p:cTn id="127" fill="hold">
                            <p:stCondLst>
                              <p:cond delay="3500"/>
                            </p:stCondLst>
                            <p:childTnLst>
                              <p:par>
                                <p:cTn id="128" presetID="18" presetClass="entr" presetSubtype="6" fill="hold" nodeType="afterEffect">
                                  <p:stCondLst>
                                    <p:cond delay="0"/>
                                  </p:stCondLst>
                                  <p:childTnLst>
                                    <p:set>
                                      <p:cBhvr>
                                        <p:cTn id="129" dur="1" fill="hold">
                                          <p:stCondLst>
                                            <p:cond delay="0"/>
                                          </p:stCondLst>
                                        </p:cTn>
                                        <p:tgtEl>
                                          <p:spTgt spid="51223"/>
                                        </p:tgtEl>
                                        <p:attrNameLst>
                                          <p:attrName>style.visibility</p:attrName>
                                        </p:attrNameLst>
                                      </p:cBhvr>
                                      <p:to>
                                        <p:strVal val="visible"/>
                                      </p:to>
                                    </p:set>
                                    <p:animEffect transition="in" filter="strips(downRight)">
                                      <p:cBhvr>
                                        <p:cTn id="130" dur="500"/>
                                        <p:tgtEl>
                                          <p:spTgt spid="51223"/>
                                        </p:tgtEl>
                                      </p:cBhvr>
                                    </p:animEffect>
                                  </p:childTnLst>
                                </p:cTn>
                              </p:par>
                            </p:childTnLst>
                          </p:cTn>
                        </p:par>
                        <p:par>
                          <p:cTn id="131" fill="hold">
                            <p:stCondLst>
                              <p:cond delay="4000"/>
                            </p:stCondLst>
                            <p:childTnLst>
                              <p:par>
                                <p:cTn id="132" presetID="18" presetClass="entr" presetSubtype="6" fill="hold" nodeType="afterEffect">
                                  <p:stCondLst>
                                    <p:cond delay="0"/>
                                  </p:stCondLst>
                                  <p:childTnLst>
                                    <p:set>
                                      <p:cBhvr>
                                        <p:cTn id="133" dur="1" fill="hold">
                                          <p:stCondLst>
                                            <p:cond delay="0"/>
                                          </p:stCondLst>
                                        </p:cTn>
                                        <p:tgtEl>
                                          <p:spTgt spid="51224"/>
                                        </p:tgtEl>
                                        <p:attrNameLst>
                                          <p:attrName>style.visibility</p:attrName>
                                        </p:attrNameLst>
                                      </p:cBhvr>
                                      <p:to>
                                        <p:strVal val="visible"/>
                                      </p:to>
                                    </p:set>
                                    <p:animEffect transition="in" filter="strips(downRight)">
                                      <p:cBhvr>
                                        <p:cTn id="134" dur="500"/>
                                        <p:tgtEl>
                                          <p:spTgt spid="51224"/>
                                        </p:tgtEl>
                                      </p:cBhvr>
                                    </p:animEffect>
                                  </p:childTnLst>
                                </p:cTn>
                              </p:par>
                            </p:childTnLst>
                          </p:cTn>
                        </p:par>
                        <p:par>
                          <p:cTn id="135" fill="hold">
                            <p:stCondLst>
                              <p:cond delay="4500"/>
                            </p:stCondLst>
                            <p:childTnLst>
                              <p:par>
                                <p:cTn id="136" presetID="18" presetClass="entr" presetSubtype="6" fill="hold" nodeType="afterEffect">
                                  <p:stCondLst>
                                    <p:cond delay="0"/>
                                  </p:stCondLst>
                                  <p:childTnLst>
                                    <p:set>
                                      <p:cBhvr>
                                        <p:cTn id="137" dur="1" fill="hold">
                                          <p:stCondLst>
                                            <p:cond delay="0"/>
                                          </p:stCondLst>
                                        </p:cTn>
                                        <p:tgtEl>
                                          <p:spTgt spid="51225"/>
                                        </p:tgtEl>
                                        <p:attrNameLst>
                                          <p:attrName>style.visibility</p:attrName>
                                        </p:attrNameLst>
                                      </p:cBhvr>
                                      <p:to>
                                        <p:strVal val="visible"/>
                                      </p:to>
                                    </p:set>
                                    <p:animEffect transition="in" filter="strips(downRight)">
                                      <p:cBhvr>
                                        <p:cTn id="138" dur="500"/>
                                        <p:tgtEl>
                                          <p:spTgt spid="51225"/>
                                        </p:tgtEl>
                                      </p:cBhvr>
                                    </p:animEffect>
                                  </p:childTnLst>
                                </p:cTn>
                              </p:par>
                            </p:childTnLst>
                          </p:cTn>
                        </p:par>
                        <p:par>
                          <p:cTn id="139" fill="hold">
                            <p:stCondLst>
                              <p:cond delay="5000"/>
                            </p:stCondLst>
                            <p:childTnLst>
                              <p:par>
                                <p:cTn id="140" presetID="18" presetClass="entr" presetSubtype="6" fill="hold" nodeType="afterEffect">
                                  <p:stCondLst>
                                    <p:cond delay="0"/>
                                  </p:stCondLst>
                                  <p:childTnLst>
                                    <p:set>
                                      <p:cBhvr>
                                        <p:cTn id="141" dur="1" fill="hold">
                                          <p:stCondLst>
                                            <p:cond delay="0"/>
                                          </p:stCondLst>
                                        </p:cTn>
                                        <p:tgtEl>
                                          <p:spTgt spid="51237"/>
                                        </p:tgtEl>
                                        <p:attrNameLst>
                                          <p:attrName>style.visibility</p:attrName>
                                        </p:attrNameLst>
                                      </p:cBhvr>
                                      <p:to>
                                        <p:strVal val="visible"/>
                                      </p:to>
                                    </p:set>
                                    <p:animEffect transition="in" filter="strips(downRight)">
                                      <p:cBhvr>
                                        <p:cTn id="142" dur="500"/>
                                        <p:tgtEl>
                                          <p:spTgt spid="51237"/>
                                        </p:tgtEl>
                                      </p:cBhvr>
                                    </p:animEffect>
                                  </p:childTnLst>
                                </p:cTn>
                              </p:par>
                            </p:childTnLst>
                          </p:cTn>
                        </p:par>
                      </p:childTnLst>
                    </p:cTn>
                  </p:par>
                  <p:par>
                    <p:cTn id="143" fill="hold">
                      <p:stCondLst>
                        <p:cond delay="indefinite"/>
                      </p:stCondLst>
                      <p:childTnLst>
                        <p:par>
                          <p:cTn id="144" fill="hold">
                            <p:stCondLst>
                              <p:cond delay="0"/>
                            </p:stCondLst>
                            <p:childTnLst>
                              <p:par>
                                <p:cTn id="145" presetID="18" presetClass="entr" presetSubtype="12" fill="hold" nodeType="clickEffect">
                                  <p:stCondLst>
                                    <p:cond delay="0"/>
                                  </p:stCondLst>
                                  <p:childTnLst>
                                    <p:set>
                                      <p:cBhvr>
                                        <p:cTn id="146" dur="1" fill="hold">
                                          <p:stCondLst>
                                            <p:cond delay="0"/>
                                          </p:stCondLst>
                                        </p:cTn>
                                        <p:tgtEl>
                                          <p:spTgt spid="51235"/>
                                        </p:tgtEl>
                                        <p:attrNameLst>
                                          <p:attrName>style.visibility</p:attrName>
                                        </p:attrNameLst>
                                      </p:cBhvr>
                                      <p:to>
                                        <p:strVal val="visible"/>
                                      </p:to>
                                    </p:set>
                                    <p:animEffect transition="in" filter="strips(downLeft)">
                                      <p:cBhvr>
                                        <p:cTn id="147" dur="500"/>
                                        <p:tgtEl>
                                          <p:spTgt spid="51235"/>
                                        </p:tgtEl>
                                      </p:cBhvr>
                                    </p:animEffect>
                                  </p:childTnLst>
                                </p:cTn>
                              </p:par>
                            </p:childTnLst>
                          </p:cTn>
                        </p:par>
                        <p:par>
                          <p:cTn id="148" fill="hold">
                            <p:stCondLst>
                              <p:cond delay="500"/>
                            </p:stCondLst>
                            <p:childTnLst>
                              <p:par>
                                <p:cTn id="149" presetID="18" presetClass="entr" presetSubtype="9" fill="hold" nodeType="afterEffect">
                                  <p:stCondLst>
                                    <p:cond delay="0"/>
                                  </p:stCondLst>
                                  <p:childTnLst>
                                    <p:set>
                                      <p:cBhvr>
                                        <p:cTn id="150" dur="1" fill="hold">
                                          <p:stCondLst>
                                            <p:cond delay="0"/>
                                          </p:stCondLst>
                                        </p:cTn>
                                        <p:tgtEl>
                                          <p:spTgt spid="51236"/>
                                        </p:tgtEl>
                                        <p:attrNameLst>
                                          <p:attrName>style.visibility</p:attrName>
                                        </p:attrNameLst>
                                      </p:cBhvr>
                                      <p:to>
                                        <p:strVal val="visible"/>
                                      </p:to>
                                    </p:set>
                                    <p:animEffect transition="in" filter="strips(upLeft)">
                                      <p:cBhvr>
                                        <p:cTn id="151" dur="500"/>
                                        <p:tgtEl>
                                          <p:spTgt spid="51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8" grpId="0"/>
      <p:bldP spid="51280" grpId="0"/>
      <p:bldP spid="51281" grpId="0"/>
      <p:bldP spid="51282" grpId="0"/>
      <p:bldP spid="51283" grpId="0"/>
      <p:bldP spid="51284" grpId="0"/>
      <p:bldP spid="51285" grpId="0"/>
      <p:bldP spid="51286" grpId="0"/>
      <p:bldP spid="51287" grpId="0"/>
      <p:bldP spid="51288" grpId="0"/>
      <p:bldP spid="5128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147" name="TextBox 14"/>
          <p:cNvSpPr txBox="1"/>
          <p:nvPr/>
        </p:nvSpPr>
        <p:spPr>
          <a:xfrm>
            <a:off x="5715000" y="2286000"/>
            <a:ext cx="18415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6148" name="TextBox 15"/>
          <p:cNvSpPr txBox="1"/>
          <p:nvPr/>
        </p:nvSpPr>
        <p:spPr>
          <a:xfrm>
            <a:off x="642938" y="1785938"/>
            <a:ext cx="3614737"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chemeClr val="tx1"/>
                </a:solidFill>
                <a:latin typeface="黑体" panose="02010609060101010101" charset="-122"/>
                <a:ea typeface="黑体" panose="02010609060101010101" charset="-122"/>
              </a:rPr>
              <a:t>5.1</a:t>
            </a:r>
            <a:r>
              <a:rPr lang="zh-CN" altLang="en-US" sz="2800" b="1" dirty="0">
                <a:solidFill>
                  <a:schemeClr val="tx1"/>
                </a:solidFill>
                <a:latin typeface="黑体" panose="02010609060101010101" charset="-122"/>
                <a:ea typeface="黑体" panose="02010609060101010101" charset="-122"/>
              </a:rPr>
              <a:t>  频率函数的定义</a:t>
            </a:r>
          </a:p>
        </p:txBody>
      </p:sp>
      <p:pic>
        <p:nvPicPr>
          <p:cNvPr id="611329" name="Picture 1"/>
          <p:cNvPicPr>
            <a:picLocks noChangeAspect="1" noChangeArrowheads="1"/>
          </p:cNvPicPr>
          <p:nvPr/>
        </p:nvPicPr>
        <p:blipFill>
          <a:blip r:embed="rId3">
            <a:lum contrast="20000"/>
          </a:blip>
          <a:stretch>
            <a:fillRect/>
          </a:stretch>
        </p:blipFill>
        <p:spPr bwMode="auto">
          <a:xfrm>
            <a:off x="1928813" y="3929063"/>
            <a:ext cx="5391150" cy="1143000"/>
          </a:xfrm>
          <a:prstGeom prst="rect">
            <a:avLst/>
          </a:prstGeom>
          <a:solidFill>
            <a:schemeClr val="bg1">
              <a:alpha val="0"/>
            </a:schemeClr>
          </a:solidFill>
          <a:ln w="9525">
            <a:noFill/>
            <a:miter lim="800000"/>
            <a:headEnd/>
            <a:tailEnd/>
          </a:ln>
          <a:effectLst>
            <a:outerShdw blurRad="76200" dir="13500000" sy="23000" kx="1200000" algn="br" rotWithShape="0">
              <a:prstClr val="black">
                <a:alpha val="20000"/>
              </a:prstClr>
            </a:outerShdw>
          </a:effectLst>
        </p:spPr>
      </p:pic>
      <p:sp>
        <p:nvSpPr>
          <p:cNvPr id="17" name="TextBox 16"/>
          <p:cNvSpPr txBox="1"/>
          <p:nvPr/>
        </p:nvSpPr>
        <p:spPr>
          <a:xfrm>
            <a:off x="714375" y="2357755"/>
            <a:ext cx="7584440" cy="1135054"/>
          </a:xfrm>
          <a:prstGeom prst="rect">
            <a:avLst/>
          </a:prstGeom>
          <a:noFill/>
        </p:spPr>
        <p:txBody>
          <a:bodyPr wrap="square">
            <a:spAutoFit/>
          </a:bodyPr>
          <a:lstStyle/>
          <a:p>
            <a:pPr marR="0" defTabSz="914400" eaLnBrk="1" fontAlgn="auto" hangingPunct="1">
              <a:lnSpc>
                <a:spcPct val="150000"/>
              </a:lnSpc>
              <a:spcBef>
                <a:spcPts val="0"/>
              </a:spcBef>
              <a:spcAft>
                <a:spcPts val="0"/>
              </a:spcAft>
              <a:buClrTx/>
              <a:buSzTx/>
              <a:buFontTx/>
              <a:buNone/>
              <a:defRPr/>
            </a:pPr>
            <a:r>
              <a:rPr kumimoji="0" lang="zh-CN" altLang="en-US" sz="2400" b="1" kern="1200" cap="none" spc="0" normalizeH="0" baseline="0" noProof="0" dirty="0">
                <a:solidFill>
                  <a:schemeClr val="tx1"/>
                </a:solidFill>
                <a:latin typeface="微软雅黑" panose="020B0503020204020204" pitchFamily="34" charset="-122"/>
                <a:ea typeface="微软雅黑" panose="020B0503020204020204" pitchFamily="34" charset="-122"/>
                <a:cs typeface="+mn-cs"/>
              </a:rPr>
              <a:t>    </a:t>
            </a:r>
            <a:r>
              <a:rPr kumimoji="0" lang="zh-CN" altLang="en-US" sz="2400" b="1" kern="1200" cap="none" spc="0" normalizeH="0" baseline="0" dirty="0">
                <a:solidFill>
                  <a:schemeClr val="tx1"/>
                </a:solidFill>
                <a:latin typeface="思源黑体 CN Heavy" panose="020B0A00000000000000" pitchFamily="34" charset="-122"/>
                <a:ea typeface="思源黑体 CN Heavy" panose="020B0A00000000000000" pitchFamily="34" charset="-122"/>
                <a:cs typeface="+mn-cs"/>
              </a:rPr>
              <a:t>在线性定常系统的输入端施加频率为ω的正弦信号，考察系统的输出响应：</a:t>
            </a:r>
          </a:p>
        </p:txBody>
      </p:sp>
    </p:spTree>
  </p:cSld>
  <p:clrMapOvr>
    <a:masterClrMapping/>
  </p:clrMapOvr>
  <p:transition>
    <p:pull dir="rd"/>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4578" name="标题 4"/>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C00000"/>
                </a:solidFill>
              </a:rPr>
              <a:t>惯性环节的奈奎斯特图</a:t>
            </a:r>
          </a:p>
        </p:txBody>
      </p:sp>
      <p:sp>
        <p:nvSpPr>
          <p:cNvPr id="24579" name="灯片编号占位符 2"/>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1200" dirty="0">
                <a:solidFill>
                  <a:srgbClr val="898989"/>
                </a:solidFill>
              </a:rPr>
              <a:t>20</a:t>
            </a:fld>
            <a:endParaRPr lang="en-US" altLang="zh-CN" sz="1200" dirty="0">
              <a:solidFill>
                <a:srgbClr val="898989"/>
              </a:solidFill>
            </a:endParaRPr>
          </a:p>
        </p:txBody>
      </p:sp>
      <p:pic>
        <p:nvPicPr>
          <p:cNvPr id="32772" name="Picture 4" descr="O72A0182"/>
          <p:cNvPicPr>
            <a:picLocks noChangeAspect="1" noChangeArrowheads="1"/>
          </p:cNvPicPr>
          <p:nvPr/>
        </p:nvPicPr>
        <p:blipFill>
          <a:blip r:embed="rId3"/>
          <a:srcRect/>
          <a:stretch>
            <a:fillRect/>
          </a:stretch>
        </p:blipFill>
        <p:spPr bwMode="auto">
          <a:xfrm>
            <a:off x="1885950" y="1698625"/>
            <a:ext cx="5329238" cy="487362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pull dir="rd"/>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5602" name="Rectangle 7"/>
          <p:cNvSpPr>
            <a:spLocks noGrp="1"/>
          </p:cNvSpPr>
          <p:nvPr>
            <p:ph type="title"/>
          </p:nvPr>
        </p:nvSpPr>
        <p:spPr>
          <a:xfrm>
            <a:off x="914400" y="285750"/>
            <a:ext cx="7315200" cy="1143000"/>
          </a:xfrm>
        </p:spPr>
        <p:txBody>
          <a:bodyPr vert="horz" wrap="square" lIns="91440" tIns="45720" rIns="91440" bIns="45720" anchor="ctr" anchorCtr="0"/>
          <a:lstStyle/>
          <a:p>
            <a:pPr eaLnBrk="1" hangingPunct="1"/>
            <a:r>
              <a:rPr lang="zh-CN" altLang="en-US" sz="2800" dirty="0">
                <a:solidFill>
                  <a:srgbClr val="A50021"/>
                </a:solidFill>
                <a:latin typeface="黑体" panose="02010609060101010101" charset="-122"/>
                <a:ea typeface="黑体" panose="02010609060101010101" charset="-122"/>
              </a:rPr>
              <a:t>开环系统频率特性图绘制</a:t>
            </a:r>
          </a:p>
        </p:txBody>
      </p:sp>
      <p:sp>
        <p:nvSpPr>
          <p:cNvPr id="25603" name="Rectangle 8"/>
          <p:cNvSpPr>
            <a:spLocks noGrp="1"/>
          </p:cNvSpPr>
          <p:nvPr>
            <p:ph idx="1"/>
          </p:nvPr>
        </p:nvSpPr>
        <p:spPr>
          <a:xfrm>
            <a:off x="714375" y="1785938"/>
            <a:ext cx="7858125" cy="4114800"/>
          </a:xfrm>
        </p:spPr>
        <p:txBody>
          <a:bodyPr vert="horz" wrap="square" lIns="91440" tIns="45720" rIns="91440" bIns="45720" anchor="t" anchorCtr="0"/>
          <a:lstStyle/>
          <a:p>
            <a:pPr eaLnBrk="1" hangingPunct="1">
              <a:buClrTx/>
              <a:buSzTx/>
              <a:buFont typeface="Arial" panose="020B0604020202020204" pitchFamily="34" charset="0"/>
              <a:buNone/>
            </a:pPr>
            <a:r>
              <a:rPr lang="zh-CN" altLang="en-US" sz="2400" b="1" dirty="0"/>
              <a:t>系统开环传递函数由若干典型环节串联</a:t>
            </a:r>
          </a:p>
        </p:txBody>
      </p:sp>
      <p:sp>
        <p:nvSpPr>
          <p:cNvPr id="193549" name="Text Box 13"/>
          <p:cNvSpPr txBox="1"/>
          <p:nvPr/>
        </p:nvSpPr>
        <p:spPr>
          <a:xfrm>
            <a:off x="857250" y="3857625"/>
            <a:ext cx="4572000" cy="4619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b="1" dirty="0">
                <a:latin typeface="Tahoma" panose="020B0604030504040204" pitchFamily="34" charset="0"/>
                <a:ea typeface="微软雅黑" panose="020B0503020204020204" pitchFamily="34" charset="-122"/>
              </a:rPr>
              <a:t>系统幅频特性和相频特性</a:t>
            </a:r>
          </a:p>
        </p:txBody>
      </p:sp>
      <p:graphicFrame>
        <p:nvGraphicFramePr>
          <p:cNvPr id="25605" name="Object 4"/>
          <p:cNvGraphicFramePr>
            <a:graphicFrameLocks noChangeAspect="1"/>
          </p:cNvGraphicFramePr>
          <p:nvPr/>
        </p:nvGraphicFramePr>
        <p:xfrm>
          <a:off x="1819275" y="2500313"/>
          <a:ext cx="3467100" cy="381000"/>
        </p:xfrm>
        <a:graphic>
          <a:graphicData uri="http://schemas.openxmlformats.org/presentationml/2006/ole">
            <mc:AlternateContent xmlns:mc="http://schemas.openxmlformats.org/markup-compatibility/2006">
              <mc:Choice xmlns:v="urn:schemas-microsoft-com:vml" Requires="v">
                <p:oleObj r:id="rId3" imgW="3467100" imgH="381000" progId="Equation.3">
                  <p:embed/>
                </p:oleObj>
              </mc:Choice>
              <mc:Fallback>
                <p:oleObj r:id="rId3" imgW="3467100" imgH="381000" progId="Equation.3">
                  <p:embed/>
                  <p:pic>
                    <p:nvPicPr>
                      <p:cNvPr id="0" name="图片 3757"/>
                      <p:cNvPicPr/>
                      <p:nvPr/>
                    </p:nvPicPr>
                    <p:blipFill>
                      <a:blip r:embed="rId4"/>
                      <a:stretch>
                        <a:fillRect/>
                      </a:stretch>
                    </p:blipFill>
                    <p:spPr>
                      <a:xfrm>
                        <a:off x="1819275" y="2500313"/>
                        <a:ext cx="3467100" cy="381000"/>
                      </a:xfrm>
                      <a:prstGeom prst="rect">
                        <a:avLst/>
                      </a:prstGeom>
                      <a:noFill/>
                      <a:ln w="38100">
                        <a:noFill/>
                        <a:miter/>
                      </a:ln>
                    </p:spPr>
                  </p:pic>
                </p:oleObj>
              </mc:Fallback>
            </mc:AlternateContent>
          </a:graphicData>
        </a:graphic>
      </p:graphicFrame>
      <p:graphicFrame>
        <p:nvGraphicFramePr>
          <p:cNvPr id="25606" name="Object 5"/>
          <p:cNvGraphicFramePr>
            <a:graphicFrameLocks noChangeAspect="1"/>
          </p:cNvGraphicFramePr>
          <p:nvPr/>
        </p:nvGraphicFramePr>
        <p:xfrm>
          <a:off x="1785938" y="3214688"/>
          <a:ext cx="5740400" cy="457200"/>
        </p:xfrm>
        <a:graphic>
          <a:graphicData uri="http://schemas.openxmlformats.org/presentationml/2006/ole">
            <mc:AlternateContent xmlns:mc="http://schemas.openxmlformats.org/markup-compatibility/2006">
              <mc:Choice xmlns:v="urn:schemas-microsoft-com:vml" Requires="v">
                <p:oleObj r:id="rId5" imgW="5740400" imgH="457200" progId="Equation.3">
                  <p:embed/>
                </p:oleObj>
              </mc:Choice>
              <mc:Fallback>
                <p:oleObj r:id="rId5" imgW="5740400" imgH="457200" progId="Equation.3">
                  <p:embed/>
                  <p:pic>
                    <p:nvPicPr>
                      <p:cNvPr id="0" name="图片 3754"/>
                      <p:cNvPicPr/>
                      <p:nvPr/>
                    </p:nvPicPr>
                    <p:blipFill>
                      <a:blip r:embed="rId6"/>
                      <a:stretch>
                        <a:fillRect/>
                      </a:stretch>
                    </p:blipFill>
                    <p:spPr>
                      <a:xfrm>
                        <a:off x="1785938" y="3214688"/>
                        <a:ext cx="5740400" cy="457200"/>
                      </a:xfrm>
                      <a:prstGeom prst="rect">
                        <a:avLst/>
                      </a:prstGeom>
                      <a:noFill/>
                      <a:ln w="38100">
                        <a:noFill/>
                        <a:miter/>
                      </a:ln>
                    </p:spPr>
                  </p:pic>
                </p:oleObj>
              </mc:Fallback>
            </mc:AlternateContent>
          </a:graphicData>
        </a:graphic>
      </p:graphicFrame>
      <p:graphicFrame>
        <p:nvGraphicFramePr>
          <p:cNvPr id="13" name="Object 6"/>
          <p:cNvGraphicFramePr>
            <a:graphicFrameLocks noChangeAspect="1"/>
          </p:cNvGraphicFramePr>
          <p:nvPr/>
        </p:nvGraphicFramePr>
        <p:xfrm>
          <a:off x="1765300" y="4429125"/>
          <a:ext cx="5613400" cy="406400"/>
        </p:xfrm>
        <a:graphic>
          <a:graphicData uri="http://schemas.openxmlformats.org/presentationml/2006/ole">
            <mc:AlternateContent xmlns:mc="http://schemas.openxmlformats.org/markup-compatibility/2006">
              <mc:Choice xmlns:v="urn:schemas-microsoft-com:vml" Requires="v">
                <p:oleObj r:id="rId7" imgW="5613400" imgH="406400" progId="Equation.3">
                  <p:embed/>
                </p:oleObj>
              </mc:Choice>
              <mc:Fallback>
                <p:oleObj r:id="rId7" imgW="5613400" imgH="406400" progId="Equation.3">
                  <p:embed/>
                  <p:pic>
                    <p:nvPicPr>
                      <p:cNvPr id="0" name="图片 3760"/>
                      <p:cNvPicPr/>
                      <p:nvPr/>
                    </p:nvPicPr>
                    <p:blipFill>
                      <a:blip r:embed="rId8"/>
                      <a:stretch>
                        <a:fillRect/>
                      </a:stretch>
                    </p:blipFill>
                    <p:spPr>
                      <a:xfrm>
                        <a:off x="1765300" y="4429125"/>
                        <a:ext cx="5613400" cy="406400"/>
                      </a:xfrm>
                      <a:prstGeom prst="rect">
                        <a:avLst/>
                      </a:prstGeom>
                      <a:noFill/>
                      <a:ln w="38100">
                        <a:noFill/>
                        <a:miter/>
                      </a:ln>
                    </p:spPr>
                  </p:pic>
                </p:oleObj>
              </mc:Fallback>
            </mc:AlternateContent>
          </a:graphicData>
        </a:graphic>
      </p:graphicFrame>
      <p:graphicFrame>
        <p:nvGraphicFramePr>
          <p:cNvPr id="14" name="Object 7"/>
          <p:cNvGraphicFramePr>
            <a:graphicFrameLocks noChangeAspect="1"/>
          </p:cNvGraphicFramePr>
          <p:nvPr/>
        </p:nvGraphicFramePr>
        <p:xfrm>
          <a:off x="1736725" y="5000625"/>
          <a:ext cx="6121400" cy="381000"/>
        </p:xfrm>
        <a:graphic>
          <a:graphicData uri="http://schemas.openxmlformats.org/presentationml/2006/ole">
            <mc:AlternateContent xmlns:mc="http://schemas.openxmlformats.org/markup-compatibility/2006">
              <mc:Choice xmlns:v="urn:schemas-microsoft-com:vml" Requires="v">
                <p:oleObj r:id="rId9" imgW="6121400" imgH="381000" progId="Equation.3">
                  <p:embed/>
                </p:oleObj>
              </mc:Choice>
              <mc:Fallback>
                <p:oleObj r:id="rId9" imgW="6121400" imgH="381000" progId="Equation.3">
                  <p:embed/>
                  <p:pic>
                    <p:nvPicPr>
                      <p:cNvPr id="0" name="图片 3755"/>
                      <p:cNvPicPr/>
                      <p:nvPr/>
                    </p:nvPicPr>
                    <p:blipFill>
                      <a:blip r:embed="rId10"/>
                      <a:stretch>
                        <a:fillRect/>
                      </a:stretch>
                    </p:blipFill>
                    <p:spPr>
                      <a:xfrm>
                        <a:off x="1736725" y="5000625"/>
                        <a:ext cx="6121400" cy="381000"/>
                      </a:xfrm>
                      <a:prstGeom prst="rect">
                        <a:avLst/>
                      </a:prstGeom>
                      <a:noFill/>
                      <a:ln w="38100">
                        <a:noFill/>
                        <a:miter/>
                      </a:ln>
                    </p:spPr>
                  </p:pic>
                </p:oleObj>
              </mc:Fallback>
            </mc:AlternateContent>
          </a:graphicData>
        </a:graphic>
      </p:graphicFrame>
      <p:sp>
        <p:nvSpPr>
          <p:cNvPr id="15" name="TextBox 14"/>
          <p:cNvSpPr txBox="1"/>
          <p:nvPr/>
        </p:nvSpPr>
        <p:spPr>
          <a:xfrm>
            <a:off x="285750" y="5786438"/>
            <a:ext cx="8643938" cy="496290"/>
          </a:xfrm>
          <a:prstGeom prst="rect">
            <a:avLst/>
          </a:prstGeom>
          <a:noFill/>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0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     根据</a:t>
            </a:r>
            <a:r>
              <a:rPr kumimoji="0" lang="el-GR" altLang="zh-CN" sz="20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ω</a:t>
            </a:r>
            <a:r>
              <a:rPr kumimoji="0" lang="zh-CN" altLang="en-US" sz="20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由</a:t>
            </a:r>
            <a:r>
              <a:rPr kumimoji="0" lang="en-US" altLang="zh-CN" sz="20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0</a:t>
            </a:r>
            <a:r>
              <a:rPr kumimoji="0" lang="zh-CN" altLang="en-US" sz="20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到∞变化时所得到的计算结果，绘制系统开环频率特性图</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3549"/>
                                        </p:tgtEl>
                                        <p:attrNameLst>
                                          <p:attrName>style.visibility</p:attrName>
                                        </p:attrNameLst>
                                      </p:cBhvr>
                                      <p:to>
                                        <p:strVal val="visible"/>
                                      </p:to>
                                    </p:set>
                                    <p:anim calcmode="lin" valueType="num">
                                      <p:cBhvr additive="base">
                                        <p:cTn id="7" dur="500" fill="hold"/>
                                        <p:tgtEl>
                                          <p:spTgt spid="193549"/>
                                        </p:tgtEl>
                                        <p:attrNameLst>
                                          <p:attrName>ppt_x</p:attrName>
                                        </p:attrNameLst>
                                      </p:cBhvr>
                                      <p:tavLst>
                                        <p:tav tm="0">
                                          <p:val>
                                            <p:strVal val="#ppt_x"/>
                                          </p:val>
                                        </p:tav>
                                        <p:tav tm="100000">
                                          <p:val>
                                            <p:strVal val="#ppt_x"/>
                                          </p:val>
                                        </p:tav>
                                      </p:tavLst>
                                    </p:anim>
                                    <p:anim calcmode="lin" valueType="num">
                                      <p:cBhvr additive="base">
                                        <p:cTn id="8" dur="500" fill="hold"/>
                                        <p:tgtEl>
                                          <p:spTgt spid="1935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9"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6626" name="标题 3"/>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A50021"/>
                </a:solidFill>
                <a:latin typeface="黑体" panose="02010609060101010101" charset="-122"/>
                <a:ea typeface="黑体" panose="02010609060101010101" charset="-122"/>
              </a:rPr>
              <a:t>粗略频率特性绘制方法</a:t>
            </a:r>
          </a:p>
        </p:txBody>
      </p:sp>
      <p:graphicFrame>
        <p:nvGraphicFramePr>
          <p:cNvPr id="26627" name="Object 2"/>
          <p:cNvGraphicFramePr>
            <a:graphicFrameLocks noChangeAspect="1"/>
          </p:cNvGraphicFramePr>
          <p:nvPr/>
        </p:nvGraphicFramePr>
        <p:xfrm>
          <a:off x="2000250" y="1357313"/>
          <a:ext cx="6489700" cy="876300"/>
        </p:xfrm>
        <a:graphic>
          <a:graphicData uri="http://schemas.openxmlformats.org/presentationml/2006/ole">
            <mc:AlternateContent xmlns:mc="http://schemas.openxmlformats.org/markup-compatibility/2006">
              <mc:Choice xmlns:v="urn:schemas-microsoft-com:vml" Requires="v">
                <p:oleObj r:id="rId3" imgW="6489700" imgH="876300" progId="Equation.3">
                  <p:embed/>
                </p:oleObj>
              </mc:Choice>
              <mc:Fallback>
                <p:oleObj r:id="rId3" imgW="6489700" imgH="876300" progId="Equation.3">
                  <p:embed/>
                  <p:pic>
                    <p:nvPicPr>
                      <p:cNvPr id="0" name="图片 3758"/>
                      <p:cNvPicPr/>
                      <p:nvPr/>
                    </p:nvPicPr>
                    <p:blipFill>
                      <a:blip r:embed="rId4"/>
                      <a:stretch>
                        <a:fillRect/>
                      </a:stretch>
                    </p:blipFill>
                    <p:spPr>
                      <a:xfrm>
                        <a:off x="2000250" y="1357313"/>
                        <a:ext cx="6489700" cy="876300"/>
                      </a:xfrm>
                      <a:prstGeom prst="rect">
                        <a:avLst/>
                      </a:prstGeom>
                      <a:noFill/>
                      <a:ln w="38100">
                        <a:noFill/>
                        <a:miter/>
                      </a:ln>
                    </p:spPr>
                  </p:pic>
                </p:oleObj>
              </mc:Fallback>
            </mc:AlternateContent>
          </a:graphicData>
        </a:graphic>
      </p:graphicFrame>
      <p:graphicFrame>
        <p:nvGraphicFramePr>
          <p:cNvPr id="6" name="Object 3"/>
          <p:cNvGraphicFramePr>
            <a:graphicFrameLocks noChangeAspect="1"/>
          </p:cNvGraphicFramePr>
          <p:nvPr/>
        </p:nvGraphicFramePr>
        <p:xfrm>
          <a:off x="3006725" y="2500313"/>
          <a:ext cx="5422900" cy="812800"/>
        </p:xfrm>
        <a:graphic>
          <a:graphicData uri="http://schemas.openxmlformats.org/presentationml/2006/ole">
            <mc:AlternateContent xmlns:mc="http://schemas.openxmlformats.org/markup-compatibility/2006">
              <mc:Choice xmlns:v="urn:schemas-microsoft-com:vml" Requires="v">
                <p:oleObj r:id="rId5" imgW="5422900" imgH="812800" progId="Equation.3">
                  <p:embed/>
                </p:oleObj>
              </mc:Choice>
              <mc:Fallback>
                <p:oleObj r:id="rId5" imgW="5422900" imgH="812800" progId="Equation.3">
                  <p:embed/>
                  <p:pic>
                    <p:nvPicPr>
                      <p:cNvPr id="0" name="图片 3756"/>
                      <p:cNvPicPr/>
                      <p:nvPr/>
                    </p:nvPicPr>
                    <p:blipFill>
                      <a:blip r:embed="rId6"/>
                      <a:stretch>
                        <a:fillRect/>
                      </a:stretch>
                    </p:blipFill>
                    <p:spPr>
                      <a:xfrm>
                        <a:off x="3006725" y="2500313"/>
                        <a:ext cx="5422900" cy="812800"/>
                      </a:xfrm>
                      <a:prstGeom prst="rect">
                        <a:avLst/>
                      </a:prstGeom>
                      <a:noFill/>
                      <a:ln w="38100">
                        <a:noFill/>
                        <a:miter/>
                      </a:ln>
                    </p:spPr>
                  </p:pic>
                </p:oleObj>
              </mc:Fallback>
            </mc:AlternateContent>
          </a:graphicData>
        </a:graphic>
      </p:graphicFrame>
      <p:graphicFrame>
        <p:nvGraphicFramePr>
          <p:cNvPr id="26629" name="Object 4"/>
          <p:cNvGraphicFramePr>
            <a:graphicFrameLocks noChangeAspect="1"/>
          </p:cNvGraphicFramePr>
          <p:nvPr/>
        </p:nvGraphicFramePr>
        <p:xfrm>
          <a:off x="500063" y="2643188"/>
          <a:ext cx="1612900" cy="381000"/>
        </p:xfrm>
        <a:graphic>
          <a:graphicData uri="http://schemas.openxmlformats.org/presentationml/2006/ole">
            <mc:AlternateContent xmlns:mc="http://schemas.openxmlformats.org/markup-compatibility/2006">
              <mc:Choice xmlns:v="urn:schemas-microsoft-com:vml" Requires="v">
                <p:oleObj r:id="rId7" imgW="1612900" imgH="381000" progId="Equation.3">
                  <p:embed/>
                </p:oleObj>
              </mc:Choice>
              <mc:Fallback>
                <p:oleObj r:id="rId7" imgW="1612900" imgH="381000" progId="Equation.3">
                  <p:embed/>
                  <p:pic>
                    <p:nvPicPr>
                      <p:cNvPr id="0" name="图片 3759"/>
                      <p:cNvPicPr/>
                      <p:nvPr/>
                    </p:nvPicPr>
                    <p:blipFill>
                      <a:blip r:embed="rId8"/>
                      <a:stretch>
                        <a:fillRect/>
                      </a:stretch>
                    </p:blipFill>
                    <p:spPr>
                      <a:xfrm>
                        <a:off x="500063" y="2643188"/>
                        <a:ext cx="1612900" cy="381000"/>
                      </a:xfrm>
                      <a:prstGeom prst="rect">
                        <a:avLst/>
                      </a:prstGeom>
                      <a:noFill/>
                      <a:ln w="38100">
                        <a:noFill/>
                        <a:miter/>
                      </a:ln>
                    </p:spPr>
                  </p:pic>
                </p:oleObj>
              </mc:Fallback>
            </mc:AlternateContent>
          </a:graphicData>
        </a:graphic>
      </p:graphicFrame>
      <p:sp>
        <p:nvSpPr>
          <p:cNvPr id="8" name="TextBox 7">
            <a:hlinkClick r:id="" action="ppaction://customshow?id=1&amp;return=true"/>
          </p:cNvPr>
          <p:cNvSpPr txBox="1"/>
          <p:nvPr/>
        </p:nvSpPr>
        <p:spPr>
          <a:xfrm>
            <a:off x="928688" y="3643313"/>
            <a:ext cx="2749550" cy="40005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l-GR" altLang="zh-CN" sz="2000" b="1" kern="1200" cap="none" spc="0" normalizeH="0" baseline="0" noProof="0" dirty="0">
                <a:latin typeface="微软雅黑" panose="020B0503020204020204" pitchFamily="34" charset="-122"/>
                <a:ea typeface="微软雅黑" panose="020B0503020204020204" pitchFamily="34" charset="-122"/>
                <a:cs typeface="+mn-cs"/>
              </a:rPr>
              <a:t>ν</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表示积分环节的个数</a:t>
            </a:r>
          </a:p>
        </p:txBody>
      </p:sp>
      <p:sp>
        <p:nvSpPr>
          <p:cNvPr id="9" name="TextBox 8"/>
          <p:cNvSpPr txBox="1"/>
          <p:nvPr/>
        </p:nvSpPr>
        <p:spPr>
          <a:xfrm>
            <a:off x="714375" y="4171950"/>
            <a:ext cx="26384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000" b="1" dirty="0">
                <a:solidFill>
                  <a:srgbClr val="A50021"/>
                </a:solidFill>
                <a:latin typeface="黑体" panose="02010609060101010101" charset="-122"/>
                <a:ea typeface="黑体" panose="02010609060101010101" charset="-122"/>
              </a:rPr>
              <a:t>1) </a:t>
            </a:r>
            <a:r>
              <a:rPr lang="zh-CN" altLang="en-US" sz="2000" b="1" dirty="0">
                <a:solidFill>
                  <a:srgbClr val="A50021"/>
                </a:solidFill>
                <a:latin typeface="黑体" panose="02010609060101010101" charset="-122"/>
                <a:ea typeface="黑体" panose="02010609060101010101" charset="-122"/>
              </a:rPr>
              <a:t>奈奎斯特图的绘制</a:t>
            </a:r>
          </a:p>
        </p:txBody>
      </p:sp>
      <p:sp>
        <p:nvSpPr>
          <p:cNvPr id="10" name="TextBox 9"/>
          <p:cNvSpPr txBox="1"/>
          <p:nvPr/>
        </p:nvSpPr>
        <p:spPr>
          <a:xfrm>
            <a:off x="1143000" y="4714875"/>
            <a:ext cx="954088" cy="40005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dk1"/>
                </a:solidFill>
                <a:effectLst/>
                <a:uLnTx/>
                <a:uFillTx/>
                <a:latin typeface="+mn-lt"/>
                <a:ea typeface="微软雅黑" panose="020B0503020204020204" pitchFamily="34" charset="-122"/>
                <a:cs typeface="+mn-cs"/>
              </a:rPr>
              <a:t>低频段</a:t>
            </a:r>
          </a:p>
        </p:txBody>
      </p:sp>
      <p:graphicFrame>
        <p:nvGraphicFramePr>
          <p:cNvPr id="11" name="Object 5"/>
          <p:cNvGraphicFramePr>
            <a:graphicFrameLocks noChangeAspect="1"/>
          </p:cNvGraphicFramePr>
          <p:nvPr/>
        </p:nvGraphicFramePr>
        <p:xfrm>
          <a:off x="2519363" y="4714875"/>
          <a:ext cx="3695700" cy="901700"/>
        </p:xfrm>
        <a:graphic>
          <a:graphicData uri="http://schemas.openxmlformats.org/presentationml/2006/ole">
            <mc:AlternateContent xmlns:mc="http://schemas.openxmlformats.org/markup-compatibility/2006">
              <mc:Choice xmlns:v="urn:schemas-microsoft-com:vml" Requires="v">
                <p:oleObj r:id="rId9" imgW="3695700" imgH="901700" progId="Equation.3">
                  <p:embed/>
                </p:oleObj>
              </mc:Choice>
              <mc:Fallback>
                <p:oleObj r:id="rId9" imgW="3695700" imgH="901700" progId="Equation.3">
                  <p:embed/>
                  <p:pic>
                    <p:nvPicPr>
                      <p:cNvPr id="0" name="图片 3766"/>
                      <p:cNvPicPr/>
                      <p:nvPr/>
                    </p:nvPicPr>
                    <p:blipFill>
                      <a:blip r:embed="rId10"/>
                      <a:stretch>
                        <a:fillRect/>
                      </a:stretch>
                    </p:blipFill>
                    <p:spPr>
                      <a:xfrm>
                        <a:off x="2519363" y="4714875"/>
                        <a:ext cx="3695700" cy="9017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7650" name="标题 5"/>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C00000"/>
                </a:solidFill>
                <a:latin typeface="黑体" panose="02010609060101010101" charset="-122"/>
                <a:ea typeface="黑体" panose="02010609060101010101" charset="-122"/>
              </a:rPr>
              <a:t>系统的型号</a:t>
            </a:r>
            <a:endParaRPr lang="zh-CN" altLang="en-US" sz="2800" dirty="0">
              <a:solidFill>
                <a:srgbClr val="C00000"/>
              </a:solidFill>
            </a:endParaRPr>
          </a:p>
        </p:txBody>
      </p:sp>
      <p:sp>
        <p:nvSpPr>
          <p:cNvPr id="27651" name="Rectangle 3"/>
          <p:cNvSpPr>
            <a:spLocks noGrp="1"/>
          </p:cNvSpPr>
          <p:nvPr>
            <p:ph type="body"/>
          </p:nvPr>
        </p:nvSpPr>
        <p:spPr>
          <a:xfrm>
            <a:off x="785813" y="1928813"/>
            <a:ext cx="7772400" cy="3786187"/>
          </a:xfrm>
        </p:spPr>
        <p:txBody>
          <a:bodyPr vert="horz" wrap="square" lIns="91440" tIns="45720" rIns="91440" bIns="45720" anchor="t" anchorCtr="0"/>
          <a:lstStyle/>
          <a:p>
            <a:pPr eaLnBrk="1" hangingPunct="1">
              <a:lnSpc>
                <a:spcPct val="150000"/>
              </a:lnSpc>
              <a:buFont typeface="Wingdings" panose="05000000000000000000" pitchFamily="2" charset="2"/>
              <a:buNone/>
            </a:pPr>
            <a:r>
              <a:rPr lang="zh-CN" altLang="en-US" sz="2400" b="1" dirty="0"/>
              <a:t>              依据系统开环传递函数中积分环节的多少来对系统进行分类的方法</a:t>
            </a:r>
          </a:p>
          <a:p>
            <a:pPr eaLnBrk="1" hangingPunct="1">
              <a:lnSpc>
                <a:spcPct val="150000"/>
              </a:lnSpc>
              <a:buFont typeface="Wingdings" panose="05000000000000000000" pitchFamily="2" charset="2"/>
              <a:buNone/>
            </a:pPr>
            <a:r>
              <a:rPr lang="zh-CN" altLang="en-US" sz="2400" b="1" dirty="0">
                <a:latin typeface="黑体" panose="02010609060101010101" charset="-122"/>
                <a:ea typeface="黑体" panose="02010609060101010101" charset="-122"/>
              </a:rPr>
              <a:t>        0 型系统</a:t>
            </a:r>
            <a:r>
              <a:rPr lang="zh-CN" altLang="en-US" sz="2400" b="1" dirty="0"/>
              <a:t>（</a:t>
            </a:r>
            <a:r>
              <a:rPr lang="el-GR" altLang="zh-CN" sz="2400" b="1" dirty="0"/>
              <a:t>ν</a:t>
            </a:r>
            <a:r>
              <a:rPr lang="en-US" altLang="zh-CN" sz="2400" b="1" dirty="0"/>
              <a:t>=0）</a:t>
            </a:r>
          </a:p>
          <a:p>
            <a:pPr eaLnBrk="1" hangingPunct="1">
              <a:lnSpc>
                <a:spcPct val="150000"/>
              </a:lnSpc>
              <a:buFont typeface="Wingdings" panose="05000000000000000000" pitchFamily="2" charset="2"/>
              <a:buNone/>
            </a:pPr>
            <a:r>
              <a:rPr lang="zh-CN" altLang="en-US" sz="2400" b="1" dirty="0">
                <a:latin typeface="黑体" panose="02010609060101010101" charset="-122"/>
                <a:ea typeface="黑体" panose="02010609060101010101" charset="-122"/>
              </a:rPr>
              <a:t>        </a:t>
            </a:r>
            <a:r>
              <a:rPr lang="en-US" altLang="zh-CN" sz="2400" b="1" dirty="0">
                <a:latin typeface="黑体" panose="02010609060101010101" charset="-122"/>
                <a:ea typeface="黑体" panose="02010609060101010101" charset="-122"/>
              </a:rPr>
              <a:t>I </a:t>
            </a:r>
            <a:r>
              <a:rPr lang="zh-CN" altLang="en-US" sz="2400" b="1" dirty="0">
                <a:latin typeface="黑体" panose="02010609060101010101" charset="-122"/>
                <a:ea typeface="黑体" panose="02010609060101010101" charset="-122"/>
              </a:rPr>
              <a:t>型系统</a:t>
            </a:r>
            <a:r>
              <a:rPr lang="zh-CN" altLang="en-US" sz="2400" b="1" dirty="0"/>
              <a:t>（</a:t>
            </a:r>
            <a:r>
              <a:rPr lang="el-GR" altLang="zh-CN" sz="2400" b="1" dirty="0"/>
              <a:t> ν </a:t>
            </a:r>
            <a:r>
              <a:rPr lang="en-US" altLang="zh-CN" sz="2400" b="1" dirty="0"/>
              <a:t>=1）</a:t>
            </a:r>
            <a:endParaRPr lang="zh-CN" altLang="en-US" sz="2400" b="1" dirty="0"/>
          </a:p>
          <a:p>
            <a:pPr eaLnBrk="1" hangingPunct="1">
              <a:lnSpc>
                <a:spcPct val="150000"/>
              </a:lnSpc>
              <a:buFont typeface="Wingdings" panose="05000000000000000000" pitchFamily="2" charset="2"/>
              <a:buNone/>
            </a:pPr>
            <a:r>
              <a:rPr lang="zh-CN" altLang="en-US" sz="2400" b="1" dirty="0"/>
              <a:t>                  </a:t>
            </a:r>
            <a:r>
              <a:rPr lang="en-US" altLang="zh-CN" sz="2400" b="1" dirty="0"/>
              <a:t>II </a:t>
            </a:r>
            <a:r>
              <a:rPr lang="zh-CN" altLang="en-US" sz="2400" b="1" dirty="0"/>
              <a:t>型系统（</a:t>
            </a:r>
            <a:r>
              <a:rPr lang="el-GR" altLang="zh-CN" sz="2400" b="1" dirty="0"/>
              <a:t> ν </a:t>
            </a:r>
            <a:r>
              <a:rPr lang="en-US" altLang="zh-CN" sz="2400" b="1" dirty="0"/>
              <a:t>=2）</a:t>
            </a:r>
          </a:p>
          <a:p>
            <a:pPr eaLnBrk="1" hangingPunct="1">
              <a:lnSpc>
                <a:spcPct val="150000"/>
              </a:lnSpc>
              <a:buFont typeface="Wingdings" panose="05000000000000000000" pitchFamily="2" charset="2"/>
              <a:buNone/>
            </a:pPr>
            <a:r>
              <a:rPr lang="en-US" altLang="zh-CN" sz="2400" b="1" dirty="0"/>
              <a:t>      </a:t>
            </a:r>
            <a:r>
              <a:rPr lang="zh-CN" altLang="en-US" sz="2400" b="1" dirty="0"/>
              <a:t>         </a:t>
            </a:r>
            <a:r>
              <a:rPr lang="en-US" altLang="zh-CN" sz="2400" b="1" dirty="0"/>
              <a:t>   </a:t>
            </a:r>
            <a:r>
              <a:rPr lang="zh-CN" altLang="en-US" sz="2400" b="1" dirty="0">
                <a:ea typeface="微软雅黑" panose="020B0503020204020204" pitchFamily="34" charset="-122"/>
              </a:rPr>
              <a:t>…</a:t>
            </a:r>
            <a:r>
              <a:rPr lang="zh-CN" altLang="en-US" sz="2400" b="1" dirty="0">
                <a:ea typeface="黑体" panose="02010609060101010101" charset="-122"/>
              </a:rPr>
              <a:t>…</a:t>
            </a:r>
            <a:endParaRPr lang="zh-CN" altLang="en-US" sz="2400" b="1" dirty="0"/>
          </a:p>
        </p:txBody>
      </p:sp>
      <p:sp>
        <p:nvSpPr>
          <p:cNvPr id="27652" name="Rectangle 5"/>
          <p:cNvSpPr/>
          <p:nvPr/>
        </p:nvSpPr>
        <p:spPr>
          <a:xfrm>
            <a:off x="3381375" y="3248025"/>
            <a:ext cx="91440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Tree>
  </p:cSld>
  <p:clrMapOvr>
    <a:masterClrMapping/>
  </p:clrMapOvr>
  <p:transition>
    <p:pull dir="rd"/>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8674" name="标题 6"/>
          <p:cNvSpPr>
            <a:spLocks noGrp="1"/>
          </p:cNvSpPr>
          <p:nvPr>
            <p:ph type="title"/>
          </p:nvPr>
        </p:nvSpPr>
        <p:spPr>
          <a:xfrm>
            <a:off x="771525" y="357188"/>
            <a:ext cx="8229600" cy="1143000"/>
          </a:xfrm>
        </p:spPr>
        <p:txBody>
          <a:bodyPr vert="horz" wrap="square" lIns="91440" tIns="45720" rIns="91440" bIns="45720" anchor="ctr" anchorCtr="0"/>
          <a:lstStyle/>
          <a:p>
            <a:pPr eaLnBrk="1" hangingPunct="1"/>
            <a:r>
              <a:rPr lang="zh-CN" altLang="en-US" sz="2400" b="1" dirty="0">
                <a:solidFill>
                  <a:srgbClr val="C00000"/>
                </a:solidFill>
              </a:rPr>
              <a:t>极坐标图形状与系统的型号有关</a:t>
            </a:r>
            <a:r>
              <a:rPr lang="en-US" altLang="zh-CN" sz="2400" b="1" dirty="0">
                <a:solidFill>
                  <a:srgbClr val="C00000"/>
                </a:solidFill>
              </a:rPr>
              <a:t>(</a:t>
            </a:r>
            <a:r>
              <a:rPr lang="zh-CN" altLang="en-US" sz="2400" b="1" dirty="0">
                <a:solidFill>
                  <a:srgbClr val="C00000"/>
                </a:solidFill>
                <a:sym typeface="Wingdings" panose="05000000000000000000" pitchFamily="2" charset="2"/>
              </a:rPr>
              <a:t>起始点</a:t>
            </a:r>
            <a:r>
              <a:rPr lang="en-US" altLang="zh-CN" sz="2400" b="1" dirty="0">
                <a:solidFill>
                  <a:srgbClr val="C00000"/>
                </a:solidFill>
                <a:sym typeface="Wingdings" panose="05000000000000000000" pitchFamily="2" charset="2"/>
              </a:rPr>
              <a:t>)</a:t>
            </a:r>
            <a:endParaRPr lang="zh-CN" altLang="en-US" sz="2400" b="1" dirty="0">
              <a:solidFill>
                <a:srgbClr val="C00000"/>
              </a:solidFill>
            </a:endParaRPr>
          </a:p>
        </p:txBody>
      </p:sp>
      <p:graphicFrame>
        <p:nvGraphicFramePr>
          <p:cNvPr id="28675" name="Object 2"/>
          <p:cNvGraphicFramePr>
            <a:graphicFrameLocks noChangeAspect="1"/>
          </p:cNvGraphicFramePr>
          <p:nvPr/>
        </p:nvGraphicFramePr>
        <p:xfrm>
          <a:off x="1219200" y="2133600"/>
          <a:ext cx="6477000" cy="3852863"/>
        </p:xfrm>
        <a:graphic>
          <a:graphicData uri="http://schemas.openxmlformats.org/presentationml/2006/ole">
            <mc:AlternateContent xmlns:mc="http://schemas.openxmlformats.org/markup-compatibility/2006">
              <mc:Choice xmlns:v="urn:schemas-microsoft-com:vml" Requires="v">
                <p:oleObj r:id="rId3" imgW="3448050" imgH="2324100" progId="Visio.Drawing.11">
                  <p:embed/>
                </p:oleObj>
              </mc:Choice>
              <mc:Fallback>
                <p:oleObj r:id="rId3" imgW="3448050" imgH="2324100" progId="Visio.Drawing.11">
                  <p:embed/>
                  <p:pic>
                    <p:nvPicPr>
                      <p:cNvPr id="0" name="图片 3761"/>
                      <p:cNvPicPr/>
                      <p:nvPr/>
                    </p:nvPicPr>
                    <p:blipFill>
                      <a:blip r:embed="rId4"/>
                      <a:stretch>
                        <a:fillRect/>
                      </a:stretch>
                    </p:blipFill>
                    <p:spPr>
                      <a:xfrm>
                        <a:off x="1219200" y="2133600"/>
                        <a:ext cx="6477000" cy="3852863"/>
                      </a:xfrm>
                      <a:prstGeom prst="rect">
                        <a:avLst/>
                      </a:prstGeom>
                      <a:noFill/>
                      <a:ln w="38100">
                        <a:noFill/>
                        <a:miter/>
                      </a:ln>
                    </p:spPr>
                  </p:pic>
                </p:oleObj>
              </mc:Fallback>
            </mc:AlternateContent>
          </a:graphicData>
        </a:graphic>
      </p:graphicFrame>
      <p:graphicFrame>
        <p:nvGraphicFramePr>
          <p:cNvPr id="28676" name="Object 3"/>
          <p:cNvGraphicFramePr>
            <a:graphicFrameLocks noChangeAspect="1"/>
          </p:cNvGraphicFramePr>
          <p:nvPr/>
        </p:nvGraphicFramePr>
        <p:xfrm>
          <a:off x="1447800" y="1981200"/>
          <a:ext cx="6096000" cy="4067175"/>
        </p:xfrm>
        <a:graphic>
          <a:graphicData uri="http://schemas.openxmlformats.org/presentationml/2006/ole">
            <mc:AlternateContent xmlns:mc="http://schemas.openxmlformats.org/markup-compatibility/2006">
              <mc:Choice xmlns:v="urn:schemas-microsoft-com:vml" Requires="v">
                <p:oleObj r:id="rId5" imgW="5746115" imgH="3836670" progId="MSGraph.Chart.8">
                  <p:embed/>
                </p:oleObj>
              </mc:Choice>
              <mc:Fallback>
                <p:oleObj r:id="rId5" imgW="5746115" imgH="3836670" progId="MSGraph.Chart.8">
                  <p:embed/>
                  <p:pic>
                    <p:nvPicPr>
                      <p:cNvPr id="0" name="图片 3764"/>
                      <p:cNvPicPr/>
                      <p:nvPr/>
                    </p:nvPicPr>
                    <p:blipFill>
                      <a:blip r:embed="rId6"/>
                      <a:stretch>
                        <a:fillRect/>
                      </a:stretch>
                    </p:blipFill>
                    <p:spPr>
                      <a:xfrm>
                        <a:off x="1447800" y="1981200"/>
                        <a:ext cx="6096000" cy="4067175"/>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9698" name="标题 1"/>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A50021"/>
                </a:solidFill>
                <a:latin typeface="黑体" panose="02010609060101010101" charset="-122"/>
                <a:ea typeface="黑体" panose="02010609060101010101" charset="-122"/>
              </a:rPr>
              <a:t>开环系统奈奎斯特绘制</a:t>
            </a:r>
          </a:p>
        </p:txBody>
      </p:sp>
      <p:sp>
        <p:nvSpPr>
          <p:cNvPr id="3" name="TextBox 2"/>
          <p:cNvSpPr txBox="1"/>
          <p:nvPr/>
        </p:nvSpPr>
        <p:spPr>
          <a:xfrm>
            <a:off x="1000125" y="2000250"/>
            <a:ext cx="958850" cy="40005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dk1"/>
                </a:solidFill>
                <a:effectLst/>
                <a:uLnTx/>
                <a:uFillTx/>
                <a:latin typeface="+mn-lt"/>
                <a:ea typeface="微软雅黑" panose="020B0503020204020204" pitchFamily="34" charset="-122"/>
                <a:cs typeface="+mn-cs"/>
              </a:rPr>
              <a:t>高频段</a:t>
            </a:r>
          </a:p>
        </p:txBody>
      </p:sp>
      <p:graphicFrame>
        <p:nvGraphicFramePr>
          <p:cNvPr id="4" name="Object 2"/>
          <p:cNvGraphicFramePr>
            <a:graphicFrameLocks noChangeAspect="1"/>
          </p:cNvGraphicFramePr>
          <p:nvPr/>
        </p:nvGraphicFramePr>
        <p:xfrm>
          <a:off x="2517775" y="1806575"/>
          <a:ext cx="4775200" cy="914400"/>
        </p:xfrm>
        <a:graphic>
          <a:graphicData uri="http://schemas.openxmlformats.org/presentationml/2006/ole">
            <mc:AlternateContent xmlns:mc="http://schemas.openxmlformats.org/markup-compatibility/2006">
              <mc:Choice xmlns:v="urn:schemas-microsoft-com:vml" Requires="v">
                <p:oleObj r:id="rId3" imgW="4775200" imgH="914400" progId="Equation.3">
                  <p:embed/>
                </p:oleObj>
              </mc:Choice>
              <mc:Fallback>
                <p:oleObj r:id="rId3" imgW="4775200" imgH="914400" progId="Equation.3">
                  <p:embed/>
                  <p:pic>
                    <p:nvPicPr>
                      <p:cNvPr id="0" name="图片 3765"/>
                      <p:cNvPicPr/>
                      <p:nvPr/>
                    </p:nvPicPr>
                    <p:blipFill>
                      <a:blip r:embed="rId4"/>
                      <a:stretch>
                        <a:fillRect/>
                      </a:stretch>
                    </p:blipFill>
                    <p:spPr>
                      <a:xfrm>
                        <a:off x="2517775" y="1806575"/>
                        <a:ext cx="4775200" cy="914400"/>
                      </a:xfrm>
                      <a:prstGeom prst="rect">
                        <a:avLst/>
                      </a:prstGeom>
                      <a:noFill/>
                      <a:ln w="38100">
                        <a:noFill/>
                        <a:miter/>
                      </a:ln>
                    </p:spPr>
                  </p:pic>
                </p:oleObj>
              </mc:Fallback>
            </mc:AlternateContent>
          </a:graphicData>
        </a:graphic>
      </p:graphicFrame>
      <p:sp>
        <p:nvSpPr>
          <p:cNvPr id="5" name="TextBox 4"/>
          <p:cNvSpPr txBox="1"/>
          <p:nvPr/>
        </p:nvSpPr>
        <p:spPr>
          <a:xfrm>
            <a:off x="857250" y="5314950"/>
            <a:ext cx="1990725" cy="40005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dk1"/>
                </a:solidFill>
                <a:effectLst/>
                <a:uLnTx/>
                <a:uFillTx/>
                <a:latin typeface="+mn-lt"/>
                <a:ea typeface="微软雅黑" panose="020B0503020204020204" pitchFamily="34" charset="-122"/>
                <a:cs typeface="+mn-cs"/>
              </a:rPr>
              <a:t>与负实轴的交点</a:t>
            </a:r>
          </a:p>
        </p:txBody>
      </p:sp>
      <p:sp>
        <p:nvSpPr>
          <p:cNvPr id="6" name="TextBox 5"/>
          <p:cNvSpPr txBox="1"/>
          <p:nvPr/>
        </p:nvSpPr>
        <p:spPr>
          <a:xfrm>
            <a:off x="928688" y="3000375"/>
            <a:ext cx="1203325" cy="40005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0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n&gt;m</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时，</a:t>
            </a:r>
          </a:p>
        </p:txBody>
      </p:sp>
      <p:graphicFrame>
        <p:nvGraphicFramePr>
          <p:cNvPr id="7" name="Object 3"/>
          <p:cNvGraphicFramePr>
            <a:graphicFrameLocks noChangeAspect="1"/>
          </p:cNvGraphicFramePr>
          <p:nvPr/>
        </p:nvGraphicFramePr>
        <p:xfrm>
          <a:off x="2500313" y="3000375"/>
          <a:ext cx="4813300" cy="457200"/>
        </p:xfrm>
        <a:graphic>
          <a:graphicData uri="http://schemas.openxmlformats.org/presentationml/2006/ole">
            <mc:AlternateContent xmlns:mc="http://schemas.openxmlformats.org/markup-compatibility/2006">
              <mc:Choice xmlns:v="urn:schemas-microsoft-com:vml" Requires="v">
                <p:oleObj r:id="rId5" imgW="4813300" imgH="457200" progId="Equation.3">
                  <p:embed/>
                </p:oleObj>
              </mc:Choice>
              <mc:Fallback>
                <p:oleObj r:id="rId5" imgW="4813300" imgH="457200" progId="Equation.3">
                  <p:embed/>
                  <p:pic>
                    <p:nvPicPr>
                      <p:cNvPr id="0" name="图片 3767"/>
                      <p:cNvPicPr/>
                      <p:nvPr/>
                    </p:nvPicPr>
                    <p:blipFill>
                      <a:blip r:embed="rId6"/>
                      <a:stretch>
                        <a:fillRect/>
                      </a:stretch>
                    </p:blipFill>
                    <p:spPr>
                      <a:xfrm>
                        <a:off x="2500313" y="3000375"/>
                        <a:ext cx="4813300" cy="457200"/>
                      </a:xfrm>
                      <a:prstGeom prst="rect">
                        <a:avLst/>
                      </a:prstGeom>
                      <a:noFill/>
                      <a:ln w="38100">
                        <a:noFill/>
                        <a:miter/>
                      </a:ln>
                    </p:spPr>
                  </p:pic>
                </p:oleObj>
              </mc:Fallback>
            </mc:AlternateContent>
          </a:graphicData>
        </a:graphic>
      </p:graphicFrame>
      <p:sp>
        <p:nvSpPr>
          <p:cNvPr id="8" name="TextBox 7"/>
          <p:cNvSpPr txBox="1"/>
          <p:nvPr/>
        </p:nvSpPr>
        <p:spPr>
          <a:xfrm>
            <a:off x="2500313" y="3714750"/>
            <a:ext cx="5570537"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FF0000"/>
                </a:solidFill>
                <a:ea typeface="微软雅黑" panose="020B0503020204020204" pitchFamily="34" charset="-122"/>
              </a:rPr>
              <a:t>奈奎斯特曲线一则以特定的角度终止于坐标原点</a:t>
            </a:r>
          </a:p>
        </p:txBody>
      </p:sp>
      <p:sp>
        <p:nvSpPr>
          <p:cNvPr id="9" name="TextBox 8"/>
          <p:cNvSpPr txBox="1"/>
          <p:nvPr/>
        </p:nvSpPr>
        <p:spPr>
          <a:xfrm>
            <a:off x="928688" y="4314825"/>
            <a:ext cx="1231900" cy="40005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0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n=m</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时，</a:t>
            </a:r>
          </a:p>
        </p:txBody>
      </p:sp>
      <p:graphicFrame>
        <p:nvGraphicFramePr>
          <p:cNvPr id="889860" name="Object 4"/>
          <p:cNvGraphicFramePr>
            <a:graphicFrameLocks noChangeAspect="1"/>
          </p:cNvGraphicFramePr>
          <p:nvPr/>
        </p:nvGraphicFramePr>
        <p:xfrm>
          <a:off x="2428875" y="4214813"/>
          <a:ext cx="2717800" cy="800100"/>
        </p:xfrm>
        <a:graphic>
          <a:graphicData uri="http://schemas.openxmlformats.org/presentationml/2006/ole">
            <mc:AlternateContent xmlns:mc="http://schemas.openxmlformats.org/markup-compatibility/2006">
              <mc:Choice xmlns:v="urn:schemas-microsoft-com:vml" Requires="v">
                <p:oleObj r:id="rId7" imgW="2717800" imgH="800100" progId="Equation.3">
                  <p:embed/>
                </p:oleObj>
              </mc:Choice>
              <mc:Fallback>
                <p:oleObj r:id="rId7" imgW="2717800" imgH="800100" progId="Equation.3">
                  <p:embed/>
                  <p:pic>
                    <p:nvPicPr>
                      <p:cNvPr id="0" name="图片 3762"/>
                      <p:cNvPicPr/>
                      <p:nvPr/>
                    </p:nvPicPr>
                    <p:blipFill>
                      <a:blip r:embed="rId8"/>
                      <a:stretch>
                        <a:fillRect/>
                      </a:stretch>
                    </p:blipFill>
                    <p:spPr>
                      <a:xfrm>
                        <a:off x="2428875" y="4214813"/>
                        <a:ext cx="2717800" cy="800100"/>
                      </a:xfrm>
                      <a:prstGeom prst="rect">
                        <a:avLst/>
                      </a:prstGeom>
                      <a:noFill/>
                      <a:ln w="38100">
                        <a:noFill/>
                        <a:miter/>
                      </a:ln>
                    </p:spPr>
                  </p:pic>
                </p:oleObj>
              </mc:Fallback>
            </mc:AlternateContent>
          </a:graphicData>
        </a:graphic>
      </p:graphicFrame>
      <p:sp>
        <p:nvSpPr>
          <p:cNvPr id="11" name="TextBox 10"/>
          <p:cNvSpPr txBox="1"/>
          <p:nvPr/>
        </p:nvSpPr>
        <p:spPr>
          <a:xfrm>
            <a:off x="5143500" y="4357688"/>
            <a:ext cx="403225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FF0000"/>
                </a:solidFill>
                <a:ea typeface="微软雅黑" panose="020B0503020204020204" pitchFamily="34" charset="-122"/>
              </a:rPr>
              <a:t>频率特性曲线终止于实轴的有限点</a:t>
            </a:r>
          </a:p>
        </p:txBody>
      </p:sp>
      <p:sp>
        <p:nvSpPr>
          <p:cNvPr id="12" name="TextBox 11"/>
          <p:cNvSpPr txBox="1"/>
          <p:nvPr/>
        </p:nvSpPr>
        <p:spPr>
          <a:xfrm>
            <a:off x="3214688" y="5314950"/>
            <a:ext cx="4087812"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FF0000"/>
                </a:solidFill>
                <a:ea typeface="微软雅黑" panose="020B0503020204020204" pitchFamily="34" charset="-122"/>
              </a:rPr>
              <a:t>与系统地稳定性有密切关系</a:t>
            </a:r>
            <a:r>
              <a:rPr lang="en-US" altLang="zh-CN" sz="2000" b="1" dirty="0">
                <a:solidFill>
                  <a:srgbClr val="FF0000"/>
                </a:solidFill>
                <a:ea typeface="微软雅黑" panose="020B0503020204020204" pitchFamily="34" charset="-122"/>
              </a:rPr>
              <a:t>(</a:t>
            </a:r>
            <a:r>
              <a:rPr lang="zh-CN" altLang="en-US" sz="2000" b="1" dirty="0">
                <a:solidFill>
                  <a:srgbClr val="FF0000"/>
                </a:solidFill>
                <a:ea typeface="微软雅黑" panose="020B0503020204020204" pitchFamily="34" charset="-122"/>
              </a:rPr>
              <a:t>第</a:t>
            </a:r>
            <a:r>
              <a:rPr lang="en-US" altLang="zh-CN" sz="2000" b="1" dirty="0">
                <a:solidFill>
                  <a:srgbClr val="FF0000"/>
                </a:solidFill>
                <a:ea typeface="微软雅黑" panose="020B0503020204020204" pitchFamily="34" charset="-122"/>
              </a:rPr>
              <a:t>4</a:t>
            </a:r>
            <a:r>
              <a:rPr lang="zh-CN" altLang="en-US" sz="2000" b="1" dirty="0">
                <a:solidFill>
                  <a:srgbClr val="FF0000"/>
                </a:solidFill>
                <a:ea typeface="微软雅黑" panose="020B0503020204020204" pitchFamily="34" charset="-122"/>
              </a:rPr>
              <a:t>章</a:t>
            </a:r>
            <a:r>
              <a:rPr lang="en-US" altLang="zh-CN" sz="2000" b="1" dirty="0">
                <a:solidFill>
                  <a:srgbClr val="FF0000"/>
                </a:solidFill>
                <a:ea typeface="微软雅黑" panose="020B0503020204020204" pitchFamily="34" charset="-122"/>
              </a:rPr>
              <a:t>)</a:t>
            </a:r>
            <a:endParaRPr lang="zh-CN" altLang="en-US" sz="2000" b="1" dirty="0">
              <a:solidFill>
                <a:srgbClr val="FF0000"/>
              </a:solidFill>
              <a:ea typeface="微软雅黑" panose="020B0503020204020204" pitchFamily="34" charset="-122"/>
            </a:endParaRPr>
          </a:p>
        </p:txBody>
      </p:sp>
      <p:graphicFrame>
        <p:nvGraphicFramePr>
          <p:cNvPr id="13" name="Object 5"/>
          <p:cNvGraphicFramePr>
            <a:graphicFrameLocks noChangeAspect="1"/>
          </p:cNvGraphicFramePr>
          <p:nvPr/>
        </p:nvGraphicFramePr>
        <p:xfrm>
          <a:off x="1708150" y="6048375"/>
          <a:ext cx="2006600" cy="381000"/>
        </p:xfrm>
        <a:graphic>
          <a:graphicData uri="http://schemas.openxmlformats.org/presentationml/2006/ole">
            <mc:AlternateContent xmlns:mc="http://schemas.openxmlformats.org/markup-compatibility/2006">
              <mc:Choice xmlns:v="urn:schemas-microsoft-com:vml" Requires="v">
                <p:oleObj r:id="rId9" imgW="2006600" imgH="381000" progId="Equation.3">
                  <p:embed/>
                </p:oleObj>
              </mc:Choice>
              <mc:Fallback>
                <p:oleObj r:id="rId9" imgW="2006600" imgH="381000" progId="Equation.3">
                  <p:embed/>
                  <p:pic>
                    <p:nvPicPr>
                      <p:cNvPr id="0" name="图片 3772"/>
                      <p:cNvPicPr/>
                      <p:nvPr/>
                    </p:nvPicPr>
                    <p:blipFill>
                      <a:blip r:embed="rId10"/>
                      <a:stretch>
                        <a:fillRect/>
                      </a:stretch>
                    </p:blipFill>
                    <p:spPr>
                      <a:xfrm>
                        <a:off x="1708150" y="6048375"/>
                        <a:ext cx="2006600" cy="381000"/>
                      </a:xfrm>
                      <a:prstGeom prst="rect">
                        <a:avLst/>
                      </a:prstGeom>
                      <a:noFill/>
                      <a:ln w="38100">
                        <a:noFill/>
                        <a:miter/>
                      </a:ln>
                    </p:spPr>
                  </p:pic>
                </p:oleObj>
              </mc:Fallback>
            </mc:AlternateContent>
          </a:graphicData>
        </a:graphic>
      </p:graphicFrame>
      <p:graphicFrame>
        <p:nvGraphicFramePr>
          <p:cNvPr id="14" name="Object 6"/>
          <p:cNvGraphicFramePr>
            <a:graphicFrameLocks noChangeAspect="1"/>
          </p:cNvGraphicFramePr>
          <p:nvPr/>
        </p:nvGraphicFramePr>
        <p:xfrm>
          <a:off x="4452938" y="6048375"/>
          <a:ext cx="1905000" cy="381000"/>
        </p:xfrm>
        <a:graphic>
          <a:graphicData uri="http://schemas.openxmlformats.org/presentationml/2006/ole">
            <mc:AlternateContent xmlns:mc="http://schemas.openxmlformats.org/markup-compatibility/2006">
              <mc:Choice xmlns:v="urn:schemas-microsoft-com:vml" Requires="v">
                <p:oleObj r:id="rId11" imgW="1905000" imgH="381000" progId="Equation.3">
                  <p:embed/>
                </p:oleObj>
              </mc:Choice>
              <mc:Fallback>
                <p:oleObj r:id="rId11" imgW="1905000" imgH="381000" progId="Equation.3">
                  <p:embed/>
                  <p:pic>
                    <p:nvPicPr>
                      <p:cNvPr id="0" name="图片 3771"/>
                      <p:cNvPicPr/>
                      <p:nvPr/>
                    </p:nvPicPr>
                    <p:blipFill>
                      <a:blip r:embed="rId12"/>
                      <a:stretch>
                        <a:fillRect/>
                      </a:stretch>
                    </p:blipFill>
                    <p:spPr>
                      <a:xfrm>
                        <a:off x="4452938" y="6048375"/>
                        <a:ext cx="1905000" cy="3810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1"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89860"/>
                                        </p:tgtEl>
                                        <p:attrNameLst>
                                          <p:attrName>style.visibility</p:attrName>
                                        </p:attrNameLst>
                                      </p:cBhvr>
                                      <p:to>
                                        <p:strVal val="visible"/>
                                      </p:to>
                                    </p:set>
                                    <p:anim calcmode="lin" valueType="num">
                                      <p:cBhvr additive="base">
                                        <p:cTn id="41" dur="500" fill="hold"/>
                                        <p:tgtEl>
                                          <p:spTgt spid="889860"/>
                                        </p:tgtEl>
                                        <p:attrNameLst>
                                          <p:attrName>ppt_x</p:attrName>
                                        </p:attrNameLst>
                                      </p:cBhvr>
                                      <p:tavLst>
                                        <p:tav tm="0">
                                          <p:val>
                                            <p:strVal val="#ppt_x"/>
                                          </p:val>
                                        </p:tav>
                                        <p:tav tm="100000">
                                          <p:val>
                                            <p:strVal val="#ppt_x"/>
                                          </p:val>
                                        </p:tav>
                                      </p:tavLst>
                                    </p:anim>
                                    <p:anim calcmode="lin" valueType="num">
                                      <p:cBhvr additive="base">
                                        <p:cTn id="42" dur="500" fill="hold"/>
                                        <p:tgtEl>
                                          <p:spTgt spid="88986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ppt_x"/>
                                          </p:val>
                                        </p:tav>
                                        <p:tav tm="100000">
                                          <p:val>
                                            <p:strVal val="#ppt_x"/>
                                          </p:val>
                                        </p:tav>
                                      </p:tavLst>
                                    </p:anim>
                                    <p:anim calcmode="lin" valueType="num">
                                      <p:cBhvr additive="base">
                                        <p:cTn id="6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fill="hold"/>
                                        <p:tgtEl>
                                          <p:spTgt spid="14"/>
                                        </p:tgtEl>
                                        <p:attrNameLst>
                                          <p:attrName>ppt_x</p:attrName>
                                        </p:attrNameLst>
                                      </p:cBhvr>
                                      <p:tavLst>
                                        <p:tav tm="0">
                                          <p:val>
                                            <p:strVal val="#ppt_x"/>
                                          </p:val>
                                        </p:tav>
                                        <p:tav tm="100000">
                                          <p:val>
                                            <p:strVal val="#ppt_x"/>
                                          </p:val>
                                        </p:tav>
                                      </p:tavLst>
                                    </p:anim>
                                    <p:anim calcmode="lin" valueType="num">
                                      <p:cBhvr additive="base">
                                        <p:cTn id="7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8" grpId="0"/>
      <p:bldP spid="8" grpId="1"/>
      <p:bldP spid="9"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30722" name="Object 2"/>
          <p:cNvGraphicFramePr>
            <a:graphicFrameLocks noGrp="1" noChangeAspect="1"/>
          </p:cNvGraphicFramePr>
          <p:nvPr>
            <p:ph idx="1"/>
          </p:nvPr>
        </p:nvGraphicFramePr>
        <p:xfrm>
          <a:off x="2406650" y="1928813"/>
          <a:ext cx="5522913" cy="4243387"/>
        </p:xfrm>
        <a:graphic>
          <a:graphicData uri="http://schemas.openxmlformats.org/presentationml/2006/ole">
            <mc:AlternateContent xmlns:mc="http://schemas.openxmlformats.org/markup-compatibility/2006">
              <mc:Choice xmlns:v="urn:schemas-microsoft-com:vml" Requires="v">
                <p:oleObj r:id="rId3" imgW="2052955" imgH="1936115" progId="Visio.Drawing.11">
                  <p:embed/>
                </p:oleObj>
              </mc:Choice>
              <mc:Fallback>
                <p:oleObj r:id="rId3" imgW="2052955" imgH="1936115" progId="Visio.Drawing.11">
                  <p:embed/>
                  <p:pic>
                    <p:nvPicPr>
                      <p:cNvPr id="0" name="图片 3769"/>
                      <p:cNvPicPr/>
                      <p:nvPr/>
                    </p:nvPicPr>
                    <p:blipFill>
                      <a:blip r:embed="rId4"/>
                      <a:srcRect/>
                      <a:stretch>
                        <a:fillRect/>
                      </a:stretch>
                    </p:blipFill>
                    <p:spPr>
                      <a:xfrm>
                        <a:off x="2406650" y="1928813"/>
                        <a:ext cx="5522913" cy="4243387"/>
                      </a:xfrm>
                      <a:prstGeom prst="rect">
                        <a:avLst/>
                      </a:prstGeom>
                      <a:noFill/>
                      <a:ln w="38100">
                        <a:miter/>
                      </a:ln>
                    </p:spPr>
                  </p:pic>
                </p:oleObj>
              </mc:Fallback>
            </mc:AlternateContent>
          </a:graphicData>
        </a:graphic>
      </p:graphicFrame>
      <p:sp>
        <p:nvSpPr>
          <p:cNvPr id="30723" name="标题 6"/>
          <p:cNvSpPr>
            <a:spLocks noGrp="1"/>
          </p:cNvSpPr>
          <p:nvPr>
            <p:ph type="title"/>
          </p:nvPr>
        </p:nvSpPr>
        <p:spPr>
          <a:xfrm>
            <a:off x="771525" y="357188"/>
            <a:ext cx="8229600" cy="1143000"/>
          </a:xfrm>
        </p:spPr>
        <p:txBody>
          <a:bodyPr vert="horz" wrap="square" lIns="91440" tIns="45720" rIns="91440" bIns="45720" anchor="ctr" anchorCtr="0"/>
          <a:lstStyle/>
          <a:p>
            <a:pPr eaLnBrk="1" hangingPunct="1"/>
            <a:r>
              <a:rPr lang="zh-CN" altLang="en-US" sz="2400" b="1" dirty="0">
                <a:solidFill>
                  <a:srgbClr val="C00000"/>
                </a:solidFill>
              </a:rPr>
              <a:t>极坐标图形状与系统的型号有关</a:t>
            </a:r>
            <a:r>
              <a:rPr lang="en-US" altLang="zh-CN" sz="2400" b="1" dirty="0">
                <a:solidFill>
                  <a:srgbClr val="C00000"/>
                </a:solidFill>
              </a:rPr>
              <a:t>(</a:t>
            </a:r>
            <a:r>
              <a:rPr lang="zh-CN" altLang="en-US" sz="2400" b="1" dirty="0">
                <a:solidFill>
                  <a:srgbClr val="C00000"/>
                </a:solidFill>
                <a:sym typeface="Wingdings" panose="05000000000000000000" pitchFamily="2" charset="2"/>
              </a:rPr>
              <a:t>终止点</a:t>
            </a:r>
            <a:r>
              <a:rPr lang="en-US" altLang="zh-CN" sz="2400" b="1" dirty="0">
                <a:solidFill>
                  <a:srgbClr val="C00000"/>
                </a:solidFill>
                <a:sym typeface="Wingdings" panose="05000000000000000000" pitchFamily="2" charset="2"/>
              </a:rPr>
              <a:t>)</a:t>
            </a:r>
            <a:endParaRPr lang="zh-CN" altLang="en-US" sz="2400" b="1" dirty="0">
              <a:solidFill>
                <a:srgbClr val="C00000"/>
              </a:solidFill>
            </a:endParaRPr>
          </a:p>
        </p:txBody>
      </p:sp>
    </p:spTree>
  </p:cSld>
  <p:clrMapOvr>
    <a:masterClrMapping/>
  </p:clrMapOvr>
  <p:transition>
    <p:pull dir="rd"/>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nvGraphicFramePr>
        <p:xfrm>
          <a:off x="4643438" y="2714625"/>
          <a:ext cx="4321175" cy="3357563"/>
        </p:xfrm>
        <a:graphic>
          <a:graphicData uri="http://schemas.openxmlformats.org/presentationml/2006/ole">
            <mc:AlternateContent xmlns:mc="http://schemas.openxmlformats.org/markup-compatibility/2006">
              <mc:Choice xmlns:v="urn:schemas-microsoft-com:vml" Requires="v">
                <p:oleObj r:id="rId3" imgW="2872740" imgH="2232660" progId="Visio.Drawing.11">
                  <p:embed/>
                </p:oleObj>
              </mc:Choice>
              <mc:Fallback>
                <p:oleObj r:id="rId3" imgW="2872740" imgH="2232660" progId="Visio.Drawing.11">
                  <p:embed/>
                  <p:pic>
                    <p:nvPicPr>
                      <p:cNvPr id="0" name="图片 3770"/>
                      <p:cNvPicPr/>
                      <p:nvPr/>
                    </p:nvPicPr>
                    <p:blipFill>
                      <a:blip r:embed="rId4"/>
                      <a:stretch>
                        <a:fillRect/>
                      </a:stretch>
                    </p:blipFill>
                    <p:spPr>
                      <a:xfrm>
                        <a:off x="4643438" y="2714625"/>
                        <a:ext cx="4321175" cy="3357563"/>
                      </a:xfrm>
                      <a:prstGeom prst="rect">
                        <a:avLst/>
                      </a:prstGeom>
                      <a:noFill/>
                      <a:ln w="38100">
                        <a:noFill/>
                        <a:miter/>
                      </a:ln>
                    </p:spPr>
                  </p:pic>
                </p:oleObj>
              </mc:Fallback>
            </mc:AlternateContent>
          </a:graphicData>
        </a:graphic>
      </p:graphicFrame>
      <p:graphicFrame>
        <p:nvGraphicFramePr>
          <p:cNvPr id="31747" name="Object 3"/>
          <p:cNvGraphicFramePr>
            <a:graphicFrameLocks noGrp="1" noChangeAspect="1"/>
          </p:cNvGraphicFramePr>
          <p:nvPr>
            <p:ph idx="1"/>
          </p:nvPr>
        </p:nvGraphicFramePr>
        <p:xfrm>
          <a:off x="214313" y="3246438"/>
          <a:ext cx="4248150" cy="2611437"/>
        </p:xfrm>
        <a:graphic>
          <a:graphicData uri="http://schemas.openxmlformats.org/presentationml/2006/ole">
            <mc:AlternateContent xmlns:mc="http://schemas.openxmlformats.org/markup-compatibility/2006">
              <mc:Choice xmlns:v="urn:schemas-microsoft-com:vml" Requires="v">
                <p:oleObj r:id="rId5" imgW="2346960" imgH="1546860" progId="Visio.Drawing.11">
                  <p:embed/>
                </p:oleObj>
              </mc:Choice>
              <mc:Fallback>
                <p:oleObj r:id="rId5" imgW="2346960" imgH="1546860" progId="Visio.Drawing.11">
                  <p:embed/>
                  <p:pic>
                    <p:nvPicPr>
                      <p:cNvPr id="0" name="图片 3773"/>
                      <p:cNvPicPr/>
                      <p:nvPr/>
                    </p:nvPicPr>
                    <p:blipFill>
                      <a:blip r:embed="rId6"/>
                      <a:srcRect/>
                      <a:stretch>
                        <a:fillRect/>
                      </a:stretch>
                    </p:blipFill>
                    <p:spPr>
                      <a:xfrm>
                        <a:off x="214313" y="3246438"/>
                        <a:ext cx="4248150" cy="2611437"/>
                      </a:xfrm>
                      <a:prstGeom prst="rect">
                        <a:avLst/>
                      </a:prstGeom>
                      <a:noFill/>
                      <a:ln w="38100">
                        <a:miter/>
                      </a:ln>
                    </p:spPr>
                  </p:pic>
                </p:oleObj>
              </mc:Fallback>
            </mc:AlternateContent>
          </a:graphicData>
        </a:graphic>
      </p:graphicFrame>
      <p:sp>
        <p:nvSpPr>
          <p:cNvPr id="31748" name="Rectangle 6"/>
          <p:cNvSpPr/>
          <p:nvPr/>
        </p:nvSpPr>
        <p:spPr>
          <a:xfrm>
            <a:off x="285750" y="1928813"/>
            <a:ext cx="7820025" cy="646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 typeface="Wingdings" panose="05000000000000000000" pitchFamily="2" charset="2"/>
              <a:buNone/>
            </a:pPr>
            <a:r>
              <a:rPr lang="zh-CN" altLang="en-US" sz="3600" b="1" dirty="0">
                <a:solidFill>
                  <a:srgbClr val="C00000"/>
                </a:solidFill>
                <a:ea typeface="微软雅黑" panose="020B0503020204020204" pitchFamily="34" charset="-122"/>
                <a:sym typeface="Wingdings" panose="05000000000000000000" pitchFamily="2" charset="2"/>
              </a:rPr>
              <a:t>    </a:t>
            </a:r>
            <a:r>
              <a:rPr lang="zh-CN" altLang="en-US" sz="2000" b="1" dirty="0">
                <a:solidFill>
                  <a:srgbClr val="C00000"/>
                </a:solidFill>
                <a:ea typeface="微软雅黑" panose="020B0503020204020204" pitchFamily="34" charset="-122"/>
                <a:sym typeface="Wingdings" panose="05000000000000000000" pitchFamily="2" charset="2"/>
              </a:rPr>
              <a:t>增加</a:t>
            </a:r>
            <a:r>
              <a:rPr lang="en-US" altLang="zh-CN" sz="2000" b="1" dirty="0">
                <a:solidFill>
                  <a:srgbClr val="C00000"/>
                </a:solidFill>
                <a:ea typeface="微软雅黑" panose="020B0503020204020204" pitchFamily="34" charset="-122"/>
                <a:sym typeface="Wingdings" panose="05000000000000000000" pitchFamily="2" charset="2"/>
              </a:rPr>
              <a:t>n</a:t>
            </a:r>
            <a:r>
              <a:rPr lang="zh-CN" altLang="en-US" sz="2000" b="1" dirty="0">
                <a:solidFill>
                  <a:srgbClr val="C00000"/>
                </a:solidFill>
                <a:ea typeface="微软雅黑" panose="020B0503020204020204" pitchFamily="34" charset="-122"/>
                <a:sym typeface="Wingdings" panose="05000000000000000000" pitchFamily="2" charset="2"/>
              </a:rPr>
              <a:t>个有限负实极点后，</a:t>
            </a:r>
            <a:r>
              <a:rPr lang="en-US" altLang="zh-CN" sz="2000" b="1" dirty="0">
                <a:solidFill>
                  <a:srgbClr val="C00000"/>
                </a:solidFill>
                <a:ea typeface="微软雅黑" panose="020B0503020204020204" pitchFamily="34" charset="-122"/>
              </a:rPr>
              <a:t>ω=0</a:t>
            </a:r>
            <a:r>
              <a:rPr lang="en-US" altLang="en-US" sz="2000" b="1" dirty="0">
                <a:solidFill>
                  <a:srgbClr val="C00000"/>
                </a:solidFill>
              </a:rPr>
              <a:t>→</a:t>
            </a:r>
            <a:r>
              <a:rPr lang="en-US" altLang="zh-CN" sz="2000" b="1" dirty="0">
                <a:solidFill>
                  <a:srgbClr val="C00000"/>
                </a:solidFill>
                <a:ea typeface="微软雅黑" panose="020B0503020204020204" pitchFamily="34" charset="-122"/>
              </a:rPr>
              <a:t>∞</a:t>
            </a:r>
            <a:r>
              <a:rPr lang="zh-CN" altLang="en-US" sz="2000" b="1" dirty="0">
                <a:solidFill>
                  <a:srgbClr val="C00000"/>
                </a:solidFill>
                <a:ea typeface="微软雅黑" panose="020B0503020204020204" pitchFamily="34" charset="-122"/>
              </a:rPr>
              <a:t>时，奈氏</a:t>
            </a:r>
            <a:r>
              <a:rPr lang="zh-CN" altLang="en-US" sz="2000" b="1" dirty="0">
                <a:solidFill>
                  <a:srgbClr val="C00000"/>
                </a:solidFill>
                <a:ea typeface="微软雅黑" panose="020B0503020204020204" pitchFamily="34" charset="-122"/>
                <a:sym typeface="Wingdings" panose="05000000000000000000" pitchFamily="2" charset="2"/>
              </a:rPr>
              <a:t>的曲线顺时针转</a:t>
            </a:r>
            <a:r>
              <a:rPr lang="en-US" altLang="zh-CN" sz="2000" b="1" dirty="0">
                <a:solidFill>
                  <a:srgbClr val="C00000"/>
                </a:solidFill>
                <a:ea typeface="微软雅黑" panose="020B0503020204020204" pitchFamily="34" charset="-122"/>
                <a:sym typeface="Wingdings" panose="05000000000000000000" pitchFamily="2" charset="2"/>
              </a:rPr>
              <a:t>n</a:t>
            </a:r>
            <a:r>
              <a:rPr lang="el-GR" altLang="zh-CN" sz="2000" b="1" dirty="0">
                <a:solidFill>
                  <a:srgbClr val="C00000"/>
                </a:solidFill>
                <a:ea typeface="微软雅黑" panose="020B0503020204020204" pitchFamily="34" charset="-122"/>
                <a:cs typeface="Times New Roman" panose="02020603050405020304" pitchFamily="18" charset="0"/>
                <a:sym typeface="Wingdings" panose="05000000000000000000" pitchFamily="2" charset="2"/>
              </a:rPr>
              <a:t>π</a:t>
            </a:r>
            <a:r>
              <a:rPr lang="en-US" altLang="zh-CN" sz="2000" b="1" dirty="0">
                <a:solidFill>
                  <a:srgbClr val="C00000"/>
                </a:solidFill>
                <a:ea typeface="微软雅黑" panose="020B0503020204020204" pitchFamily="34" charset="-122"/>
                <a:cs typeface="Times New Roman" panose="02020603050405020304" pitchFamily="18" charset="0"/>
                <a:sym typeface="Wingdings" panose="05000000000000000000" pitchFamily="2" charset="2"/>
              </a:rPr>
              <a:t>/2</a:t>
            </a:r>
            <a:endParaRPr lang="en-US" altLang="zh-CN" sz="2000" b="1" dirty="0">
              <a:solidFill>
                <a:srgbClr val="C00000"/>
              </a:solidFill>
              <a:ea typeface="Times New Roman" panose="02020603050405020304" pitchFamily="18" charset="0"/>
              <a:sym typeface="Wingdings" panose="05000000000000000000" pitchFamily="2" charset="2"/>
            </a:endParaRPr>
          </a:p>
        </p:txBody>
      </p:sp>
    </p:spTree>
  </p:cSld>
  <p:clrMapOvr>
    <a:masterClrMapping/>
  </p:clrMapOvr>
  <p:transition>
    <p:pull dir="rd"/>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2770" name="灯片编号占位符 7"/>
          <p:cNvSpPr txBox="1">
            <a:spLocks noGrp="1"/>
          </p:cNvSpPr>
          <p:nvPr>
            <p:ph type="sldNum" sz="quarter" idx="4"/>
          </p:nvPr>
        </p:nvSpPr>
        <p:spPr>
          <a:xfrm>
            <a:off x="6553200" y="6248400"/>
            <a:ext cx="1905000" cy="457200"/>
          </a:xfrm>
          <a:noFill/>
          <a:ln>
            <a:noFill/>
          </a:ln>
        </p:spPr>
        <p:txBody>
          <a:bodyPr anchor="ctr" anchorCtr="0"/>
          <a:lstStyle/>
          <a:p>
            <a:pPr marL="0" indent="0" algn="r" eaLnBrk="1" hangingPunct="1">
              <a:spcBef>
                <a:spcPct val="0"/>
              </a:spcBef>
              <a:buFontTx/>
              <a:buNone/>
            </a:pPr>
            <a:fld id="{9A0DB2DC-4C9A-4742-B13C-FB6460FD3503}" type="slidenum">
              <a:rPr lang="zh-CN" altLang="en-US" sz="1200" dirty="0">
                <a:solidFill>
                  <a:srgbClr val="898989"/>
                </a:solidFill>
              </a:rPr>
              <a:t>28</a:t>
            </a:fld>
            <a:endParaRPr lang="zh-CN" altLang="en-US" sz="1200" dirty="0">
              <a:solidFill>
                <a:srgbClr val="898989"/>
              </a:solidFill>
            </a:endParaRPr>
          </a:p>
        </p:txBody>
      </p:sp>
      <p:graphicFrame>
        <p:nvGraphicFramePr>
          <p:cNvPr id="32771" name="Object 2"/>
          <p:cNvGraphicFramePr>
            <a:graphicFrameLocks noGrp="1" noChangeAspect="1"/>
          </p:cNvGraphicFramePr>
          <p:nvPr>
            <p:ph sz="quarter" idx="2"/>
          </p:nvPr>
        </p:nvGraphicFramePr>
        <p:xfrm>
          <a:off x="4929188" y="3071813"/>
          <a:ext cx="3617912" cy="3390900"/>
        </p:xfrm>
        <a:graphic>
          <a:graphicData uri="http://schemas.openxmlformats.org/presentationml/2006/ole">
            <mc:AlternateContent xmlns:mc="http://schemas.openxmlformats.org/markup-compatibility/2006">
              <mc:Choice xmlns:v="urn:schemas-microsoft-com:vml" Requires="v">
                <p:oleObj r:id="rId3" imgW="2220595" imgH="2612390" progId="Visio.Drawing.11">
                  <p:embed/>
                </p:oleObj>
              </mc:Choice>
              <mc:Fallback>
                <p:oleObj r:id="rId3" imgW="2220595" imgH="2612390" progId="Visio.Drawing.11">
                  <p:embed/>
                  <p:pic>
                    <p:nvPicPr>
                      <p:cNvPr id="0" name="图片 3775"/>
                      <p:cNvPicPr/>
                      <p:nvPr/>
                    </p:nvPicPr>
                    <p:blipFill>
                      <a:blip r:embed="rId4"/>
                      <a:srcRect/>
                      <a:stretch>
                        <a:fillRect/>
                      </a:stretch>
                    </p:blipFill>
                    <p:spPr>
                      <a:xfrm>
                        <a:off x="4929188" y="3071813"/>
                        <a:ext cx="3617912" cy="3390900"/>
                      </a:xfrm>
                      <a:prstGeom prst="rect">
                        <a:avLst/>
                      </a:prstGeom>
                      <a:noFill/>
                      <a:ln w="38100">
                        <a:miter/>
                      </a:ln>
                    </p:spPr>
                  </p:pic>
                </p:oleObj>
              </mc:Fallback>
            </mc:AlternateContent>
          </a:graphicData>
        </a:graphic>
      </p:graphicFrame>
      <p:graphicFrame>
        <p:nvGraphicFramePr>
          <p:cNvPr id="32772" name="Object 3"/>
          <p:cNvGraphicFramePr>
            <a:graphicFrameLocks noGrp="1" noChangeAspect="1"/>
          </p:cNvGraphicFramePr>
          <p:nvPr>
            <p:ph sz="quarter" idx="3"/>
          </p:nvPr>
        </p:nvGraphicFramePr>
        <p:xfrm>
          <a:off x="785813" y="2928938"/>
          <a:ext cx="3692525" cy="3357562"/>
        </p:xfrm>
        <a:graphic>
          <a:graphicData uri="http://schemas.openxmlformats.org/presentationml/2006/ole">
            <mc:AlternateContent xmlns:mc="http://schemas.openxmlformats.org/markup-compatibility/2006">
              <mc:Choice xmlns:v="urn:schemas-microsoft-com:vml" Requires="v">
                <p:oleObj r:id="rId5" imgW="2268220" imgH="2612390" progId="Visio.Drawing.11">
                  <p:embed/>
                </p:oleObj>
              </mc:Choice>
              <mc:Fallback>
                <p:oleObj r:id="rId5" imgW="2268220" imgH="2612390" progId="Visio.Drawing.11">
                  <p:embed/>
                  <p:pic>
                    <p:nvPicPr>
                      <p:cNvPr id="0" name="图片 3774"/>
                      <p:cNvPicPr/>
                      <p:nvPr/>
                    </p:nvPicPr>
                    <p:blipFill>
                      <a:blip r:embed="rId6"/>
                      <a:srcRect/>
                      <a:stretch>
                        <a:fillRect/>
                      </a:stretch>
                    </p:blipFill>
                    <p:spPr>
                      <a:xfrm>
                        <a:off x="785813" y="2928938"/>
                        <a:ext cx="3692525" cy="3357562"/>
                      </a:xfrm>
                      <a:prstGeom prst="rect">
                        <a:avLst/>
                      </a:prstGeom>
                      <a:noFill/>
                      <a:ln w="38100">
                        <a:miter/>
                      </a:ln>
                    </p:spPr>
                  </p:pic>
                </p:oleObj>
              </mc:Fallback>
            </mc:AlternateContent>
          </a:graphicData>
        </a:graphic>
      </p:graphicFrame>
      <p:sp>
        <p:nvSpPr>
          <p:cNvPr id="32773" name="Rectangle 13"/>
          <p:cNvSpPr/>
          <p:nvPr/>
        </p:nvSpPr>
        <p:spPr>
          <a:xfrm>
            <a:off x="642938" y="1714500"/>
            <a:ext cx="8027987" cy="646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 typeface="Wingdings" panose="05000000000000000000" pitchFamily="2" charset="2"/>
              <a:buNone/>
            </a:pPr>
            <a:r>
              <a:rPr lang="zh-CN" altLang="en-US" sz="3600" b="1" dirty="0">
                <a:solidFill>
                  <a:srgbClr val="C00000"/>
                </a:solidFill>
                <a:ea typeface="微软雅黑" panose="020B0503020204020204" pitchFamily="34" charset="-122"/>
                <a:sym typeface="Wingdings" panose="05000000000000000000" pitchFamily="2" charset="2"/>
              </a:rPr>
              <a:t>    </a:t>
            </a:r>
            <a:r>
              <a:rPr lang="zh-CN" altLang="en-US" sz="2000" b="1" dirty="0">
                <a:solidFill>
                  <a:srgbClr val="C00000"/>
                </a:solidFill>
                <a:ea typeface="微软雅黑" panose="020B0503020204020204" pitchFamily="34" charset="-122"/>
                <a:sym typeface="Wingdings" panose="05000000000000000000" pitchFamily="2" charset="2"/>
              </a:rPr>
              <a:t>增加</a:t>
            </a:r>
            <a:r>
              <a:rPr lang="en-US" altLang="zh-CN" sz="2000" b="1" dirty="0">
                <a:solidFill>
                  <a:srgbClr val="C00000"/>
                </a:solidFill>
                <a:ea typeface="微软雅黑" panose="020B0503020204020204" pitchFamily="34" charset="-122"/>
                <a:sym typeface="Wingdings" panose="05000000000000000000" pitchFamily="2" charset="2"/>
              </a:rPr>
              <a:t>n</a:t>
            </a:r>
            <a:r>
              <a:rPr lang="zh-CN" altLang="en-US" sz="2000" b="1" dirty="0">
                <a:solidFill>
                  <a:srgbClr val="C00000"/>
                </a:solidFill>
                <a:ea typeface="微软雅黑" panose="020B0503020204020204" pitchFamily="34" charset="-122"/>
                <a:sym typeface="Wingdings" panose="05000000000000000000" pitchFamily="2" charset="2"/>
              </a:rPr>
              <a:t>个有限负实零点后，</a:t>
            </a:r>
            <a:r>
              <a:rPr lang="en-US" altLang="zh-CN" sz="2000" b="1" dirty="0">
                <a:solidFill>
                  <a:srgbClr val="C00000"/>
                </a:solidFill>
                <a:ea typeface="微软雅黑" panose="020B0503020204020204" pitchFamily="34" charset="-122"/>
              </a:rPr>
              <a:t>ω=0</a:t>
            </a:r>
            <a:r>
              <a:rPr lang="en-US" altLang="en-US" sz="2000" b="1" dirty="0">
                <a:solidFill>
                  <a:srgbClr val="C00000"/>
                </a:solidFill>
              </a:rPr>
              <a:t>→</a:t>
            </a:r>
            <a:r>
              <a:rPr lang="en-US" altLang="zh-CN" sz="2000" b="1" dirty="0">
                <a:solidFill>
                  <a:srgbClr val="C00000"/>
                </a:solidFill>
                <a:ea typeface="微软雅黑" panose="020B0503020204020204" pitchFamily="34" charset="-122"/>
              </a:rPr>
              <a:t>∞</a:t>
            </a:r>
            <a:r>
              <a:rPr lang="zh-CN" altLang="en-US" sz="2000" b="1" dirty="0">
                <a:solidFill>
                  <a:srgbClr val="C00000"/>
                </a:solidFill>
                <a:ea typeface="微软雅黑" panose="020B0503020204020204" pitchFamily="34" charset="-122"/>
              </a:rPr>
              <a:t>时，奈氏</a:t>
            </a:r>
            <a:r>
              <a:rPr lang="zh-CN" altLang="en-US" sz="2000" b="1" dirty="0">
                <a:solidFill>
                  <a:srgbClr val="C00000"/>
                </a:solidFill>
                <a:ea typeface="微软雅黑" panose="020B0503020204020204" pitchFamily="34" charset="-122"/>
                <a:sym typeface="Wingdings" panose="05000000000000000000" pitchFamily="2" charset="2"/>
              </a:rPr>
              <a:t>的曲线逆时针转</a:t>
            </a:r>
            <a:r>
              <a:rPr lang="en-US" altLang="zh-CN" sz="2000" b="1" dirty="0">
                <a:solidFill>
                  <a:srgbClr val="C00000"/>
                </a:solidFill>
                <a:ea typeface="微软雅黑" panose="020B0503020204020204" pitchFamily="34" charset="-122"/>
                <a:sym typeface="Wingdings" panose="05000000000000000000" pitchFamily="2" charset="2"/>
              </a:rPr>
              <a:t>n</a:t>
            </a:r>
            <a:r>
              <a:rPr lang="el-GR" altLang="zh-CN" sz="2000" b="1" dirty="0">
                <a:solidFill>
                  <a:srgbClr val="C00000"/>
                </a:solidFill>
                <a:ea typeface="微软雅黑" panose="020B0503020204020204" pitchFamily="34" charset="-122"/>
                <a:cs typeface="Times New Roman" panose="02020603050405020304" pitchFamily="18" charset="0"/>
                <a:sym typeface="Wingdings" panose="05000000000000000000" pitchFamily="2" charset="2"/>
              </a:rPr>
              <a:t>π</a:t>
            </a:r>
            <a:r>
              <a:rPr lang="en-US" altLang="zh-CN" sz="2000" b="1" dirty="0">
                <a:solidFill>
                  <a:srgbClr val="C00000"/>
                </a:solidFill>
                <a:ea typeface="微软雅黑" panose="020B0503020204020204" pitchFamily="34" charset="-122"/>
                <a:cs typeface="Times New Roman" panose="02020603050405020304" pitchFamily="18" charset="0"/>
                <a:sym typeface="Wingdings" panose="05000000000000000000" pitchFamily="2" charset="2"/>
              </a:rPr>
              <a:t>/2</a:t>
            </a:r>
            <a:endParaRPr lang="en-US" altLang="zh-CN" sz="2000" b="1" dirty="0">
              <a:solidFill>
                <a:srgbClr val="C00000"/>
              </a:solidFill>
              <a:ea typeface="Times New Roman" panose="02020603050405020304" pitchFamily="18" charset="0"/>
              <a:sym typeface="Wingdings" panose="05000000000000000000" pitchFamily="2" charset="2"/>
            </a:endParaRPr>
          </a:p>
        </p:txBody>
      </p:sp>
    </p:spTree>
  </p:cSld>
  <p:clrMapOvr>
    <a:masterClrMapping/>
  </p:clrMapOvr>
  <p:transition>
    <p:pull dir="rd"/>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3794" name="标题 4"/>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C00000"/>
                </a:solidFill>
                <a:ea typeface="黑体" panose="02010609060101010101" charset="-122"/>
              </a:rPr>
              <a:t>结    论</a:t>
            </a:r>
            <a:endParaRPr lang="zh-CN" altLang="en-US" sz="2800" dirty="0">
              <a:solidFill>
                <a:srgbClr val="C00000"/>
              </a:solidFill>
            </a:endParaRPr>
          </a:p>
        </p:txBody>
      </p:sp>
      <p:sp>
        <p:nvSpPr>
          <p:cNvPr id="100355" name="Rectangle 3"/>
          <p:cNvSpPr>
            <a:spLocks noGrp="1" noChangeArrowheads="1"/>
          </p:cNvSpPr>
          <p:nvPr>
            <p:ph type="body" idx="1"/>
          </p:nvPr>
        </p:nvSpPr>
        <p:spPr>
          <a:xfrm>
            <a:off x="571500" y="2000250"/>
            <a:ext cx="8205788" cy="3857625"/>
          </a:xfrm>
        </p:spPr>
        <p:txBody>
          <a:bodyPr vert="horz" wrap="square" lIns="91440" tIns="45720" rIns="91440" bIns="45720" numCol="1" rtlCol="0" anchor="t" anchorCtr="0" compatLnSpc="1">
            <a:noAutofit/>
          </a:bodyPr>
          <a:lstStyle/>
          <a:p>
            <a:pPr marL="342900" marR="0" lvl="0" indent="-342900" algn="l" defTabSz="914400" rtl="0" eaLnBrk="1" fontAlgn="auto" latinLnBrk="0" hangingPunct="1">
              <a:lnSpc>
                <a:spcPct val="150000"/>
              </a:lnSpc>
              <a:spcBef>
                <a:spcPct val="2000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0 型系统</a:t>
            </a:r>
            <a:r>
              <a:rPr kumimoji="0" lang="en-US" altLang="zh-CN" sz="2400" b="0" i="0" u="none" strike="noStrike" kern="1200" cap="none" spc="0" normalizeH="0" baseline="0" noProof="0" dirty="0">
                <a:ln>
                  <a:noFill/>
                </a:ln>
                <a:solidFill>
                  <a:schemeClr val="tx1"/>
                </a:solidFill>
                <a:effectLst/>
                <a:uLnTx/>
                <a:uFillTx/>
                <a:latin typeface="+mn-lt"/>
                <a:cs typeface="+mn-cs"/>
              </a:rPr>
              <a:t>：</a:t>
            </a:r>
            <a:r>
              <a:rPr kumimoji="0" lang="zh-CN" altLang="en-US" sz="2400" b="0" i="0" u="none" strike="noStrike" kern="1200" cap="none" spc="0" normalizeH="0" baseline="0" noProof="0" dirty="0">
                <a:ln>
                  <a:noFill/>
                </a:ln>
                <a:solidFill>
                  <a:schemeClr val="tx1"/>
                </a:solidFill>
                <a:effectLst/>
                <a:uLnTx/>
                <a:uFillTx/>
                <a:latin typeface="+mn-lt"/>
                <a:cs typeface="+mn-cs"/>
              </a:rPr>
              <a:t>极坐标图起始于正实轴上的有限点，终止于原点。</a:t>
            </a:r>
            <a:endParaRPr kumimoji="0" lang="en-US" altLang="zh-CN" sz="2400" b="0" i="0" u="none" strike="noStrike" kern="1200" cap="none" spc="0" normalizeH="0" baseline="0" noProof="0" dirty="0">
              <a:ln>
                <a:noFill/>
              </a:ln>
              <a:solidFill>
                <a:schemeClr val="tx1"/>
              </a:solidFill>
              <a:effectLst/>
              <a:uLnTx/>
              <a:uFillTx/>
              <a:latin typeface="+mn-lt"/>
              <a:cs typeface="+mn-cs"/>
            </a:endParaRPr>
          </a:p>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I </a:t>
            </a:r>
            <a:r>
              <a:rPr kumimoji="0" lang="zh-CN" altLang="en-US" sz="24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型系统</a:t>
            </a:r>
            <a:r>
              <a:rPr kumimoji="0" lang="en-US" altLang="zh-CN" sz="2400" b="0" i="0" u="none" strike="noStrike" kern="1200" cap="none" spc="0" normalizeH="0" baseline="0" noProof="0" dirty="0">
                <a:ln>
                  <a:noFill/>
                </a:ln>
                <a:solidFill>
                  <a:schemeClr val="tx1"/>
                </a:solidFill>
                <a:effectLst/>
                <a:uLnTx/>
                <a:uFillTx/>
                <a:latin typeface="+mn-lt"/>
                <a:cs typeface="+mn-cs"/>
              </a:rPr>
              <a:t>：</a:t>
            </a:r>
            <a:r>
              <a:rPr kumimoji="0" lang="zh-CN" altLang="en-US" sz="2400" b="0" i="0" u="none" strike="noStrike" kern="1200" cap="none" spc="0" normalizeH="0" baseline="0" noProof="0" dirty="0">
                <a:ln>
                  <a:noFill/>
                </a:ln>
                <a:solidFill>
                  <a:schemeClr val="tx1"/>
                </a:solidFill>
                <a:effectLst/>
                <a:uLnTx/>
                <a:uFillTx/>
                <a:latin typeface="+mn-lt"/>
                <a:cs typeface="+mn-cs"/>
              </a:rPr>
              <a:t>由于存在一个积分环节，所以低频时，极坐标图是一条渐近于和虚轴平行的直线。当</a:t>
            </a:r>
            <a:r>
              <a:rPr kumimoji="0" lang="en-US" altLang="zh-CN" sz="2400" b="0" i="0" u="none" strike="noStrike" kern="1200" cap="none" spc="0" normalizeH="0" baseline="0" noProof="0" dirty="0">
                <a:ln>
                  <a:noFill/>
                </a:ln>
                <a:solidFill>
                  <a:schemeClr val="tx1"/>
                </a:solidFill>
                <a:effectLst/>
                <a:uLnTx/>
                <a:uFillTx/>
                <a:latin typeface="+mn-lt"/>
                <a:cs typeface="+mn-cs"/>
              </a:rPr>
              <a:t>ω=∞</a:t>
            </a:r>
            <a:r>
              <a:rPr kumimoji="0" lang="zh-CN" altLang="en-US" sz="2400" b="0" i="0" u="none" strike="noStrike" kern="1200" cap="none" spc="0" normalizeH="0" baseline="0" noProof="0" dirty="0">
                <a:ln>
                  <a:noFill/>
                </a:ln>
                <a:solidFill>
                  <a:schemeClr val="tx1"/>
                </a:solidFill>
                <a:effectLst/>
                <a:uLnTx/>
                <a:uFillTx/>
                <a:latin typeface="+mn-lt"/>
                <a:cs typeface="+mn-cs"/>
              </a:rPr>
              <a:t>时，幅值为零，曲线收敛于原点并且与某坐标轴相切。</a:t>
            </a:r>
          </a:p>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solidFill>
                <a:effectLst/>
                <a:uLnTx/>
                <a:uFillTx/>
                <a:latin typeface="+mn-lt"/>
                <a:cs typeface="+mn-cs"/>
              </a:rPr>
              <a:t>II  </a:t>
            </a:r>
            <a:r>
              <a:rPr kumimoji="0" lang="zh-CN" altLang="en-US" sz="2400" b="1" i="0" u="none" strike="noStrike" kern="1200" cap="none" spc="0" normalizeH="0" baseline="0" noProof="0" dirty="0">
                <a:ln>
                  <a:noFill/>
                </a:ln>
                <a:solidFill>
                  <a:schemeClr val="tx1"/>
                </a:solidFill>
                <a:effectLst/>
                <a:uLnTx/>
                <a:uFillTx/>
                <a:latin typeface="+mn-lt"/>
                <a:cs typeface="+mn-cs"/>
              </a:rPr>
              <a:t>型系统</a:t>
            </a:r>
            <a:r>
              <a:rPr kumimoji="0" lang="en-US" altLang="zh-CN" sz="2400" b="0" i="0" u="none" strike="noStrike" kern="1200" cap="none" spc="0" normalizeH="0" baseline="0" noProof="0" dirty="0">
                <a:ln>
                  <a:noFill/>
                </a:ln>
                <a:solidFill>
                  <a:schemeClr val="tx1"/>
                </a:solidFill>
                <a:effectLst/>
                <a:uLnTx/>
                <a:uFillTx/>
                <a:latin typeface="+mn-lt"/>
                <a:cs typeface="+mn-cs"/>
              </a:rPr>
              <a:t>：</a:t>
            </a:r>
            <a:r>
              <a:rPr kumimoji="0" lang="zh-CN" altLang="en-US" sz="2400" b="0" i="0" u="none" strike="noStrike" kern="1200" cap="none" spc="0" normalizeH="0" baseline="0" noProof="0" dirty="0">
                <a:ln>
                  <a:noFill/>
                </a:ln>
                <a:solidFill>
                  <a:schemeClr val="tx1"/>
                </a:solidFill>
                <a:effectLst/>
                <a:uLnTx/>
                <a:uFillTx/>
                <a:latin typeface="+mn-lt"/>
                <a:cs typeface="+mn-cs"/>
              </a:rPr>
              <a:t>低频处，极坐标图是一条渐近于负实轴的直线 。在</a:t>
            </a:r>
            <a:r>
              <a:rPr kumimoji="0" lang="en-US" altLang="zh-CN" sz="2400" b="0" i="0" u="none" strike="noStrike" kern="1200" cap="none" spc="0" normalizeH="0" baseline="0" noProof="0" dirty="0">
                <a:ln>
                  <a:noFill/>
                </a:ln>
                <a:solidFill>
                  <a:schemeClr val="tx1"/>
                </a:solidFill>
                <a:effectLst/>
                <a:uLnTx/>
                <a:uFillTx/>
                <a:latin typeface="+mn-lt"/>
                <a:cs typeface="+mn-cs"/>
              </a:rPr>
              <a:t>ω=∞</a:t>
            </a:r>
            <a:r>
              <a:rPr kumimoji="0" lang="zh-CN" altLang="en-US" sz="2400" b="0" i="0" u="none" strike="noStrike" kern="1200" cap="none" spc="0" normalizeH="0" baseline="0" noProof="0" dirty="0">
                <a:ln>
                  <a:noFill/>
                </a:ln>
                <a:solidFill>
                  <a:schemeClr val="tx1"/>
                </a:solidFill>
                <a:effectLst/>
                <a:uLnTx/>
                <a:uFillTx/>
                <a:latin typeface="+mn-lt"/>
                <a:cs typeface="+mn-cs"/>
              </a:rPr>
              <a:t>处幅值为零，且曲线相切于某坐标轴。</a:t>
            </a:r>
          </a:p>
        </p:txBody>
      </p:sp>
    </p:spTree>
  </p:cSld>
  <p:clrMapOvr>
    <a:masterClrMapping/>
  </p:clrMapOvr>
  <p:transition>
    <p:pull dir="rd"/>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2286000" y="785813"/>
          <a:ext cx="5803900" cy="800100"/>
        </p:xfrm>
        <a:graphic>
          <a:graphicData uri="http://schemas.openxmlformats.org/presentationml/2006/ole">
            <mc:AlternateContent xmlns:mc="http://schemas.openxmlformats.org/markup-compatibility/2006">
              <mc:Choice xmlns:v="urn:schemas-microsoft-com:vml" Requires="v">
                <p:oleObj r:id="rId3" imgW="5803900" imgH="800100" progId="Equation.3">
                  <p:embed/>
                </p:oleObj>
              </mc:Choice>
              <mc:Fallback>
                <p:oleObj r:id="rId3" imgW="5803900" imgH="800100" progId="Equation.3">
                  <p:embed/>
                  <p:pic>
                    <p:nvPicPr>
                      <p:cNvPr id="0" name="图片 3100"/>
                      <p:cNvPicPr/>
                      <p:nvPr/>
                    </p:nvPicPr>
                    <p:blipFill>
                      <a:blip r:embed="rId4"/>
                      <a:stretch>
                        <a:fillRect/>
                      </a:stretch>
                    </p:blipFill>
                    <p:spPr>
                      <a:xfrm>
                        <a:off x="2286000" y="785813"/>
                        <a:ext cx="5803900" cy="800100"/>
                      </a:xfrm>
                      <a:prstGeom prst="rect">
                        <a:avLst/>
                      </a:prstGeom>
                      <a:noFill/>
                      <a:ln w="38100">
                        <a:noFill/>
                        <a:miter/>
                      </a:ln>
                    </p:spPr>
                  </p:pic>
                </p:oleObj>
              </mc:Fallback>
            </mc:AlternateContent>
          </a:graphicData>
        </a:graphic>
      </p:graphicFrame>
      <p:sp>
        <p:nvSpPr>
          <p:cNvPr id="5" name="TextBox 4"/>
          <p:cNvSpPr txBox="1"/>
          <p:nvPr/>
        </p:nvSpPr>
        <p:spPr>
          <a:xfrm>
            <a:off x="785813" y="2071688"/>
            <a:ext cx="14160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dirty="0">
                <a:latin typeface="黑体" panose="02010609060101010101" charset="-122"/>
                <a:ea typeface="黑体" panose="02010609060101010101" charset="-122"/>
              </a:rPr>
              <a:t>上式中：</a:t>
            </a:r>
          </a:p>
        </p:txBody>
      </p:sp>
      <p:graphicFrame>
        <p:nvGraphicFramePr>
          <p:cNvPr id="6" name="Object 3"/>
          <p:cNvGraphicFramePr>
            <a:graphicFrameLocks noChangeAspect="1"/>
          </p:cNvGraphicFramePr>
          <p:nvPr/>
        </p:nvGraphicFramePr>
        <p:xfrm>
          <a:off x="2214563" y="1857375"/>
          <a:ext cx="4457700" cy="965200"/>
        </p:xfrm>
        <a:graphic>
          <a:graphicData uri="http://schemas.openxmlformats.org/presentationml/2006/ole">
            <mc:AlternateContent xmlns:mc="http://schemas.openxmlformats.org/markup-compatibility/2006">
              <mc:Choice xmlns:v="urn:schemas-microsoft-com:vml" Requires="v">
                <p:oleObj r:id="rId5" imgW="4457700" imgH="965200" progId="Equation.3">
                  <p:embed/>
                </p:oleObj>
              </mc:Choice>
              <mc:Fallback>
                <p:oleObj r:id="rId5" imgW="4457700" imgH="965200" progId="Equation.3">
                  <p:embed/>
                  <p:pic>
                    <p:nvPicPr>
                      <p:cNvPr id="0" name="图片 3102"/>
                      <p:cNvPicPr/>
                      <p:nvPr/>
                    </p:nvPicPr>
                    <p:blipFill>
                      <a:blip r:embed="rId6"/>
                      <a:stretch>
                        <a:fillRect/>
                      </a:stretch>
                    </p:blipFill>
                    <p:spPr>
                      <a:xfrm>
                        <a:off x="2214563" y="1857375"/>
                        <a:ext cx="4457700" cy="965200"/>
                      </a:xfrm>
                      <a:prstGeom prst="rect">
                        <a:avLst/>
                      </a:prstGeom>
                      <a:noFill/>
                      <a:ln w="38100">
                        <a:noFill/>
                        <a:miter/>
                      </a:ln>
                    </p:spPr>
                  </p:pic>
                </p:oleObj>
              </mc:Fallback>
            </mc:AlternateContent>
          </a:graphicData>
        </a:graphic>
      </p:graphicFrame>
      <p:sp>
        <p:nvSpPr>
          <p:cNvPr id="7" name="TextBox 6"/>
          <p:cNvSpPr txBox="1"/>
          <p:nvPr/>
        </p:nvSpPr>
        <p:spPr>
          <a:xfrm>
            <a:off x="785813" y="3071813"/>
            <a:ext cx="6494463" cy="461963"/>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对于稳定系统：所有极点都具有负实部</a:t>
            </a:r>
            <a:r>
              <a:rPr kumimoji="0" lang="en-US" altLang="zh-CN"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第</a:t>
            </a:r>
            <a:r>
              <a:rPr kumimoji="0" lang="en-US" altLang="zh-CN"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4</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章</a:t>
            </a:r>
            <a:r>
              <a:rPr kumimoji="0" lang="en-US" altLang="zh-CN"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a:t>
            </a:r>
            <a:endPar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endParaRPr>
          </a:p>
        </p:txBody>
      </p:sp>
      <p:sp>
        <p:nvSpPr>
          <p:cNvPr id="8" name="TextBox 7"/>
          <p:cNvSpPr txBox="1"/>
          <p:nvPr/>
        </p:nvSpPr>
        <p:spPr>
          <a:xfrm>
            <a:off x="787400" y="3857625"/>
            <a:ext cx="357028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设输入信号为正弦信号：</a:t>
            </a:r>
          </a:p>
        </p:txBody>
      </p:sp>
      <p:graphicFrame>
        <p:nvGraphicFramePr>
          <p:cNvPr id="9" name="Object 4"/>
          <p:cNvGraphicFramePr>
            <a:graphicFrameLocks noChangeAspect="1"/>
          </p:cNvGraphicFramePr>
          <p:nvPr/>
        </p:nvGraphicFramePr>
        <p:xfrm>
          <a:off x="4792663" y="3929063"/>
          <a:ext cx="1993900" cy="342900"/>
        </p:xfrm>
        <a:graphic>
          <a:graphicData uri="http://schemas.openxmlformats.org/presentationml/2006/ole">
            <mc:AlternateContent xmlns:mc="http://schemas.openxmlformats.org/markup-compatibility/2006">
              <mc:Choice xmlns:v="urn:schemas-microsoft-com:vml" Requires="v">
                <p:oleObj r:id="rId7" imgW="1993900" imgH="342900" progId="Equation.3">
                  <p:embed/>
                </p:oleObj>
              </mc:Choice>
              <mc:Fallback>
                <p:oleObj r:id="rId7" imgW="1993900" imgH="342900" progId="Equation.3">
                  <p:embed/>
                  <p:pic>
                    <p:nvPicPr>
                      <p:cNvPr id="0" name="图片 3103"/>
                      <p:cNvPicPr/>
                      <p:nvPr/>
                    </p:nvPicPr>
                    <p:blipFill>
                      <a:blip r:embed="rId8"/>
                      <a:stretch>
                        <a:fillRect/>
                      </a:stretch>
                    </p:blipFill>
                    <p:spPr>
                      <a:xfrm>
                        <a:off x="4792663" y="3929063"/>
                        <a:ext cx="1993900" cy="342900"/>
                      </a:xfrm>
                      <a:prstGeom prst="rect">
                        <a:avLst/>
                      </a:prstGeom>
                      <a:noFill/>
                      <a:ln w="38100">
                        <a:noFill/>
                        <a:miter/>
                      </a:ln>
                    </p:spPr>
                  </p:pic>
                </p:oleObj>
              </mc:Fallback>
            </mc:AlternateContent>
          </a:graphicData>
        </a:graphic>
      </p:graphicFrame>
      <p:sp>
        <p:nvSpPr>
          <p:cNvPr id="10" name="TextBox 9"/>
          <p:cNvSpPr txBox="1"/>
          <p:nvPr/>
        </p:nvSpPr>
        <p:spPr>
          <a:xfrm>
            <a:off x="785813" y="4610100"/>
            <a:ext cx="42068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系统输出信号的拉氏变换为：</a:t>
            </a:r>
          </a:p>
        </p:txBody>
      </p:sp>
      <p:graphicFrame>
        <p:nvGraphicFramePr>
          <p:cNvPr id="11" name="Object 5"/>
          <p:cNvGraphicFramePr>
            <a:graphicFrameLocks noChangeAspect="1"/>
          </p:cNvGraphicFramePr>
          <p:nvPr/>
        </p:nvGraphicFramePr>
        <p:xfrm>
          <a:off x="2309813" y="5414963"/>
          <a:ext cx="4762500" cy="800100"/>
        </p:xfrm>
        <a:graphic>
          <a:graphicData uri="http://schemas.openxmlformats.org/presentationml/2006/ole">
            <mc:AlternateContent xmlns:mc="http://schemas.openxmlformats.org/markup-compatibility/2006">
              <mc:Choice xmlns:v="urn:schemas-microsoft-com:vml" Requires="v">
                <p:oleObj r:id="rId9" imgW="4762500" imgH="800100" progId="Equation.3">
                  <p:embed/>
                </p:oleObj>
              </mc:Choice>
              <mc:Fallback>
                <p:oleObj r:id="rId9" imgW="4762500" imgH="800100" progId="Equation.3">
                  <p:embed/>
                  <p:pic>
                    <p:nvPicPr>
                      <p:cNvPr id="0" name="图片 3104"/>
                      <p:cNvPicPr/>
                      <p:nvPr/>
                    </p:nvPicPr>
                    <p:blipFill>
                      <a:blip r:embed="rId10"/>
                      <a:stretch>
                        <a:fillRect/>
                      </a:stretch>
                    </p:blipFill>
                    <p:spPr>
                      <a:xfrm>
                        <a:off x="2309813" y="5414963"/>
                        <a:ext cx="4762500" cy="8001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4818" name="标题 1"/>
          <p:cNvSpPr>
            <a:spLocks noGrp="1"/>
          </p:cNvSpPr>
          <p:nvPr>
            <p:ph type="title"/>
          </p:nvPr>
        </p:nvSpPr>
        <p:spPr/>
        <p:txBody>
          <a:bodyPr vert="horz" wrap="square" lIns="91440" tIns="45720" rIns="91440" bIns="45720" anchor="ctr" anchorCtr="0"/>
          <a:lstStyle/>
          <a:p>
            <a:pPr eaLnBrk="1" hangingPunct="1"/>
            <a:r>
              <a:rPr lang="en-US" altLang="zh-CN" sz="2800" b="1" dirty="0">
                <a:solidFill>
                  <a:srgbClr val="C00000"/>
                </a:solidFill>
              </a:rPr>
              <a:t>(2) </a:t>
            </a:r>
            <a:r>
              <a:rPr lang="zh-CN" altLang="en-US" sz="2800" b="1" dirty="0">
                <a:solidFill>
                  <a:srgbClr val="C00000"/>
                </a:solidFill>
              </a:rPr>
              <a:t>对数坐标频率特性图</a:t>
            </a:r>
            <a:r>
              <a:rPr lang="en-US" altLang="zh-CN" sz="2800" b="1" dirty="0">
                <a:solidFill>
                  <a:srgbClr val="C00000"/>
                </a:solidFill>
              </a:rPr>
              <a:t>(</a:t>
            </a:r>
            <a:r>
              <a:rPr lang="zh-CN" altLang="en-US" sz="2800" b="1" dirty="0">
                <a:solidFill>
                  <a:srgbClr val="C00000"/>
                </a:solidFill>
              </a:rPr>
              <a:t>伯德图</a:t>
            </a:r>
            <a:r>
              <a:rPr lang="en-US" altLang="zh-CN" sz="2800" b="1" dirty="0">
                <a:solidFill>
                  <a:srgbClr val="C00000"/>
                </a:solidFill>
              </a:rPr>
              <a:t>)</a:t>
            </a:r>
            <a:endParaRPr lang="zh-CN" altLang="en-US" sz="2800" b="1" dirty="0">
              <a:solidFill>
                <a:srgbClr val="C00000"/>
              </a:solidFill>
            </a:endParaRPr>
          </a:p>
        </p:txBody>
      </p:sp>
      <p:sp>
        <p:nvSpPr>
          <p:cNvPr id="4" name="TextBox 3"/>
          <p:cNvSpPr txBox="1"/>
          <p:nvPr/>
        </p:nvSpPr>
        <p:spPr>
          <a:xfrm>
            <a:off x="571500" y="1785938"/>
            <a:ext cx="8429625" cy="58310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solidFill>
                  <a:srgbClr val="FF0000"/>
                </a:solidFill>
                <a:ea typeface="微软雅黑" panose="020B0503020204020204" pitchFamily="34" charset="-122"/>
              </a:rPr>
              <a:t>对数频率特性曲线</a:t>
            </a:r>
            <a:r>
              <a:rPr lang="zh-CN" altLang="en-US" sz="2400" b="1" dirty="0">
                <a:ea typeface="微软雅黑" panose="020B0503020204020204" pitchFamily="34" charset="-122"/>
              </a:rPr>
              <a:t>由</a:t>
            </a:r>
            <a:r>
              <a:rPr lang="zh-CN" altLang="en-US" sz="2400" b="1" dirty="0">
                <a:solidFill>
                  <a:srgbClr val="FF0000"/>
                </a:solidFill>
                <a:ea typeface="微软雅黑" panose="020B0503020204020204" pitchFamily="34" charset="-122"/>
              </a:rPr>
              <a:t>对数幅频曲线</a:t>
            </a:r>
            <a:r>
              <a:rPr lang="zh-CN" altLang="en-US" sz="2400" b="1" dirty="0">
                <a:ea typeface="微软雅黑" panose="020B0503020204020204" pitchFamily="34" charset="-122"/>
              </a:rPr>
              <a:t>和</a:t>
            </a:r>
            <a:r>
              <a:rPr lang="zh-CN" altLang="en-US" sz="2400" b="1" dirty="0">
                <a:solidFill>
                  <a:srgbClr val="FF0000"/>
                </a:solidFill>
                <a:ea typeface="微软雅黑" panose="020B0503020204020204" pitchFamily="34" charset="-122"/>
              </a:rPr>
              <a:t>对数相频曲线</a:t>
            </a:r>
            <a:r>
              <a:rPr lang="zh-CN" altLang="en-US" sz="2400" b="1" dirty="0">
                <a:ea typeface="微软雅黑" panose="020B0503020204020204" pitchFamily="34" charset="-122"/>
              </a:rPr>
              <a:t>组成。</a:t>
            </a:r>
          </a:p>
        </p:txBody>
      </p:sp>
      <p:sp>
        <p:nvSpPr>
          <p:cNvPr id="5" name="矩形 4">
            <a:hlinkClick r:id="" action="ppaction://customshow?id=0&amp;return=true"/>
          </p:cNvPr>
          <p:cNvSpPr/>
          <p:nvPr/>
        </p:nvSpPr>
        <p:spPr>
          <a:xfrm>
            <a:off x="500063" y="3143250"/>
            <a:ext cx="7643812" cy="4619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对数频率特性曲线的横坐标按</a:t>
            </a:r>
            <a:r>
              <a:rPr lang="en-US" altLang="zh-CN" sz="2400" b="1" dirty="0">
                <a:ea typeface="微软雅黑" panose="020B0503020204020204" pitchFamily="34" charset="-122"/>
              </a:rPr>
              <a:t>lg</a:t>
            </a:r>
            <a:r>
              <a:rPr lang="el-GR" altLang="zh-CN" sz="2400" b="1" dirty="0">
                <a:ea typeface="微软雅黑" panose="020B0503020204020204" pitchFamily="34" charset="-122"/>
              </a:rPr>
              <a:t>ω</a:t>
            </a:r>
            <a:r>
              <a:rPr lang="zh-CN" altLang="en-US" sz="2400" b="1" dirty="0">
                <a:ea typeface="微软雅黑" panose="020B0503020204020204" pitchFamily="34" charset="-122"/>
              </a:rPr>
              <a:t>分度</a:t>
            </a:r>
            <a:r>
              <a:rPr lang="en-US" altLang="zh-CN" sz="2400" b="1" dirty="0">
                <a:ea typeface="微软雅黑" panose="020B0503020204020204" pitchFamily="34" charset="-122"/>
              </a:rPr>
              <a:t>(</a:t>
            </a:r>
            <a:r>
              <a:rPr lang="zh-CN" altLang="en-US" sz="2400" b="1" dirty="0">
                <a:ea typeface="微软雅黑" panose="020B0503020204020204" pitchFamily="34" charset="-122"/>
              </a:rPr>
              <a:t>弧度</a:t>
            </a:r>
            <a:r>
              <a:rPr lang="en-US" altLang="zh-CN" sz="2400" b="1" dirty="0">
                <a:ea typeface="微软雅黑" panose="020B0503020204020204" pitchFamily="34" charset="-122"/>
              </a:rPr>
              <a:t>/</a:t>
            </a:r>
            <a:r>
              <a:rPr lang="zh-CN" altLang="en-US" sz="2400" b="1" dirty="0">
                <a:ea typeface="微软雅黑" panose="020B0503020204020204" pitchFamily="34" charset="-122"/>
              </a:rPr>
              <a:t>秒，</a:t>
            </a:r>
            <a:r>
              <a:rPr lang="en-US" altLang="zh-CN" sz="2400" b="1" dirty="0">
                <a:ea typeface="微软雅黑" panose="020B0503020204020204" pitchFamily="34" charset="-122"/>
              </a:rPr>
              <a:t>rad/s)</a:t>
            </a:r>
            <a:endParaRPr lang="zh-CN" altLang="en-US" sz="2400" b="1" dirty="0">
              <a:ea typeface="微软雅黑" panose="020B0503020204020204" pitchFamily="34" charset="-122"/>
            </a:endParaRPr>
          </a:p>
        </p:txBody>
      </p:sp>
      <p:sp>
        <p:nvSpPr>
          <p:cNvPr id="6" name="TextBox 5"/>
          <p:cNvSpPr txBox="1"/>
          <p:nvPr/>
        </p:nvSpPr>
        <p:spPr>
          <a:xfrm>
            <a:off x="642938" y="4071938"/>
            <a:ext cx="420687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FF0000"/>
                </a:solidFill>
                <a:ea typeface="微软雅黑" panose="020B0503020204020204" pitchFamily="34" charset="-122"/>
              </a:rPr>
              <a:t>对数幅频特性图</a:t>
            </a:r>
            <a:r>
              <a:rPr lang="zh-CN" altLang="en-US" sz="2400" b="1" dirty="0">
                <a:ea typeface="微软雅黑" panose="020B0503020204020204" pitchFamily="34" charset="-122"/>
              </a:rPr>
              <a:t>的纵坐标为：</a:t>
            </a:r>
          </a:p>
        </p:txBody>
      </p:sp>
      <p:graphicFrame>
        <p:nvGraphicFramePr>
          <p:cNvPr id="7" name="Object 2"/>
          <p:cNvGraphicFramePr>
            <a:graphicFrameLocks noChangeAspect="1"/>
          </p:cNvGraphicFramePr>
          <p:nvPr/>
        </p:nvGraphicFramePr>
        <p:xfrm>
          <a:off x="2463800" y="4786313"/>
          <a:ext cx="3251200" cy="393700"/>
        </p:xfrm>
        <a:graphic>
          <a:graphicData uri="http://schemas.openxmlformats.org/presentationml/2006/ole">
            <mc:AlternateContent xmlns:mc="http://schemas.openxmlformats.org/markup-compatibility/2006">
              <mc:Choice xmlns:v="urn:schemas-microsoft-com:vml" Requires="v">
                <p:oleObj r:id="rId3" imgW="3251200" imgH="393700" progId="Equation.3">
                  <p:embed/>
                </p:oleObj>
              </mc:Choice>
              <mc:Fallback>
                <p:oleObj r:id="rId3" imgW="3251200" imgH="393700" progId="Equation.3">
                  <p:embed/>
                  <p:pic>
                    <p:nvPicPr>
                      <p:cNvPr id="0" name="图片 3768"/>
                      <p:cNvPicPr/>
                      <p:nvPr/>
                    </p:nvPicPr>
                    <p:blipFill>
                      <a:blip r:embed="rId4"/>
                      <a:stretch>
                        <a:fillRect/>
                      </a:stretch>
                    </p:blipFill>
                    <p:spPr>
                      <a:xfrm>
                        <a:off x="2463800" y="4786313"/>
                        <a:ext cx="3251200" cy="393700"/>
                      </a:xfrm>
                      <a:prstGeom prst="rect">
                        <a:avLst/>
                      </a:prstGeom>
                      <a:noFill/>
                      <a:ln w="38100">
                        <a:noFill/>
                        <a:miter/>
                      </a:ln>
                    </p:spPr>
                  </p:pic>
                </p:oleObj>
              </mc:Fallback>
            </mc:AlternateContent>
          </a:graphicData>
        </a:graphic>
      </p:graphicFrame>
      <p:sp>
        <p:nvSpPr>
          <p:cNvPr id="8" name="TextBox 7"/>
          <p:cNvSpPr txBox="1"/>
          <p:nvPr/>
        </p:nvSpPr>
        <p:spPr>
          <a:xfrm>
            <a:off x="714375" y="5357813"/>
            <a:ext cx="420687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FF0000"/>
                </a:solidFill>
                <a:ea typeface="微软雅黑" panose="020B0503020204020204" pitchFamily="34" charset="-122"/>
              </a:rPr>
              <a:t>对数相频特性图</a:t>
            </a:r>
            <a:r>
              <a:rPr lang="zh-CN" altLang="en-US" sz="2400" b="1" dirty="0">
                <a:ea typeface="微软雅黑" panose="020B0503020204020204" pitchFamily="34" charset="-122"/>
              </a:rPr>
              <a:t>的纵坐标为：</a:t>
            </a:r>
          </a:p>
        </p:txBody>
      </p:sp>
      <p:graphicFrame>
        <p:nvGraphicFramePr>
          <p:cNvPr id="9" name="Object 3"/>
          <p:cNvGraphicFramePr>
            <a:graphicFrameLocks noChangeAspect="1"/>
          </p:cNvGraphicFramePr>
          <p:nvPr/>
        </p:nvGraphicFramePr>
        <p:xfrm>
          <a:off x="2500313" y="6015038"/>
          <a:ext cx="2006600" cy="342900"/>
        </p:xfrm>
        <a:graphic>
          <a:graphicData uri="http://schemas.openxmlformats.org/presentationml/2006/ole">
            <mc:AlternateContent xmlns:mc="http://schemas.openxmlformats.org/markup-compatibility/2006">
              <mc:Choice xmlns:v="urn:schemas-microsoft-com:vml" Requires="v">
                <p:oleObj r:id="rId5" imgW="2006600" imgH="342900" progId="Equation.3">
                  <p:embed/>
                </p:oleObj>
              </mc:Choice>
              <mc:Fallback>
                <p:oleObj r:id="rId5" imgW="2006600" imgH="342900" progId="Equation.3">
                  <p:embed/>
                  <p:pic>
                    <p:nvPicPr>
                      <p:cNvPr id="0" name="图片 3776"/>
                      <p:cNvPicPr/>
                      <p:nvPr/>
                    </p:nvPicPr>
                    <p:blipFill>
                      <a:blip r:embed="rId6"/>
                      <a:stretch>
                        <a:fillRect/>
                      </a:stretch>
                    </p:blipFill>
                    <p:spPr>
                      <a:xfrm>
                        <a:off x="2500313" y="6015038"/>
                        <a:ext cx="2006600" cy="342900"/>
                      </a:xfrm>
                      <a:prstGeom prst="rect">
                        <a:avLst/>
                      </a:prstGeom>
                      <a:noFill/>
                      <a:ln w="38100">
                        <a:noFill/>
                        <a:miter/>
                      </a:ln>
                    </p:spPr>
                  </p:pic>
                </p:oleObj>
              </mc:Fallback>
            </mc:AlternateContent>
          </a:graphicData>
        </a:graphic>
      </p:graphicFrame>
      <p:graphicFrame>
        <p:nvGraphicFramePr>
          <p:cNvPr id="10" name="Object 4"/>
          <p:cNvGraphicFramePr>
            <a:graphicFrameLocks noChangeAspect="1"/>
          </p:cNvGraphicFramePr>
          <p:nvPr/>
        </p:nvGraphicFramePr>
        <p:xfrm>
          <a:off x="857250" y="2500313"/>
          <a:ext cx="3225800" cy="433387"/>
        </p:xfrm>
        <a:graphic>
          <a:graphicData uri="http://schemas.openxmlformats.org/presentationml/2006/ole">
            <mc:AlternateContent xmlns:mc="http://schemas.openxmlformats.org/markup-compatibility/2006">
              <mc:Choice xmlns:v="urn:schemas-microsoft-com:vml" Requires="v">
                <p:oleObj r:id="rId7" imgW="1739900" imgH="203200" progId="Equation.DSMT4">
                  <p:embed/>
                </p:oleObj>
              </mc:Choice>
              <mc:Fallback>
                <p:oleObj r:id="rId7" imgW="1739900" imgH="203200" progId="Equation.DSMT4">
                  <p:embed/>
                  <p:pic>
                    <p:nvPicPr>
                      <p:cNvPr id="0" name="图片 3780"/>
                      <p:cNvPicPr/>
                      <p:nvPr/>
                    </p:nvPicPr>
                    <p:blipFill>
                      <a:blip r:embed="rId8"/>
                      <a:stretch>
                        <a:fillRect/>
                      </a:stretch>
                    </p:blipFill>
                    <p:spPr>
                      <a:xfrm>
                        <a:off x="857250" y="2500313"/>
                        <a:ext cx="3225800" cy="433387"/>
                      </a:xfrm>
                      <a:prstGeom prst="rect">
                        <a:avLst/>
                      </a:prstGeom>
                      <a:solidFill>
                        <a:srgbClr val="FFCCFF"/>
                      </a:solidFill>
                      <a:ln w="38100">
                        <a:noFill/>
                        <a:miter/>
                      </a:ln>
                    </p:spPr>
                  </p:pic>
                </p:oleObj>
              </mc:Fallback>
            </mc:AlternateContent>
          </a:graphicData>
        </a:graphic>
      </p:graphicFrame>
      <p:graphicFrame>
        <p:nvGraphicFramePr>
          <p:cNvPr id="11" name="Object 5"/>
          <p:cNvGraphicFramePr>
            <a:graphicFrameLocks noChangeAspect="1"/>
          </p:cNvGraphicFramePr>
          <p:nvPr/>
        </p:nvGraphicFramePr>
        <p:xfrm>
          <a:off x="4929188" y="2500313"/>
          <a:ext cx="2857500" cy="428625"/>
        </p:xfrm>
        <a:graphic>
          <a:graphicData uri="http://schemas.openxmlformats.org/presentationml/2006/ole">
            <mc:AlternateContent xmlns:mc="http://schemas.openxmlformats.org/markup-compatibility/2006">
              <mc:Choice xmlns:v="urn:schemas-microsoft-com:vml" Requires="v">
                <p:oleObj r:id="rId9" imgW="965200" imgH="203200" progId="Equation.DSMT4">
                  <p:embed/>
                </p:oleObj>
              </mc:Choice>
              <mc:Fallback>
                <p:oleObj r:id="rId9" imgW="965200" imgH="203200" progId="Equation.DSMT4">
                  <p:embed/>
                  <p:pic>
                    <p:nvPicPr>
                      <p:cNvPr id="0" name="图片 3779"/>
                      <p:cNvPicPr/>
                      <p:nvPr/>
                    </p:nvPicPr>
                    <p:blipFill>
                      <a:blip r:embed="rId10"/>
                      <a:stretch>
                        <a:fillRect/>
                      </a:stretch>
                    </p:blipFill>
                    <p:spPr>
                      <a:xfrm>
                        <a:off x="4929188" y="2500313"/>
                        <a:ext cx="2857500" cy="428625"/>
                      </a:xfrm>
                      <a:prstGeom prst="rect">
                        <a:avLst/>
                      </a:prstGeom>
                      <a:solidFill>
                        <a:srgbClr val="FFCCFF"/>
                      </a:solid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5842" name="Rectangle 1028"/>
          <p:cNvSpPr/>
          <p:nvPr/>
        </p:nvSpPr>
        <p:spPr>
          <a:xfrm>
            <a:off x="571500" y="1857375"/>
            <a:ext cx="3752850" cy="4619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solidFill>
                  <a:srgbClr val="C00000"/>
                </a:solidFill>
                <a:latin typeface="Times New Roman" panose="02020603050405020304" pitchFamily="18" charset="0"/>
                <a:ea typeface="微软雅黑" panose="020B0503020204020204" pitchFamily="34" charset="-122"/>
              </a:rPr>
              <a:t>Bode</a:t>
            </a:r>
            <a:r>
              <a:rPr lang="zh-CN" altLang="en-US" sz="2400" b="1" dirty="0">
                <a:solidFill>
                  <a:srgbClr val="C00000"/>
                </a:solidFill>
                <a:latin typeface="Times New Roman" panose="02020603050405020304" pitchFamily="18" charset="0"/>
                <a:ea typeface="微软雅黑" panose="020B0503020204020204" pitchFamily="34" charset="-122"/>
              </a:rPr>
              <a:t>图之幅频特性</a:t>
            </a:r>
          </a:p>
        </p:txBody>
      </p:sp>
      <p:sp>
        <p:nvSpPr>
          <p:cNvPr id="35843" name="Rectangle 1030"/>
          <p:cNvSpPr/>
          <p:nvPr/>
        </p:nvSpPr>
        <p:spPr>
          <a:xfrm>
            <a:off x="3048000" y="5029200"/>
            <a:ext cx="50292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b="1" dirty="0">
                <a:ea typeface="微软雅黑" panose="020B0503020204020204" pitchFamily="34" charset="-122"/>
              </a:rPr>
              <a:t>⑴ </a:t>
            </a:r>
            <a:r>
              <a:rPr lang="zh-CN" altLang="en-US" sz="1800" b="1" dirty="0">
                <a:ea typeface="微软雅黑" panose="020B0503020204020204" pitchFamily="34" charset="-122"/>
              </a:rPr>
              <a:t>幅值相乘 </a:t>
            </a:r>
            <a:r>
              <a:rPr lang="en-US" altLang="zh-CN" sz="1800" b="1" dirty="0">
                <a:ea typeface="微软雅黑" panose="020B0503020204020204" pitchFamily="34" charset="-122"/>
              </a:rPr>
              <a:t>= </a:t>
            </a:r>
            <a:r>
              <a:rPr lang="zh-CN" altLang="en-US" sz="1800" b="1" dirty="0">
                <a:ea typeface="微软雅黑" panose="020B0503020204020204" pitchFamily="34" charset="-122"/>
              </a:rPr>
              <a:t>对数相加，便于叠加作图；</a:t>
            </a:r>
          </a:p>
        </p:txBody>
      </p:sp>
      <p:sp>
        <p:nvSpPr>
          <p:cNvPr id="35844" name="Rectangle 1085"/>
          <p:cNvSpPr/>
          <p:nvPr/>
        </p:nvSpPr>
        <p:spPr>
          <a:xfrm>
            <a:off x="2108200" y="3952875"/>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Times New Roman" panose="02020603050405020304" pitchFamily="18" charset="0"/>
                <a:ea typeface="微软雅黑" panose="020B0503020204020204" pitchFamily="34" charset="-122"/>
              </a:rPr>
              <a:t>纵轴</a:t>
            </a:r>
          </a:p>
        </p:txBody>
      </p:sp>
      <p:sp>
        <p:nvSpPr>
          <p:cNvPr id="35845" name="Rectangle 1086"/>
          <p:cNvSpPr/>
          <p:nvPr/>
        </p:nvSpPr>
        <p:spPr>
          <a:xfrm>
            <a:off x="2133600" y="2590800"/>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Times New Roman" panose="02020603050405020304" pitchFamily="18" charset="0"/>
                <a:ea typeface="微软雅黑" panose="020B0503020204020204" pitchFamily="34" charset="-122"/>
              </a:rPr>
              <a:t>横轴</a:t>
            </a:r>
          </a:p>
        </p:txBody>
      </p:sp>
      <p:sp>
        <p:nvSpPr>
          <p:cNvPr id="35846" name="Rectangle 1087"/>
          <p:cNvSpPr/>
          <p:nvPr/>
        </p:nvSpPr>
        <p:spPr>
          <a:xfrm>
            <a:off x="533400" y="4114800"/>
            <a:ext cx="144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Times New Roman" panose="02020603050405020304" pitchFamily="18" charset="0"/>
                <a:ea typeface="微软雅黑" panose="020B0503020204020204" pitchFamily="34" charset="-122"/>
              </a:rPr>
              <a:t>坐标特点</a:t>
            </a:r>
          </a:p>
        </p:txBody>
      </p:sp>
      <p:sp>
        <p:nvSpPr>
          <p:cNvPr id="35847" name="Rectangle 1088"/>
          <p:cNvSpPr/>
          <p:nvPr/>
        </p:nvSpPr>
        <p:spPr>
          <a:xfrm>
            <a:off x="2108200" y="5473700"/>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Times New Roman" panose="02020603050405020304" pitchFamily="18" charset="0"/>
                <a:ea typeface="微软雅黑" panose="020B0503020204020204" pitchFamily="34" charset="-122"/>
              </a:rPr>
              <a:t>特点</a:t>
            </a:r>
          </a:p>
        </p:txBody>
      </p:sp>
      <p:sp>
        <p:nvSpPr>
          <p:cNvPr id="35848" name="Rectangle 1089"/>
          <p:cNvSpPr/>
          <p:nvPr/>
        </p:nvSpPr>
        <p:spPr>
          <a:xfrm>
            <a:off x="3073400" y="2438400"/>
            <a:ext cx="3784600" cy="4270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200" b="1" dirty="0">
                <a:latin typeface="Times New Roman" panose="02020603050405020304" pitchFamily="18" charset="0"/>
                <a:ea typeface="微软雅黑" panose="020B0503020204020204" pitchFamily="34" charset="-122"/>
              </a:rPr>
              <a:t>按 </a:t>
            </a:r>
            <a:r>
              <a:rPr lang="en-US" altLang="zh-CN" sz="2200" b="1" dirty="0">
                <a:latin typeface="Times New Roman" panose="02020603050405020304" pitchFamily="18" charset="0"/>
                <a:ea typeface="微软雅黑" panose="020B0503020204020204" pitchFamily="34" charset="-122"/>
              </a:rPr>
              <a:t>lg</a:t>
            </a:r>
            <a:r>
              <a:rPr lang="en-US" altLang="zh-CN" sz="2200" b="1" dirty="0">
                <a:latin typeface="Symbol" panose="05050102010706020507" pitchFamily="18" charset="2"/>
                <a:ea typeface="微软雅黑" panose="020B0503020204020204" pitchFamily="34" charset="-122"/>
              </a:rPr>
              <a:t>w </a:t>
            </a:r>
            <a:r>
              <a:rPr lang="zh-CN" altLang="en-US" sz="2200" b="1" dirty="0">
                <a:latin typeface="Times New Roman" panose="02020603050405020304" pitchFamily="18" charset="0"/>
                <a:ea typeface="微软雅黑" panose="020B0503020204020204" pitchFamily="34" charset="-122"/>
              </a:rPr>
              <a:t>刻度，</a:t>
            </a:r>
            <a:r>
              <a:rPr lang="en-US" altLang="zh-CN" sz="2200" b="1" dirty="0">
                <a:latin typeface="Times New Roman" panose="02020603050405020304" pitchFamily="18" charset="0"/>
                <a:ea typeface="微软雅黑" panose="020B0503020204020204" pitchFamily="34" charset="-122"/>
              </a:rPr>
              <a:t>dec “</a:t>
            </a:r>
            <a:r>
              <a:rPr lang="zh-CN" altLang="en-US" sz="2200" b="1" dirty="0">
                <a:latin typeface="Times New Roman" panose="02020603050405020304" pitchFamily="18" charset="0"/>
                <a:ea typeface="微软雅黑" panose="020B0503020204020204" pitchFamily="34" charset="-122"/>
              </a:rPr>
              <a:t>十倍频程”</a:t>
            </a:r>
          </a:p>
        </p:txBody>
      </p:sp>
      <p:sp>
        <p:nvSpPr>
          <p:cNvPr id="35849" name="Rectangle 1090"/>
          <p:cNvSpPr/>
          <p:nvPr/>
        </p:nvSpPr>
        <p:spPr>
          <a:xfrm>
            <a:off x="3073400" y="2921000"/>
            <a:ext cx="3022600" cy="4270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200" b="1" dirty="0">
                <a:latin typeface="Times New Roman" panose="02020603050405020304" pitchFamily="18" charset="0"/>
                <a:ea typeface="微软雅黑" panose="020B0503020204020204" pitchFamily="34" charset="-122"/>
              </a:rPr>
              <a:t>按 </a:t>
            </a:r>
            <a:r>
              <a:rPr lang="en-US" altLang="zh-CN" sz="2200" b="1" dirty="0">
                <a:latin typeface="Symbol" panose="05050102010706020507" pitchFamily="18" charset="2"/>
                <a:ea typeface="微软雅黑" panose="020B0503020204020204" pitchFamily="34" charset="-122"/>
              </a:rPr>
              <a:t>w </a:t>
            </a:r>
            <a:r>
              <a:rPr lang="zh-CN" altLang="en-US" sz="2200" b="1" dirty="0">
                <a:latin typeface="Times New Roman" panose="02020603050405020304" pitchFamily="18" charset="0"/>
                <a:ea typeface="微软雅黑" panose="020B0503020204020204" pitchFamily="34" charset="-122"/>
              </a:rPr>
              <a:t>标定，等距等比</a:t>
            </a:r>
          </a:p>
        </p:txBody>
      </p:sp>
      <p:grpSp>
        <p:nvGrpSpPr>
          <p:cNvPr id="35850" name="Group 1098"/>
          <p:cNvGrpSpPr/>
          <p:nvPr/>
        </p:nvGrpSpPr>
        <p:grpSpPr>
          <a:xfrm>
            <a:off x="3149600" y="4002088"/>
            <a:ext cx="4000500" cy="427037"/>
            <a:chOff x="2016" y="2256"/>
            <a:chExt cx="2520" cy="269"/>
          </a:xfrm>
        </p:grpSpPr>
        <p:sp>
          <p:nvSpPr>
            <p:cNvPr id="35857" name="Rectangle 1091"/>
            <p:cNvSpPr/>
            <p:nvPr/>
          </p:nvSpPr>
          <p:spPr>
            <a:xfrm>
              <a:off x="3768" y="2256"/>
              <a:ext cx="768" cy="26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200" b="1" dirty="0">
                  <a:latin typeface="Times New Roman" panose="02020603050405020304" pitchFamily="18" charset="0"/>
                  <a:ea typeface="微软雅黑" panose="020B0503020204020204" pitchFamily="34" charset="-122"/>
                </a:rPr>
                <a:t>“</a:t>
              </a:r>
              <a:r>
                <a:rPr lang="zh-CN" altLang="en-US" sz="2200" b="1" dirty="0">
                  <a:latin typeface="Times New Roman" panose="02020603050405020304" pitchFamily="18" charset="0"/>
                  <a:ea typeface="微软雅黑" panose="020B0503020204020204" pitchFamily="34" charset="-122"/>
                </a:rPr>
                <a:t>分贝”</a:t>
              </a:r>
            </a:p>
          </p:txBody>
        </p:sp>
        <p:graphicFrame>
          <p:nvGraphicFramePr>
            <p:cNvPr id="35858" name="Object 4"/>
            <p:cNvGraphicFramePr>
              <a:graphicFrameLocks noChangeAspect="1"/>
            </p:cNvGraphicFramePr>
            <p:nvPr/>
          </p:nvGraphicFramePr>
          <p:xfrm>
            <a:off x="2016" y="2256"/>
            <a:ext cx="1801" cy="264"/>
          </p:xfrm>
          <a:graphic>
            <a:graphicData uri="http://schemas.openxmlformats.org/presentationml/2006/ole">
              <mc:AlternateContent xmlns:mc="http://schemas.openxmlformats.org/markup-compatibility/2006">
                <mc:Choice xmlns:v="urn:schemas-microsoft-com:vml" Requires="v">
                  <p:oleObj r:id="rId3" imgW="1600200" imgH="241300" progId="Equation.3">
                    <p:embed/>
                  </p:oleObj>
                </mc:Choice>
                <mc:Fallback>
                  <p:oleObj r:id="rId3" imgW="1600200" imgH="241300" progId="Equation.3">
                    <p:embed/>
                    <p:pic>
                      <p:nvPicPr>
                        <p:cNvPr id="0" name="图片 3778"/>
                        <p:cNvPicPr/>
                        <p:nvPr/>
                      </p:nvPicPr>
                      <p:blipFill>
                        <a:blip r:embed="rId4"/>
                        <a:stretch>
                          <a:fillRect/>
                        </a:stretch>
                      </p:blipFill>
                      <p:spPr>
                        <a:xfrm>
                          <a:off x="2016" y="2256"/>
                          <a:ext cx="1801" cy="264"/>
                        </a:xfrm>
                        <a:prstGeom prst="rect">
                          <a:avLst/>
                        </a:prstGeom>
                        <a:noFill/>
                        <a:ln w="38100">
                          <a:noFill/>
                          <a:miter/>
                        </a:ln>
                      </p:spPr>
                    </p:pic>
                  </p:oleObj>
                </mc:Fallback>
              </mc:AlternateContent>
            </a:graphicData>
          </a:graphic>
        </p:graphicFrame>
      </p:grpSp>
      <p:sp>
        <p:nvSpPr>
          <p:cNvPr id="35851" name="Rectangle 1095"/>
          <p:cNvSpPr/>
          <p:nvPr/>
        </p:nvSpPr>
        <p:spPr>
          <a:xfrm>
            <a:off x="2921000" y="5546725"/>
            <a:ext cx="39624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b="1" dirty="0">
                <a:ea typeface="微软雅黑" panose="020B0503020204020204" pitchFamily="34" charset="-122"/>
              </a:rPr>
              <a:t> ⑵ </a:t>
            </a:r>
            <a:r>
              <a:rPr lang="zh-CN" altLang="en-US" sz="1800" b="1" dirty="0">
                <a:ea typeface="微软雅黑" panose="020B0503020204020204" pitchFamily="34" charset="-122"/>
              </a:rPr>
              <a:t>可在大范围内表示频率特性；</a:t>
            </a:r>
          </a:p>
        </p:txBody>
      </p:sp>
      <p:sp>
        <p:nvSpPr>
          <p:cNvPr id="35852" name="Rectangle 1097"/>
          <p:cNvSpPr/>
          <p:nvPr/>
        </p:nvSpPr>
        <p:spPr>
          <a:xfrm>
            <a:off x="3048000" y="6080125"/>
            <a:ext cx="57912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b="1" dirty="0">
                <a:ea typeface="微软雅黑" panose="020B0503020204020204" pitchFamily="34" charset="-122"/>
              </a:rPr>
              <a:t>⑶ </a:t>
            </a:r>
            <a:r>
              <a:rPr lang="zh-CN" altLang="en-US" sz="1800" b="1" dirty="0">
                <a:ea typeface="微软雅黑" panose="020B0503020204020204" pitchFamily="34" charset="-122"/>
              </a:rPr>
              <a:t>利用实验数据容易确定 </a:t>
            </a:r>
            <a:r>
              <a:rPr lang="en-US" altLang="zh-CN" sz="1800" b="1" dirty="0">
                <a:latin typeface="Times New Roman" panose="02020603050405020304" pitchFamily="18" charset="0"/>
                <a:ea typeface="微软雅黑" panose="020B0503020204020204" pitchFamily="34" charset="-122"/>
              </a:rPr>
              <a:t>L(</a:t>
            </a:r>
            <a:r>
              <a:rPr lang="en-US" altLang="zh-CN" sz="1800" b="1" dirty="0">
                <a:latin typeface="Symbol" panose="05050102010706020507" pitchFamily="18" charset="2"/>
                <a:ea typeface="微软雅黑" panose="020B0503020204020204" pitchFamily="34" charset="-122"/>
              </a:rPr>
              <a:t>w</a:t>
            </a:r>
            <a:r>
              <a:rPr lang="en-US" altLang="zh-CN" sz="1800" b="1" dirty="0">
                <a:latin typeface="Times New Roman" panose="02020603050405020304" pitchFamily="18" charset="0"/>
                <a:ea typeface="微软雅黑" panose="020B0503020204020204" pitchFamily="34" charset="-122"/>
              </a:rPr>
              <a:t>)</a:t>
            </a:r>
            <a:r>
              <a:rPr lang="en-US" altLang="zh-CN" sz="1800" b="1" dirty="0">
                <a:ea typeface="微软雅黑" panose="020B0503020204020204" pitchFamily="34" charset="-122"/>
              </a:rPr>
              <a:t>,</a:t>
            </a:r>
            <a:r>
              <a:rPr lang="zh-CN" altLang="en-US" sz="1800" b="1" dirty="0">
                <a:ea typeface="微软雅黑" panose="020B0503020204020204" pitchFamily="34" charset="-122"/>
              </a:rPr>
              <a:t>进而确定</a:t>
            </a:r>
            <a:r>
              <a:rPr lang="en-US" altLang="zh-CN" sz="1800" b="1" dirty="0">
                <a:latin typeface="Times New Roman" panose="02020603050405020304" pitchFamily="18" charset="0"/>
                <a:ea typeface="微软雅黑" panose="020B0503020204020204" pitchFamily="34" charset="-122"/>
              </a:rPr>
              <a:t>G(s)</a:t>
            </a:r>
            <a:r>
              <a:rPr lang="zh-CN" altLang="en-US" sz="1800" b="1" dirty="0">
                <a:latin typeface="Times New Roman" panose="02020603050405020304" pitchFamily="18" charset="0"/>
                <a:ea typeface="微软雅黑" panose="020B0503020204020204" pitchFamily="34" charset="-122"/>
              </a:rPr>
              <a:t>。</a:t>
            </a:r>
          </a:p>
        </p:txBody>
      </p:sp>
      <p:sp>
        <p:nvSpPr>
          <p:cNvPr id="35853" name="AutoShape 1099"/>
          <p:cNvSpPr/>
          <p:nvPr/>
        </p:nvSpPr>
        <p:spPr>
          <a:xfrm>
            <a:off x="2971800" y="2438400"/>
            <a:ext cx="76200" cy="914400"/>
          </a:xfrm>
          <a:prstGeom prst="leftBrace">
            <a:avLst>
              <a:gd name="adj1" fmla="val 100000"/>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ea typeface="微软雅黑" panose="020B0503020204020204" pitchFamily="34" charset="-122"/>
            </a:endParaRPr>
          </a:p>
        </p:txBody>
      </p:sp>
      <p:sp>
        <p:nvSpPr>
          <p:cNvPr id="35854" name="AutoShape 1101"/>
          <p:cNvSpPr/>
          <p:nvPr/>
        </p:nvSpPr>
        <p:spPr>
          <a:xfrm>
            <a:off x="2971800" y="5105400"/>
            <a:ext cx="76200" cy="1295400"/>
          </a:xfrm>
          <a:prstGeom prst="leftBrace">
            <a:avLst>
              <a:gd name="adj1" fmla="val 141666"/>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ea typeface="微软雅黑" panose="020B0503020204020204" pitchFamily="34" charset="-122"/>
            </a:endParaRPr>
          </a:p>
        </p:txBody>
      </p:sp>
      <p:sp>
        <p:nvSpPr>
          <p:cNvPr id="35855" name="AutoShape 1102"/>
          <p:cNvSpPr/>
          <p:nvPr/>
        </p:nvSpPr>
        <p:spPr>
          <a:xfrm>
            <a:off x="1905000" y="2667000"/>
            <a:ext cx="228600" cy="3429000"/>
          </a:xfrm>
          <a:prstGeom prst="leftBrace">
            <a:avLst>
              <a:gd name="adj1" fmla="val 125000"/>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ea typeface="微软雅黑" panose="020B0503020204020204" pitchFamily="34" charset="-122"/>
            </a:endParaRPr>
          </a:p>
        </p:txBody>
      </p:sp>
      <p:graphicFrame>
        <p:nvGraphicFramePr>
          <p:cNvPr id="35856" name="Object 3"/>
          <p:cNvGraphicFramePr>
            <a:graphicFrameLocks noChangeAspect="1"/>
          </p:cNvGraphicFramePr>
          <p:nvPr/>
        </p:nvGraphicFramePr>
        <p:xfrm>
          <a:off x="5181600" y="103188"/>
          <a:ext cx="3886200" cy="2360612"/>
        </p:xfrm>
        <a:graphic>
          <a:graphicData uri="http://schemas.openxmlformats.org/presentationml/2006/ole">
            <mc:AlternateContent xmlns:mc="http://schemas.openxmlformats.org/markup-compatibility/2006">
              <mc:Choice xmlns:v="urn:schemas-microsoft-com:vml" Requires="v">
                <p:oleObj r:id="rId5" imgW="7543800" imgH="4581525" progId="PBrush">
                  <p:embed/>
                </p:oleObj>
              </mc:Choice>
              <mc:Fallback>
                <p:oleObj r:id="rId5" imgW="7543800" imgH="4581525" progId="PBrush">
                  <p:embed/>
                  <p:pic>
                    <p:nvPicPr>
                      <p:cNvPr id="0" name="图片 3777"/>
                      <p:cNvPicPr/>
                      <p:nvPr/>
                    </p:nvPicPr>
                    <p:blipFill>
                      <a:blip r:embed="rId6"/>
                      <a:stretch>
                        <a:fillRect/>
                      </a:stretch>
                    </p:blipFill>
                    <p:spPr>
                      <a:xfrm>
                        <a:off x="5181600" y="103188"/>
                        <a:ext cx="3886200" cy="2360612"/>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6866" name="标题 4"/>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C00000"/>
                </a:solidFill>
              </a:rPr>
              <a:t>对数坐标</a:t>
            </a:r>
          </a:p>
        </p:txBody>
      </p:sp>
      <p:pic>
        <p:nvPicPr>
          <p:cNvPr id="37892" name="Picture 4" descr="O72A0183"/>
          <p:cNvPicPr>
            <a:picLocks noChangeAspect="1" noChangeArrowheads="1"/>
          </p:cNvPicPr>
          <p:nvPr/>
        </p:nvPicPr>
        <p:blipFill>
          <a:blip r:embed="rId3"/>
          <a:srcRect/>
          <a:stretch>
            <a:fillRect/>
          </a:stretch>
        </p:blipFill>
        <p:spPr bwMode="auto">
          <a:xfrm>
            <a:off x="1500188" y="1428750"/>
            <a:ext cx="7429500" cy="502602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pull dir="rd"/>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214313" y="1643063"/>
            <a:ext cx="8786813" cy="4953000"/>
          </a:xfrm>
        </p:spPr>
        <p:txBody>
          <a:bodyPr vert="horz" wrap="square" lIns="91440" tIns="45720" rIns="91440" bIns="45720" numCol="1" rtlCol="0" anchor="t" anchorCtr="0" compatLnSpc="1">
            <a:noAutofit/>
          </a:bodyPr>
          <a:lstStyle/>
          <a:p>
            <a:pPr marL="742950" marR="0" lvl="1" indent="-285750" algn="l" defTabSz="914400" rtl="0" eaLnBrk="1" fontAlgn="auto" latinLnBrk="0" hangingPunct="1">
              <a:lnSpc>
                <a:spcPct val="150000"/>
              </a:lnSpc>
              <a:spcBef>
                <a:spcPct val="20000"/>
              </a:spcBef>
              <a:spcAft>
                <a:spcPts val="0"/>
              </a:spcAft>
              <a:buClrTx/>
              <a:buSzTx/>
              <a:buFont typeface="Wingdings" panose="05000000000000000000" pitchFamily="2" charset="2"/>
              <a:buChar char="n"/>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幅频特性的纵坐标是以幅值对数分贝数刻度的，是均匀的；横坐标按频率对数标尺刻度，但标出的是实际的值，是不均匀的。</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这种坐标系称为</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cs typeface="+mn-cs"/>
              </a:rPr>
              <a:t>半对数坐标系</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a:t>
            </a:r>
          </a:p>
          <a:p>
            <a:pPr marL="742950" marR="0" lvl="1" indent="-285750" algn="l" defTabSz="914400" rtl="0" eaLnBrk="1" fontAlgn="auto" latinLnBrk="0" hangingPunct="1">
              <a:lnSpc>
                <a:spcPct val="150000"/>
              </a:lnSpc>
              <a:spcBef>
                <a:spcPct val="20000"/>
              </a:spcBef>
              <a:spcAft>
                <a:spcPts val="0"/>
              </a:spcAft>
              <a:buClrTx/>
              <a:buSzTx/>
              <a:buFont typeface="Wingdings" panose="05000000000000000000" pitchFamily="2" charset="2"/>
              <a:buChar char="n"/>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在横轴上，对应于频率每增大</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10</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倍的范围，称为十倍频程</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a:t>
            </a:r>
            <a:r>
              <a:rPr kumimoji="0"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dec</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，如</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1-10</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5-50</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，而轴上所有十倍频程的长度都是相等的。</a:t>
            </a:r>
          </a:p>
          <a:p>
            <a:pPr marL="742950" marR="0" lvl="1" indent="-285750" algn="l" defTabSz="914400" rtl="0" eaLnBrk="1" fontAlgn="auto" latinLnBrk="0" hangingPunct="1">
              <a:lnSpc>
                <a:spcPct val="150000"/>
              </a:lnSpc>
              <a:spcBef>
                <a:spcPct val="20000"/>
              </a:spcBef>
              <a:spcAft>
                <a:spcPts val="0"/>
              </a:spcAft>
              <a:buClrTx/>
              <a:buSzTx/>
              <a:buFont typeface="Wingdings" panose="05000000000000000000" pitchFamily="2" charset="2"/>
              <a:buChar char="n"/>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对数幅频特性引进斜率的概念，即横坐标每变化十倍频程（即变化）所对应的纵坐标分贝数的变化量。</a:t>
            </a:r>
          </a:p>
        </p:txBody>
      </p:sp>
      <p:sp>
        <p:nvSpPr>
          <p:cNvPr id="37891" name="Rectangle 2"/>
          <p:cNvSpPr>
            <a:spLocks noGrp="1"/>
          </p:cNvSpPr>
          <p:nvPr>
            <p:ph type="title"/>
          </p:nvPr>
        </p:nvSpPr>
        <p:spPr>
          <a:xfrm>
            <a:off x="838200" y="214313"/>
            <a:ext cx="7315200" cy="1143000"/>
          </a:xfrm>
        </p:spPr>
        <p:txBody>
          <a:bodyPr vert="horz" wrap="square" lIns="91440" tIns="45720" rIns="91440" bIns="45720" anchor="ctr" anchorCtr="0"/>
          <a:lstStyle/>
          <a:p>
            <a:pPr eaLnBrk="1" hangingPunct="1"/>
            <a:r>
              <a:rPr lang="zh-CN" altLang="en-US" sz="2800" b="1" dirty="0">
                <a:solidFill>
                  <a:srgbClr val="A50021"/>
                </a:solidFill>
                <a:latin typeface="黑体" panose="02010609060101010101" charset="-122"/>
                <a:ea typeface="黑体" panose="02010609060101010101" charset="-122"/>
              </a:rPr>
              <a:t>说     明</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 calcmode="lin" valueType="num">
                                      <p:cBhvr additive="base">
                                        <p:cTn id="7"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39">
                                            <p:txEl>
                                              <p:pRg st="1" end="1"/>
                                            </p:txEl>
                                          </p:spTgt>
                                        </p:tgtEl>
                                        <p:attrNameLst>
                                          <p:attrName>style.visibility</p:attrName>
                                        </p:attrNameLst>
                                      </p:cBhvr>
                                      <p:to>
                                        <p:strVal val="visible"/>
                                      </p:to>
                                    </p:set>
                                    <p:anim calcmode="lin" valueType="num">
                                      <p:cBhvr additive="base">
                                        <p:cTn id="13" dur="500" fill="hold"/>
                                        <p:tgtEl>
                                          <p:spTgt spid="399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39">
                                            <p:txEl>
                                              <p:pRg st="2" end="2"/>
                                            </p:txEl>
                                          </p:spTgt>
                                        </p:tgtEl>
                                        <p:attrNameLst>
                                          <p:attrName>style.visibility</p:attrName>
                                        </p:attrNameLst>
                                      </p:cBhvr>
                                      <p:to>
                                        <p:strVal val="visible"/>
                                      </p:to>
                                    </p:set>
                                    <p:anim calcmode="lin" valueType="num">
                                      <p:cBhvr additive="base">
                                        <p:cTn id="19" dur="500" fill="hold"/>
                                        <p:tgtEl>
                                          <p:spTgt spid="399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3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例</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3</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cs typeface="+mj-cs"/>
              </a:rPr>
              <a:t> 绘制惯性环节伯德图</a:t>
            </a:r>
          </a:p>
        </p:txBody>
      </p:sp>
      <p:graphicFrame>
        <p:nvGraphicFramePr>
          <p:cNvPr id="38915" name="Object 2"/>
          <p:cNvGraphicFramePr>
            <a:graphicFrameLocks noChangeAspect="1"/>
          </p:cNvGraphicFramePr>
          <p:nvPr/>
        </p:nvGraphicFramePr>
        <p:xfrm>
          <a:off x="3071813" y="1643063"/>
          <a:ext cx="1862137" cy="714375"/>
        </p:xfrm>
        <a:graphic>
          <a:graphicData uri="http://schemas.openxmlformats.org/presentationml/2006/ole">
            <mc:AlternateContent xmlns:mc="http://schemas.openxmlformats.org/markup-compatibility/2006">
              <mc:Choice xmlns:v="urn:schemas-microsoft-com:vml" Requires="v">
                <p:oleObj r:id="rId3" imgW="837565" imgH="393700" progId="Equation.3">
                  <p:embed/>
                </p:oleObj>
              </mc:Choice>
              <mc:Fallback>
                <p:oleObj r:id="rId3" imgW="837565" imgH="393700" progId="Equation.3">
                  <p:embed/>
                  <p:pic>
                    <p:nvPicPr>
                      <p:cNvPr id="0" name="图片 3782"/>
                      <p:cNvPicPr/>
                      <p:nvPr/>
                    </p:nvPicPr>
                    <p:blipFill>
                      <a:blip r:embed="rId4"/>
                      <a:stretch>
                        <a:fillRect/>
                      </a:stretch>
                    </p:blipFill>
                    <p:spPr>
                      <a:xfrm>
                        <a:off x="3071813" y="1643063"/>
                        <a:ext cx="1862137" cy="714375"/>
                      </a:xfrm>
                      <a:prstGeom prst="rect">
                        <a:avLst/>
                      </a:prstGeom>
                      <a:noFill/>
                      <a:ln w="38100">
                        <a:noFill/>
                        <a:miter/>
                      </a:ln>
                    </p:spPr>
                  </p:pic>
                </p:oleObj>
              </mc:Fallback>
            </mc:AlternateContent>
          </a:graphicData>
        </a:graphic>
      </p:graphicFrame>
      <p:grpSp>
        <p:nvGrpSpPr>
          <p:cNvPr id="2" name="Group 8"/>
          <p:cNvGrpSpPr/>
          <p:nvPr/>
        </p:nvGrpSpPr>
        <p:grpSpPr>
          <a:xfrm>
            <a:off x="1357313" y="2714625"/>
            <a:ext cx="6215062" cy="1857375"/>
            <a:chOff x="930" y="2296"/>
            <a:chExt cx="4054" cy="1170"/>
          </a:xfrm>
        </p:grpSpPr>
        <p:graphicFrame>
          <p:nvGraphicFramePr>
            <p:cNvPr id="38919" name="Object 3"/>
            <p:cNvGraphicFramePr>
              <a:graphicFrameLocks noChangeAspect="1"/>
            </p:cNvGraphicFramePr>
            <p:nvPr/>
          </p:nvGraphicFramePr>
          <p:xfrm>
            <a:off x="930" y="2704"/>
            <a:ext cx="4054" cy="762"/>
          </p:xfrm>
          <a:graphic>
            <a:graphicData uri="http://schemas.openxmlformats.org/presentationml/2006/ole">
              <mc:AlternateContent xmlns:mc="http://schemas.openxmlformats.org/markup-compatibility/2006">
                <mc:Choice xmlns:v="urn:schemas-microsoft-com:vml" Requires="v">
                  <p:oleObj r:id="rId5" imgW="2413000" imgH="469900" progId="Equation.3">
                    <p:embed/>
                  </p:oleObj>
                </mc:Choice>
                <mc:Fallback>
                  <p:oleObj r:id="rId5" imgW="2413000" imgH="469900" progId="Equation.3">
                    <p:embed/>
                    <p:pic>
                      <p:nvPicPr>
                        <p:cNvPr id="0" name="图片 3783"/>
                        <p:cNvPicPr/>
                        <p:nvPr/>
                      </p:nvPicPr>
                      <p:blipFill>
                        <a:blip r:embed="rId6"/>
                        <a:stretch>
                          <a:fillRect/>
                        </a:stretch>
                      </p:blipFill>
                      <p:spPr>
                        <a:xfrm>
                          <a:off x="930" y="2704"/>
                          <a:ext cx="4054" cy="762"/>
                        </a:xfrm>
                        <a:prstGeom prst="rect">
                          <a:avLst/>
                        </a:prstGeom>
                        <a:solidFill>
                          <a:srgbClr val="CCECFF"/>
                        </a:solidFill>
                        <a:ln w="9525" cap="flat" cmpd="sng">
                          <a:solidFill>
                            <a:schemeClr val="tx2"/>
                          </a:solidFill>
                          <a:prstDash val="solid"/>
                          <a:miter/>
                          <a:headEnd type="none" w="med" len="med"/>
                          <a:tailEnd type="none" w="med" len="med"/>
                        </a:ln>
                      </p:spPr>
                    </p:pic>
                  </p:oleObj>
                </mc:Fallback>
              </mc:AlternateContent>
            </a:graphicData>
          </a:graphic>
        </p:graphicFrame>
        <p:sp>
          <p:nvSpPr>
            <p:cNvPr id="8" name="Text Box 10"/>
            <p:cNvSpPr txBox="1">
              <a:spLocks noChangeArrowheads="1"/>
            </p:cNvSpPr>
            <p:nvPr/>
          </p:nvSpPr>
          <p:spPr bwMode="auto">
            <a:xfrm>
              <a:off x="930" y="2296"/>
              <a:ext cx="1542" cy="291"/>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0" lang="zh-CN" altLang="en-US" sz="2400" b="1" kern="1200" cap="none" spc="0" normalizeH="0" baseline="0" noProof="0" dirty="0">
                  <a:solidFill>
                    <a:srgbClr val="990000"/>
                  </a:solidFill>
                  <a:effectLst>
                    <a:outerShdw blurRad="38100" dist="38100" dir="2700000" algn="tl">
                      <a:srgbClr val="C0C0C0"/>
                    </a:outerShdw>
                  </a:effectLst>
                  <a:latin typeface="Tahoma" panose="020B0604030504040204" pitchFamily="34" charset="0"/>
                  <a:ea typeface="微软雅黑" panose="020B0503020204020204" pitchFamily="34" charset="-122"/>
                  <a:cs typeface="+mn-cs"/>
                </a:rPr>
                <a:t>幅相特性</a:t>
              </a:r>
            </a:p>
          </p:txBody>
        </p:sp>
      </p:grpSp>
      <p:graphicFrame>
        <p:nvGraphicFramePr>
          <p:cNvPr id="781316" name="Object 4"/>
          <p:cNvGraphicFramePr>
            <a:graphicFrameLocks noChangeAspect="1"/>
          </p:cNvGraphicFramePr>
          <p:nvPr/>
        </p:nvGraphicFramePr>
        <p:xfrm>
          <a:off x="285750" y="5192713"/>
          <a:ext cx="4500563" cy="736600"/>
        </p:xfrm>
        <a:graphic>
          <a:graphicData uri="http://schemas.openxmlformats.org/presentationml/2006/ole">
            <mc:AlternateContent xmlns:mc="http://schemas.openxmlformats.org/markup-compatibility/2006">
              <mc:Choice xmlns:v="urn:schemas-microsoft-com:vml" Requires="v">
                <p:oleObj r:id="rId7" imgW="3911600" imgH="698500" progId="Equation.DSMT4">
                  <p:embed/>
                </p:oleObj>
              </mc:Choice>
              <mc:Fallback>
                <p:oleObj r:id="rId7" imgW="3911600" imgH="698500" progId="Equation.DSMT4">
                  <p:embed/>
                  <p:pic>
                    <p:nvPicPr>
                      <p:cNvPr id="0" name="图片 3781"/>
                      <p:cNvPicPr/>
                      <p:nvPr/>
                    </p:nvPicPr>
                    <p:blipFill>
                      <a:blip r:embed="rId8"/>
                      <a:stretch>
                        <a:fillRect/>
                      </a:stretch>
                    </p:blipFill>
                    <p:spPr>
                      <a:xfrm>
                        <a:off x="285750" y="5192713"/>
                        <a:ext cx="4500563" cy="736600"/>
                      </a:xfrm>
                      <a:prstGeom prst="rect">
                        <a:avLst/>
                      </a:prstGeom>
                      <a:noFill/>
                      <a:ln w="38100">
                        <a:noFill/>
                        <a:miter/>
                      </a:ln>
                    </p:spPr>
                  </p:pic>
                </p:oleObj>
              </mc:Fallback>
            </mc:AlternateContent>
          </a:graphicData>
        </a:graphic>
      </p:graphicFrame>
      <p:graphicFrame>
        <p:nvGraphicFramePr>
          <p:cNvPr id="781317" name="Object 5"/>
          <p:cNvGraphicFramePr>
            <a:graphicFrameLocks noChangeAspect="1"/>
          </p:cNvGraphicFramePr>
          <p:nvPr/>
        </p:nvGraphicFramePr>
        <p:xfrm>
          <a:off x="4929188" y="5286375"/>
          <a:ext cx="3786187" cy="428625"/>
        </p:xfrm>
        <a:graphic>
          <a:graphicData uri="http://schemas.openxmlformats.org/presentationml/2006/ole">
            <mc:AlternateContent xmlns:mc="http://schemas.openxmlformats.org/markup-compatibility/2006">
              <mc:Choice xmlns:v="urn:schemas-microsoft-com:vml" Requires="v">
                <p:oleObj r:id="rId9" imgW="1498600" imgH="228600" progId="Equation.3">
                  <p:embed/>
                </p:oleObj>
              </mc:Choice>
              <mc:Fallback>
                <p:oleObj r:id="rId9" imgW="1498600" imgH="228600" progId="Equation.3">
                  <p:embed/>
                  <p:pic>
                    <p:nvPicPr>
                      <p:cNvPr id="0" name="图片 3784"/>
                      <p:cNvPicPr/>
                      <p:nvPr/>
                    </p:nvPicPr>
                    <p:blipFill>
                      <a:blip r:embed="rId10"/>
                      <a:stretch>
                        <a:fillRect/>
                      </a:stretch>
                    </p:blipFill>
                    <p:spPr>
                      <a:xfrm>
                        <a:off x="4929188" y="5286375"/>
                        <a:ext cx="3786187" cy="428625"/>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781316"/>
                                        </p:tgtEl>
                                        <p:attrNameLst>
                                          <p:attrName>style.visibility</p:attrName>
                                        </p:attrNameLst>
                                      </p:cBhvr>
                                      <p:to>
                                        <p:strVal val="visible"/>
                                      </p:to>
                                    </p:set>
                                    <p:anim calcmode="lin" valueType="num">
                                      <p:cBhvr>
                                        <p:cTn id="12" dur="1000" fill="hold"/>
                                        <p:tgtEl>
                                          <p:spTgt spid="781316"/>
                                        </p:tgtEl>
                                        <p:attrNameLst>
                                          <p:attrName>ppt_w</p:attrName>
                                        </p:attrNameLst>
                                      </p:cBhvr>
                                      <p:tavLst>
                                        <p:tav tm="0">
                                          <p:val>
                                            <p:strVal val="#ppt_w*0.70"/>
                                          </p:val>
                                        </p:tav>
                                        <p:tav tm="100000">
                                          <p:val>
                                            <p:strVal val="#ppt_w"/>
                                          </p:val>
                                        </p:tav>
                                      </p:tavLst>
                                    </p:anim>
                                    <p:anim calcmode="lin" valueType="num">
                                      <p:cBhvr>
                                        <p:cTn id="13" dur="1000" fill="hold"/>
                                        <p:tgtEl>
                                          <p:spTgt spid="781316"/>
                                        </p:tgtEl>
                                        <p:attrNameLst>
                                          <p:attrName>ppt_h</p:attrName>
                                        </p:attrNameLst>
                                      </p:cBhvr>
                                      <p:tavLst>
                                        <p:tav tm="0">
                                          <p:val>
                                            <p:strVal val="#ppt_h"/>
                                          </p:val>
                                        </p:tav>
                                        <p:tav tm="100000">
                                          <p:val>
                                            <p:strVal val="#ppt_h"/>
                                          </p:val>
                                        </p:tav>
                                      </p:tavLst>
                                    </p:anim>
                                    <p:animEffect transition="in" filter="fade">
                                      <p:cBhvr>
                                        <p:cTn id="14" dur="1000"/>
                                        <p:tgtEl>
                                          <p:spTgt spid="78131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1317"/>
                                        </p:tgtEl>
                                        <p:attrNameLst>
                                          <p:attrName>style.visibility</p:attrName>
                                        </p:attrNameLst>
                                      </p:cBhvr>
                                      <p:to>
                                        <p:strVal val="visible"/>
                                      </p:to>
                                    </p:set>
                                    <p:anim calcmode="lin" valueType="num">
                                      <p:cBhvr additive="base">
                                        <p:cTn id="19" dur="500" fill="hold"/>
                                        <p:tgtEl>
                                          <p:spTgt spid="781317"/>
                                        </p:tgtEl>
                                        <p:attrNameLst>
                                          <p:attrName>ppt_x</p:attrName>
                                        </p:attrNameLst>
                                      </p:cBhvr>
                                      <p:tavLst>
                                        <p:tav tm="0">
                                          <p:val>
                                            <p:strVal val="#ppt_x"/>
                                          </p:val>
                                        </p:tav>
                                        <p:tav tm="100000">
                                          <p:val>
                                            <p:strVal val="#ppt_x"/>
                                          </p:val>
                                        </p:tav>
                                      </p:tavLst>
                                    </p:anim>
                                    <p:anim calcmode="lin" valueType="num">
                                      <p:cBhvr additive="base">
                                        <p:cTn id="20" dur="500" fill="hold"/>
                                        <p:tgtEl>
                                          <p:spTgt spid="7813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938" name="标题 1"/>
          <p:cNvSpPr>
            <a:spLocks noGrp="1"/>
          </p:cNvSpPr>
          <p:nvPr>
            <p:ph type="title"/>
          </p:nvPr>
        </p:nvSpPr>
        <p:spPr/>
        <p:txBody>
          <a:bodyPr vert="horz" wrap="square" lIns="91440" tIns="45720" rIns="91440" bIns="45720" anchor="ctr" anchorCtr="0"/>
          <a:lstStyle/>
          <a:p>
            <a:pPr eaLnBrk="1" hangingPunct="1"/>
            <a:r>
              <a:rPr lang="en-US" altLang="zh-CN" sz="2800" b="1" dirty="0">
                <a:solidFill>
                  <a:srgbClr val="A50021"/>
                </a:solidFill>
              </a:rPr>
              <a:t>T=1s</a:t>
            </a:r>
            <a:r>
              <a:rPr lang="zh-CN" altLang="en-US" sz="2800" b="1" dirty="0">
                <a:solidFill>
                  <a:srgbClr val="A50021"/>
                </a:solidFill>
              </a:rPr>
              <a:t>时的</a:t>
            </a:r>
            <a:r>
              <a:rPr lang="en-US" altLang="zh-CN" sz="2800" b="1" dirty="0">
                <a:solidFill>
                  <a:srgbClr val="A50021"/>
                </a:solidFill>
              </a:rPr>
              <a:t>L(</a:t>
            </a:r>
            <a:r>
              <a:rPr lang="el-GR" altLang="zh-CN" sz="2800" b="1" dirty="0">
                <a:solidFill>
                  <a:srgbClr val="A50021"/>
                </a:solidFill>
              </a:rPr>
              <a:t>ω</a:t>
            </a:r>
            <a:r>
              <a:rPr lang="en-US" altLang="zh-CN" sz="2800" b="1" dirty="0">
                <a:solidFill>
                  <a:srgbClr val="A50021"/>
                </a:solidFill>
              </a:rPr>
              <a:t>)</a:t>
            </a:r>
            <a:r>
              <a:rPr lang="zh-CN" altLang="en-US" sz="2800" b="1" dirty="0">
                <a:solidFill>
                  <a:srgbClr val="A50021"/>
                </a:solidFill>
              </a:rPr>
              <a:t>的</a:t>
            </a:r>
            <a:r>
              <a:rPr lang="az-Cyrl-AZ" altLang="zh-CN" sz="2800" b="1" dirty="0">
                <a:solidFill>
                  <a:srgbClr val="A50021"/>
                </a:solidFill>
              </a:rPr>
              <a:t>Ф</a:t>
            </a:r>
            <a:r>
              <a:rPr lang="en-US" altLang="zh-CN" sz="2800" b="1" dirty="0">
                <a:solidFill>
                  <a:srgbClr val="A50021"/>
                </a:solidFill>
              </a:rPr>
              <a:t>(</a:t>
            </a:r>
            <a:r>
              <a:rPr lang="el-GR" altLang="zh-CN" sz="2800" b="1" dirty="0">
                <a:solidFill>
                  <a:srgbClr val="A50021"/>
                </a:solidFill>
              </a:rPr>
              <a:t>ω</a:t>
            </a:r>
            <a:r>
              <a:rPr lang="en-US" altLang="zh-CN" sz="2800" b="1" dirty="0">
                <a:solidFill>
                  <a:srgbClr val="A50021"/>
                </a:solidFill>
              </a:rPr>
              <a:t>)</a:t>
            </a:r>
            <a:r>
              <a:rPr lang="zh-CN" altLang="en-US" sz="2800" b="1" dirty="0">
                <a:solidFill>
                  <a:srgbClr val="A50021"/>
                </a:solidFill>
              </a:rPr>
              <a:t>值</a:t>
            </a:r>
          </a:p>
        </p:txBody>
      </p:sp>
      <p:graphicFrame>
        <p:nvGraphicFramePr>
          <p:cNvPr id="5" name="表格 4"/>
          <p:cNvGraphicFramePr>
            <a:graphicFrameLocks noGrp="1"/>
          </p:cNvGraphicFramePr>
          <p:nvPr/>
        </p:nvGraphicFramePr>
        <p:xfrm>
          <a:off x="428625" y="1857375"/>
          <a:ext cx="8143872" cy="1770063"/>
        </p:xfrm>
        <a:graphic>
          <a:graphicData uri="http://schemas.openxmlformats.org/drawingml/2006/table">
            <a:tbl>
              <a:tblPr firstRow="1" bandRow="1">
                <a:tableStyleId>{5C22544A-7EE6-4342-B048-85BDC9FD1C3A}</a:tableStyleId>
              </a:tblPr>
              <a:tblGrid>
                <a:gridCol w="1017984">
                  <a:extLst>
                    <a:ext uri="{9D8B030D-6E8A-4147-A177-3AD203B41FA5}">
                      <a16:colId xmlns:a16="http://schemas.microsoft.com/office/drawing/2014/main" val="20000"/>
                    </a:ext>
                  </a:extLst>
                </a:gridCol>
                <a:gridCol w="1017984">
                  <a:extLst>
                    <a:ext uri="{9D8B030D-6E8A-4147-A177-3AD203B41FA5}">
                      <a16:colId xmlns:a16="http://schemas.microsoft.com/office/drawing/2014/main" val="20001"/>
                    </a:ext>
                  </a:extLst>
                </a:gridCol>
                <a:gridCol w="1017984">
                  <a:extLst>
                    <a:ext uri="{9D8B030D-6E8A-4147-A177-3AD203B41FA5}">
                      <a16:colId xmlns:a16="http://schemas.microsoft.com/office/drawing/2014/main" val="20002"/>
                    </a:ext>
                  </a:extLst>
                </a:gridCol>
                <a:gridCol w="1017984">
                  <a:extLst>
                    <a:ext uri="{9D8B030D-6E8A-4147-A177-3AD203B41FA5}">
                      <a16:colId xmlns:a16="http://schemas.microsoft.com/office/drawing/2014/main" val="20003"/>
                    </a:ext>
                  </a:extLst>
                </a:gridCol>
                <a:gridCol w="1017984">
                  <a:extLst>
                    <a:ext uri="{9D8B030D-6E8A-4147-A177-3AD203B41FA5}">
                      <a16:colId xmlns:a16="http://schemas.microsoft.com/office/drawing/2014/main" val="20004"/>
                    </a:ext>
                  </a:extLst>
                </a:gridCol>
                <a:gridCol w="1017984">
                  <a:extLst>
                    <a:ext uri="{9D8B030D-6E8A-4147-A177-3AD203B41FA5}">
                      <a16:colId xmlns:a16="http://schemas.microsoft.com/office/drawing/2014/main" val="20005"/>
                    </a:ext>
                  </a:extLst>
                </a:gridCol>
                <a:gridCol w="1017984">
                  <a:extLst>
                    <a:ext uri="{9D8B030D-6E8A-4147-A177-3AD203B41FA5}">
                      <a16:colId xmlns:a16="http://schemas.microsoft.com/office/drawing/2014/main" val="20006"/>
                    </a:ext>
                  </a:extLst>
                </a:gridCol>
                <a:gridCol w="1017984">
                  <a:extLst>
                    <a:ext uri="{9D8B030D-6E8A-4147-A177-3AD203B41FA5}">
                      <a16:colId xmlns:a16="http://schemas.microsoft.com/office/drawing/2014/main" val="20007"/>
                    </a:ext>
                  </a:extLst>
                </a:gridCol>
              </a:tblGrid>
              <a:tr h="489903">
                <a:tc>
                  <a:txBody>
                    <a:bodyPr/>
                    <a:lstStyle/>
                    <a:p>
                      <a:pPr algn="ctr"/>
                      <a:r>
                        <a:rPr lang="el-GR" altLang="zh-CN" b="1" dirty="0">
                          <a:ea typeface="微软雅黑" panose="020B0503020204020204" pitchFamily="34" charset="-122"/>
                        </a:rPr>
                        <a:t>ω</a:t>
                      </a:r>
                      <a:endParaRPr lang="zh-CN" altLang="en-US" b="1" dirty="0"/>
                    </a:p>
                  </a:txBody>
                  <a:tcPr marL="91439" marR="91439" anchor="ctr"/>
                </a:tc>
                <a:tc>
                  <a:txBody>
                    <a:bodyPr/>
                    <a:lstStyle/>
                    <a:p>
                      <a:pPr algn="ctr"/>
                      <a:r>
                        <a:rPr lang="en-US" altLang="zh-CN" b="1" dirty="0">
                          <a:ea typeface="微软雅黑" panose="020B0503020204020204" pitchFamily="34" charset="-122"/>
                        </a:rPr>
                        <a:t>0.1</a:t>
                      </a:r>
                      <a:endParaRPr lang="zh-CN" altLang="en-US" b="1" dirty="0"/>
                    </a:p>
                  </a:txBody>
                  <a:tcPr marL="91439" marR="91439" anchor="ctr"/>
                </a:tc>
                <a:tc>
                  <a:txBody>
                    <a:bodyPr/>
                    <a:lstStyle/>
                    <a:p>
                      <a:pPr algn="ctr"/>
                      <a:r>
                        <a:rPr lang="en-US" altLang="zh-CN" b="1" dirty="0">
                          <a:ea typeface="微软雅黑" panose="020B0503020204020204" pitchFamily="34" charset="-122"/>
                        </a:rPr>
                        <a:t>0.5</a:t>
                      </a:r>
                      <a:endParaRPr lang="zh-CN" altLang="en-US" b="1" dirty="0"/>
                    </a:p>
                  </a:txBody>
                  <a:tcPr marL="91439" marR="91439" anchor="ctr"/>
                </a:tc>
                <a:tc>
                  <a:txBody>
                    <a:bodyPr/>
                    <a:lstStyle/>
                    <a:p>
                      <a:pPr algn="ctr"/>
                      <a:r>
                        <a:rPr lang="en-US" altLang="zh-CN" b="1" dirty="0">
                          <a:ea typeface="微软雅黑" panose="020B0503020204020204" pitchFamily="34" charset="-122"/>
                        </a:rPr>
                        <a:t>1</a:t>
                      </a:r>
                      <a:endParaRPr lang="zh-CN" altLang="en-US" b="1" dirty="0"/>
                    </a:p>
                  </a:txBody>
                  <a:tcPr marL="91439" marR="91439" anchor="ctr"/>
                </a:tc>
                <a:tc>
                  <a:txBody>
                    <a:bodyPr/>
                    <a:lstStyle/>
                    <a:p>
                      <a:pPr algn="ctr"/>
                      <a:r>
                        <a:rPr lang="en-US" altLang="zh-CN" b="1" dirty="0">
                          <a:ea typeface="微软雅黑" panose="020B0503020204020204" pitchFamily="34" charset="-122"/>
                        </a:rPr>
                        <a:t>5</a:t>
                      </a:r>
                      <a:endParaRPr lang="zh-CN" altLang="en-US" b="1" dirty="0"/>
                    </a:p>
                  </a:txBody>
                  <a:tcPr marL="91439" marR="91439" anchor="ctr"/>
                </a:tc>
                <a:tc>
                  <a:txBody>
                    <a:bodyPr/>
                    <a:lstStyle/>
                    <a:p>
                      <a:pPr algn="ctr"/>
                      <a:r>
                        <a:rPr lang="en-US" altLang="zh-CN" b="1" dirty="0">
                          <a:ea typeface="微软雅黑" panose="020B0503020204020204" pitchFamily="34" charset="-122"/>
                        </a:rPr>
                        <a:t>10</a:t>
                      </a:r>
                      <a:endParaRPr lang="zh-CN" altLang="en-US" b="1" dirty="0"/>
                    </a:p>
                  </a:txBody>
                  <a:tcPr marL="91439" marR="91439" anchor="ctr"/>
                </a:tc>
                <a:tc>
                  <a:txBody>
                    <a:bodyPr/>
                    <a:lstStyle/>
                    <a:p>
                      <a:pPr algn="ctr"/>
                      <a:r>
                        <a:rPr lang="en-US" altLang="zh-CN" b="1" dirty="0">
                          <a:ea typeface="微软雅黑" panose="020B0503020204020204" pitchFamily="34" charset="-122"/>
                        </a:rPr>
                        <a:t>100</a:t>
                      </a:r>
                      <a:endParaRPr lang="zh-CN" altLang="en-US" b="1" dirty="0"/>
                    </a:p>
                  </a:txBody>
                  <a:tcPr marL="91439" marR="91439" anchor="ctr"/>
                </a:tc>
                <a:tc>
                  <a:txBody>
                    <a:bodyPr/>
                    <a:lstStyle/>
                    <a:p>
                      <a:pPr algn="ctr"/>
                      <a:r>
                        <a:rPr lang="en-US" altLang="zh-CN" b="1" dirty="0">
                          <a:ea typeface="微软雅黑" panose="020B0503020204020204" pitchFamily="34" charset="-122"/>
                        </a:rPr>
                        <a:t>…</a:t>
                      </a:r>
                      <a:endParaRPr lang="zh-CN" altLang="en-US" b="1" dirty="0"/>
                    </a:p>
                  </a:txBody>
                  <a:tcPr marL="91439" marR="91439" anchor="ctr"/>
                </a:tc>
                <a:extLst>
                  <a:ext uri="{0D108BD9-81ED-4DB2-BD59-A6C34878D82A}">
                    <a16:rowId xmlns:a16="http://schemas.microsoft.com/office/drawing/2014/main" val="10000"/>
                  </a:ext>
                </a:extLst>
              </a:tr>
              <a:tr h="489903">
                <a:tc>
                  <a:txBody>
                    <a:bodyPr/>
                    <a:lstStyle/>
                    <a:p>
                      <a:pPr algn="ctr"/>
                      <a:r>
                        <a:rPr lang="en-US" altLang="zh-CN" b="1" dirty="0">
                          <a:ea typeface="微软雅黑" panose="020B0503020204020204" pitchFamily="34" charset="-122"/>
                        </a:rPr>
                        <a:t>L(</a:t>
                      </a:r>
                      <a:r>
                        <a:rPr lang="el-GR" altLang="zh-CN" b="1" dirty="0"/>
                        <a:t>ω</a:t>
                      </a:r>
                      <a:r>
                        <a:rPr lang="en-US" altLang="zh-CN" b="1" dirty="0"/>
                        <a:t>)</a:t>
                      </a:r>
                      <a:endParaRPr lang="zh-CN" altLang="en-US" b="1" dirty="0"/>
                    </a:p>
                  </a:txBody>
                  <a:tcPr marL="91439" marR="91439" anchor="ctr"/>
                </a:tc>
                <a:tc>
                  <a:txBody>
                    <a:bodyPr/>
                    <a:lstStyle/>
                    <a:p>
                      <a:pPr algn="ctr"/>
                      <a:r>
                        <a:rPr lang="en-US" altLang="zh-CN" b="1" dirty="0">
                          <a:ea typeface="微软雅黑" panose="020B0503020204020204" pitchFamily="34" charset="-122"/>
                        </a:rPr>
                        <a:t>-0.04</a:t>
                      </a:r>
                      <a:endParaRPr lang="zh-CN" altLang="en-US" b="1" dirty="0"/>
                    </a:p>
                  </a:txBody>
                  <a:tcPr marL="91439" marR="91439" anchor="ctr"/>
                </a:tc>
                <a:tc>
                  <a:txBody>
                    <a:bodyPr/>
                    <a:lstStyle/>
                    <a:p>
                      <a:pPr algn="ctr"/>
                      <a:r>
                        <a:rPr lang="en-US" altLang="zh-CN" b="1" dirty="0">
                          <a:ea typeface="微软雅黑" panose="020B0503020204020204" pitchFamily="34" charset="-122"/>
                        </a:rPr>
                        <a:t>-0.97</a:t>
                      </a:r>
                      <a:endParaRPr lang="zh-CN" altLang="en-US" b="1" dirty="0"/>
                    </a:p>
                  </a:txBody>
                  <a:tcPr marL="91439" marR="91439" anchor="ctr"/>
                </a:tc>
                <a:tc>
                  <a:txBody>
                    <a:bodyPr/>
                    <a:lstStyle/>
                    <a:p>
                      <a:pPr algn="ctr"/>
                      <a:r>
                        <a:rPr lang="en-US" altLang="zh-CN" b="1" dirty="0">
                          <a:ea typeface="微软雅黑" panose="020B0503020204020204" pitchFamily="34" charset="-122"/>
                        </a:rPr>
                        <a:t>-3.01</a:t>
                      </a:r>
                      <a:endParaRPr lang="zh-CN" altLang="en-US" b="1" dirty="0"/>
                    </a:p>
                  </a:txBody>
                  <a:tcPr marL="91439" marR="91439" anchor="ctr"/>
                </a:tc>
                <a:tc>
                  <a:txBody>
                    <a:bodyPr/>
                    <a:lstStyle/>
                    <a:p>
                      <a:pPr algn="ctr"/>
                      <a:r>
                        <a:rPr lang="en-US" altLang="zh-CN" b="1" dirty="0">
                          <a:ea typeface="微软雅黑" panose="020B0503020204020204" pitchFamily="34" charset="-122"/>
                        </a:rPr>
                        <a:t>-14.1</a:t>
                      </a:r>
                      <a:endParaRPr lang="zh-CN" altLang="en-US" b="1" dirty="0"/>
                    </a:p>
                  </a:txBody>
                  <a:tcPr marL="91439" marR="91439" anchor="ctr"/>
                </a:tc>
                <a:tc>
                  <a:txBody>
                    <a:bodyPr/>
                    <a:lstStyle/>
                    <a:p>
                      <a:pPr algn="ctr"/>
                      <a:r>
                        <a:rPr lang="en-US" altLang="zh-CN" b="1" dirty="0">
                          <a:ea typeface="微软雅黑" panose="020B0503020204020204" pitchFamily="34" charset="-122"/>
                        </a:rPr>
                        <a:t>-20</a:t>
                      </a:r>
                      <a:endParaRPr lang="zh-CN" altLang="en-US" b="1" dirty="0"/>
                    </a:p>
                  </a:txBody>
                  <a:tcPr marL="91439" marR="91439" anchor="ctr"/>
                </a:tc>
                <a:tc>
                  <a:txBody>
                    <a:bodyPr/>
                    <a:lstStyle/>
                    <a:p>
                      <a:pPr algn="ctr"/>
                      <a:r>
                        <a:rPr lang="en-US" altLang="zh-CN" b="1" dirty="0">
                          <a:ea typeface="微软雅黑" panose="020B0503020204020204" pitchFamily="34" charset="-122"/>
                        </a:rPr>
                        <a:t>-40</a:t>
                      </a:r>
                      <a:endParaRPr lang="zh-CN" altLang="en-US" b="1" dirty="0"/>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a:ea typeface="微软雅黑" panose="020B0503020204020204" pitchFamily="34" charset="-122"/>
                        </a:rPr>
                        <a:t>…</a:t>
                      </a:r>
                      <a:endParaRPr lang="zh-CN" altLang="en-US" b="1" dirty="0"/>
                    </a:p>
                    <a:p>
                      <a:pPr algn="ctr"/>
                      <a:endParaRPr lang="zh-CN" altLang="en-US" b="1" dirty="0"/>
                    </a:p>
                  </a:txBody>
                  <a:tcPr marL="91439" marR="91439" anchor="ctr"/>
                </a:tc>
                <a:extLst>
                  <a:ext uri="{0D108BD9-81ED-4DB2-BD59-A6C34878D82A}">
                    <a16:rowId xmlns:a16="http://schemas.microsoft.com/office/drawing/2014/main" val="10001"/>
                  </a:ext>
                </a:extLst>
              </a:tr>
              <a:tr h="489903">
                <a:tc>
                  <a:txBody>
                    <a:bodyPr/>
                    <a:lstStyle/>
                    <a:p>
                      <a:pPr algn="ctr"/>
                      <a:r>
                        <a:rPr lang="az-Cyrl-AZ" altLang="zh-CN" b="1" dirty="0">
                          <a:ea typeface="微软雅黑" panose="020B0503020204020204" pitchFamily="34" charset="-122"/>
                        </a:rPr>
                        <a:t>Ф</a:t>
                      </a:r>
                      <a:r>
                        <a:rPr lang="en-US" altLang="zh-CN" b="1" dirty="0"/>
                        <a:t>(</a:t>
                      </a:r>
                      <a:r>
                        <a:rPr lang="el-GR" altLang="zh-CN" b="1" dirty="0"/>
                        <a:t>ω</a:t>
                      </a:r>
                      <a:r>
                        <a:rPr lang="en-US" altLang="zh-CN" b="1" dirty="0"/>
                        <a:t>)</a:t>
                      </a:r>
                      <a:endParaRPr lang="zh-CN" altLang="en-US" b="1" dirty="0"/>
                    </a:p>
                  </a:txBody>
                  <a:tcPr marL="91439" marR="91439" anchor="ctr"/>
                </a:tc>
                <a:tc>
                  <a:txBody>
                    <a:bodyPr/>
                    <a:lstStyle/>
                    <a:p>
                      <a:pPr algn="ctr"/>
                      <a:r>
                        <a:rPr lang="en-US" altLang="zh-CN" b="1" dirty="0">
                          <a:ea typeface="微软雅黑" panose="020B0503020204020204" pitchFamily="34" charset="-122"/>
                        </a:rPr>
                        <a:t>-5.7⁰</a:t>
                      </a:r>
                      <a:endParaRPr lang="zh-CN" altLang="en-US" b="1" dirty="0"/>
                    </a:p>
                  </a:txBody>
                  <a:tcPr marL="91439" marR="91439" anchor="ctr"/>
                </a:tc>
                <a:tc>
                  <a:txBody>
                    <a:bodyPr/>
                    <a:lstStyle/>
                    <a:p>
                      <a:pPr algn="ctr"/>
                      <a:r>
                        <a:rPr lang="en-US" altLang="zh-CN" b="1" dirty="0">
                          <a:ea typeface="微软雅黑" panose="020B0503020204020204" pitchFamily="34" charset="-122"/>
                        </a:rPr>
                        <a:t>-26.6⁰</a:t>
                      </a:r>
                      <a:endParaRPr lang="zh-CN" altLang="en-US" b="1" dirty="0"/>
                    </a:p>
                  </a:txBody>
                  <a:tcPr marL="91439" marR="91439" anchor="ctr"/>
                </a:tc>
                <a:tc>
                  <a:txBody>
                    <a:bodyPr/>
                    <a:lstStyle/>
                    <a:p>
                      <a:pPr algn="ctr"/>
                      <a:r>
                        <a:rPr lang="en-US" altLang="zh-CN" b="1" dirty="0">
                          <a:ea typeface="微软雅黑" panose="020B0503020204020204" pitchFamily="34" charset="-122"/>
                        </a:rPr>
                        <a:t>-45⁰</a:t>
                      </a:r>
                      <a:endParaRPr lang="zh-CN" altLang="en-US" b="1" dirty="0"/>
                    </a:p>
                  </a:txBody>
                  <a:tcPr marL="91439" marR="91439" anchor="ctr"/>
                </a:tc>
                <a:tc>
                  <a:txBody>
                    <a:bodyPr/>
                    <a:lstStyle/>
                    <a:p>
                      <a:pPr algn="ctr"/>
                      <a:r>
                        <a:rPr lang="en-US" altLang="zh-CN" b="1" dirty="0">
                          <a:ea typeface="微软雅黑" panose="020B0503020204020204" pitchFamily="34" charset="-122"/>
                        </a:rPr>
                        <a:t>-78.7⁰</a:t>
                      </a:r>
                      <a:endParaRPr lang="zh-CN" altLang="en-US" b="1" dirty="0"/>
                    </a:p>
                  </a:txBody>
                  <a:tcPr marL="91439" marR="91439" anchor="ctr"/>
                </a:tc>
                <a:tc>
                  <a:txBody>
                    <a:bodyPr/>
                    <a:lstStyle/>
                    <a:p>
                      <a:pPr algn="ctr"/>
                      <a:r>
                        <a:rPr lang="en-US" altLang="zh-CN" b="1" dirty="0">
                          <a:ea typeface="微软雅黑" panose="020B0503020204020204" pitchFamily="34" charset="-122"/>
                        </a:rPr>
                        <a:t>-84.3⁰</a:t>
                      </a:r>
                      <a:endParaRPr lang="zh-CN" altLang="en-US" b="1" dirty="0"/>
                    </a:p>
                  </a:txBody>
                  <a:tcPr marL="91439" marR="91439" anchor="ctr"/>
                </a:tc>
                <a:tc>
                  <a:txBody>
                    <a:bodyPr/>
                    <a:lstStyle/>
                    <a:p>
                      <a:pPr algn="ctr"/>
                      <a:r>
                        <a:rPr lang="en-US" altLang="zh-CN" b="1" dirty="0">
                          <a:ea typeface="微软雅黑" panose="020B0503020204020204" pitchFamily="34" charset="-122"/>
                        </a:rPr>
                        <a:t>-89.4⁰</a:t>
                      </a:r>
                      <a:endParaRPr lang="zh-CN" altLang="en-US" b="1" dirty="0"/>
                    </a:p>
                  </a:txBody>
                  <a:tcPr marL="91439" marR="91439"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a:ea typeface="微软雅黑" panose="020B0503020204020204" pitchFamily="34" charset="-122"/>
                        </a:rPr>
                        <a:t>…</a:t>
                      </a:r>
                      <a:endParaRPr lang="zh-CN" altLang="en-US" b="1" dirty="0"/>
                    </a:p>
                    <a:p>
                      <a:pPr algn="ctr"/>
                      <a:endParaRPr lang="zh-CN" altLang="en-US" b="1" dirty="0"/>
                    </a:p>
                  </a:txBody>
                  <a:tcPr marL="91439" marR="91439" anchor="ctr"/>
                </a:tc>
                <a:extLst>
                  <a:ext uri="{0D108BD9-81ED-4DB2-BD59-A6C34878D82A}">
                    <a16:rowId xmlns:a16="http://schemas.microsoft.com/office/drawing/2014/main" val="10002"/>
                  </a:ext>
                </a:extLst>
              </a:tr>
            </a:tbl>
          </a:graphicData>
        </a:graphic>
      </p:graphicFrame>
      <p:sp>
        <p:nvSpPr>
          <p:cNvPr id="7" name="TextBox 6"/>
          <p:cNvSpPr txBox="1"/>
          <p:nvPr/>
        </p:nvSpPr>
        <p:spPr>
          <a:xfrm>
            <a:off x="714375" y="3857625"/>
            <a:ext cx="327818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A50021"/>
                </a:solidFill>
                <a:ea typeface="微软雅黑" panose="020B0503020204020204" pitchFamily="34" charset="-122"/>
              </a:rPr>
              <a:t>折线近似对数辐频特性</a:t>
            </a:r>
          </a:p>
        </p:txBody>
      </p:sp>
      <p:graphicFrame>
        <p:nvGraphicFramePr>
          <p:cNvPr id="8" name="Object 2"/>
          <p:cNvGraphicFramePr>
            <a:graphicFrameLocks noChangeAspect="1"/>
          </p:cNvGraphicFramePr>
          <p:nvPr/>
        </p:nvGraphicFramePr>
        <p:xfrm>
          <a:off x="547688" y="4357688"/>
          <a:ext cx="952500" cy="711200"/>
        </p:xfrm>
        <a:graphic>
          <a:graphicData uri="http://schemas.openxmlformats.org/presentationml/2006/ole">
            <mc:AlternateContent xmlns:mc="http://schemas.openxmlformats.org/markup-compatibility/2006">
              <mc:Choice xmlns:v="urn:schemas-microsoft-com:vml" Requires="v">
                <p:oleObj r:id="rId3" imgW="951865" imgH="711200" progId="Equation.3">
                  <p:embed/>
                </p:oleObj>
              </mc:Choice>
              <mc:Fallback>
                <p:oleObj r:id="rId3" imgW="951865" imgH="711200" progId="Equation.3">
                  <p:embed/>
                  <p:pic>
                    <p:nvPicPr>
                      <p:cNvPr id="0" name="图片 3735"/>
                      <p:cNvPicPr/>
                      <p:nvPr/>
                    </p:nvPicPr>
                    <p:blipFill>
                      <a:blip r:embed="rId4"/>
                      <a:stretch>
                        <a:fillRect/>
                      </a:stretch>
                    </p:blipFill>
                    <p:spPr>
                      <a:xfrm>
                        <a:off x="547688" y="4357688"/>
                        <a:ext cx="952500" cy="711200"/>
                      </a:xfrm>
                      <a:prstGeom prst="rect">
                        <a:avLst/>
                      </a:prstGeom>
                      <a:noFill/>
                      <a:ln w="38100">
                        <a:noFill/>
                        <a:miter/>
                      </a:ln>
                    </p:spPr>
                  </p:pic>
                </p:oleObj>
              </mc:Fallback>
            </mc:AlternateContent>
          </a:graphicData>
        </a:graphic>
      </p:graphicFrame>
      <p:graphicFrame>
        <p:nvGraphicFramePr>
          <p:cNvPr id="9" name="Object 3"/>
          <p:cNvGraphicFramePr>
            <a:graphicFrameLocks noChangeAspect="1"/>
          </p:cNvGraphicFramePr>
          <p:nvPr/>
        </p:nvGraphicFramePr>
        <p:xfrm>
          <a:off x="2012950" y="4500563"/>
          <a:ext cx="5118100" cy="457200"/>
        </p:xfrm>
        <a:graphic>
          <a:graphicData uri="http://schemas.openxmlformats.org/presentationml/2006/ole">
            <mc:AlternateContent xmlns:mc="http://schemas.openxmlformats.org/markup-compatibility/2006">
              <mc:Choice xmlns:v="urn:schemas-microsoft-com:vml" Requires="v">
                <p:oleObj r:id="rId5" imgW="5118100" imgH="457200" progId="Equation.3">
                  <p:embed/>
                </p:oleObj>
              </mc:Choice>
              <mc:Fallback>
                <p:oleObj r:id="rId5" imgW="5118100" imgH="457200" progId="Equation.3">
                  <p:embed/>
                  <p:pic>
                    <p:nvPicPr>
                      <p:cNvPr id="0" name="图片 3753"/>
                      <p:cNvPicPr/>
                      <p:nvPr/>
                    </p:nvPicPr>
                    <p:blipFill>
                      <a:blip r:embed="rId6"/>
                      <a:stretch>
                        <a:fillRect/>
                      </a:stretch>
                    </p:blipFill>
                    <p:spPr>
                      <a:xfrm>
                        <a:off x="2012950" y="4500563"/>
                        <a:ext cx="5118100" cy="457200"/>
                      </a:xfrm>
                      <a:prstGeom prst="rect">
                        <a:avLst/>
                      </a:prstGeom>
                      <a:noFill/>
                      <a:ln w="38100">
                        <a:noFill/>
                        <a:miter/>
                      </a:ln>
                    </p:spPr>
                  </p:pic>
                </p:oleObj>
              </mc:Fallback>
            </mc:AlternateContent>
          </a:graphicData>
        </a:graphic>
      </p:graphicFrame>
      <p:graphicFrame>
        <p:nvGraphicFramePr>
          <p:cNvPr id="782340" name="Object 4"/>
          <p:cNvGraphicFramePr>
            <a:graphicFrameLocks noChangeAspect="1"/>
          </p:cNvGraphicFramePr>
          <p:nvPr/>
        </p:nvGraphicFramePr>
        <p:xfrm>
          <a:off x="571500" y="5143500"/>
          <a:ext cx="952500" cy="711200"/>
        </p:xfrm>
        <a:graphic>
          <a:graphicData uri="http://schemas.openxmlformats.org/presentationml/2006/ole">
            <mc:AlternateContent xmlns:mc="http://schemas.openxmlformats.org/markup-compatibility/2006">
              <mc:Choice xmlns:v="urn:schemas-microsoft-com:vml" Requires="v">
                <p:oleObj r:id="rId7" imgW="951865" imgH="711200" progId="Equation.3">
                  <p:embed/>
                </p:oleObj>
              </mc:Choice>
              <mc:Fallback>
                <p:oleObj r:id="rId7" imgW="951865" imgH="711200" progId="Equation.3">
                  <p:embed/>
                  <p:pic>
                    <p:nvPicPr>
                      <p:cNvPr id="0" name="图片 3763"/>
                      <p:cNvPicPr/>
                      <p:nvPr/>
                    </p:nvPicPr>
                    <p:blipFill>
                      <a:blip r:embed="rId8"/>
                      <a:stretch>
                        <a:fillRect/>
                      </a:stretch>
                    </p:blipFill>
                    <p:spPr>
                      <a:xfrm>
                        <a:off x="571500" y="5143500"/>
                        <a:ext cx="952500" cy="711200"/>
                      </a:xfrm>
                      <a:prstGeom prst="rect">
                        <a:avLst/>
                      </a:prstGeom>
                      <a:noFill/>
                      <a:ln w="38100">
                        <a:noFill/>
                        <a:miter/>
                      </a:ln>
                    </p:spPr>
                  </p:pic>
                </p:oleObj>
              </mc:Fallback>
            </mc:AlternateContent>
          </a:graphicData>
        </a:graphic>
      </p:graphicFrame>
      <p:graphicFrame>
        <p:nvGraphicFramePr>
          <p:cNvPr id="782341" name="Object 5"/>
          <p:cNvGraphicFramePr>
            <a:graphicFrameLocks noChangeAspect="1"/>
          </p:cNvGraphicFramePr>
          <p:nvPr/>
        </p:nvGraphicFramePr>
        <p:xfrm>
          <a:off x="1987550" y="5214938"/>
          <a:ext cx="4584700" cy="457200"/>
        </p:xfrm>
        <a:graphic>
          <a:graphicData uri="http://schemas.openxmlformats.org/presentationml/2006/ole">
            <mc:AlternateContent xmlns:mc="http://schemas.openxmlformats.org/markup-compatibility/2006">
              <mc:Choice xmlns:v="urn:schemas-microsoft-com:vml" Requires="v">
                <p:oleObj r:id="rId9" imgW="4584700" imgH="457200" progId="Equation.3">
                  <p:embed/>
                </p:oleObj>
              </mc:Choice>
              <mc:Fallback>
                <p:oleObj r:id="rId9" imgW="4584700" imgH="457200" progId="Equation.3">
                  <p:embed/>
                  <p:pic>
                    <p:nvPicPr>
                      <p:cNvPr id="0" name="图片 3723"/>
                      <p:cNvPicPr/>
                      <p:nvPr/>
                    </p:nvPicPr>
                    <p:blipFill>
                      <a:blip r:embed="rId10"/>
                      <a:stretch>
                        <a:fillRect/>
                      </a:stretch>
                    </p:blipFill>
                    <p:spPr>
                      <a:xfrm>
                        <a:off x="1987550" y="5214938"/>
                        <a:ext cx="4584700" cy="457200"/>
                      </a:xfrm>
                      <a:prstGeom prst="rect">
                        <a:avLst/>
                      </a:prstGeom>
                      <a:noFill/>
                      <a:ln w="38100">
                        <a:noFill/>
                        <a:miter/>
                      </a:ln>
                    </p:spPr>
                  </p:pic>
                </p:oleObj>
              </mc:Fallback>
            </mc:AlternateContent>
          </a:graphicData>
        </a:graphic>
      </p:graphicFrame>
      <p:graphicFrame>
        <p:nvGraphicFramePr>
          <p:cNvPr id="12" name="Object 6"/>
          <p:cNvGraphicFramePr>
            <a:graphicFrameLocks noChangeAspect="1"/>
          </p:cNvGraphicFramePr>
          <p:nvPr/>
        </p:nvGraphicFramePr>
        <p:xfrm>
          <a:off x="527050" y="5861050"/>
          <a:ext cx="901700" cy="711200"/>
        </p:xfrm>
        <a:graphic>
          <a:graphicData uri="http://schemas.openxmlformats.org/presentationml/2006/ole">
            <mc:AlternateContent xmlns:mc="http://schemas.openxmlformats.org/markup-compatibility/2006">
              <mc:Choice xmlns:v="urn:schemas-microsoft-com:vml" Requires="v">
                <p:oleObj r:id="rId11" imgW="901065" imgH="711200" progId="Equation.3">
                  <p:embed/>
                </p:oleObj>
              </mc:Choice>
              <mc:Fallback>
                <p:oleObj r:id="rId11" imgW="901065" imgH="711200" progId="Equation.3">
                  <p:embed/>
                  <p:pic>
                    <p:nvPicPr>
                      <p:cNvPr id="0" name="图片 3752"/>
                      <p:cNvPicPr/>
                      <p:nvPr/>
                    </p:nvPicPr>
                    <p:blipFill>
                      <a:blip r:embed="rId12"/>
                      <a:stretch>
                        <a:fillRect/>
                      </a:stretch>
                    </p:blipFill>
                    <p:spPr>
                      <a:xfrm>
                        <a:off x="527050" y="5861050"/>
                        <a:ext cx="901700" cy="711200"/>
                      </a:xfrm>
                      <a:prstGeom prst="rect">
                        <a:avLst/>
                      </a:prstGeom>
                      <a:noFill/>
                      <a:ln w="38100">
                        <a:noFill/>
                        <a:miter/>
                      </a:ln>
                    </p:spPr>
                  </p:pic>
                </p:oleObj>
              </mc:Fallback>
            </mc:AlternateContent>
          </a:graphicData>
        </a:graphic>
      </p:graphicFrame>
      <p:sp>
        <p:nvSpPr>
          <p:cNvPr id="13" name="TextBox 12"/>
          <p:cNvSpPr txBox="1"/>
          <p:nvPr/>
        </p:nvSpPr>
        <p:spPr>
          <a:xfrm>
            <a:off x="2000250" y="6000750"/>
            <a:ext cx="1416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FF0000"/>
                </a:solidFill>
                <a:ea typeface="微软雅黑" panose="020B0503020204020204" pitchFamily="34" charset="-122"/>
              </a:rPr>
              <a:t>转折频率</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82340"/>
                                        </p:tgtEl>
                                        <p:attrNameLst>
                                          <p:attrName>style.visibility</p:attrName>
                                        </p:attrNameLst>
                                      </p:cBhvr>
                                      <p:to>
                                        <p:strVal val="visible"/>
                                      </p:to>
                                    </p:set>
                                    <p:anim calcmode="lin" valueType="num">
                                      <p:cBhvr additive="base">
                                        <p:cTn id="23" dur="500" fill="hold"/>
                                        <p:tgtEl>
                                          <p:spTgt spid="782340"/>
                                        </p:tgtEl>
                                        <p:attrNameLst>
                                          <p:attrName>ppt_x</p:attrName>
                                        </p:attrNameLst>
                                      </p:cBhvr>
                                      <p:tavLst>
                                        <p:tav tm="0">
                                          <p:val>
                                            <p:strVal val="#ppt_x"/>
                                          </p:val>
                                        </p:tav>
                                        <p:tav tm="100000">
                                          <p:val>
                                            <p:strVal val="#ppt_x"/>
                                          </p:val>
                                        </p:tav>
                                      </p:tavLst>
                                    </p:anim>
                                    <p:anim calcmode="lin" valueType="num">
                                      <p:cBhvr additive="base">
                                        <p:cTn id="24" dur="500" fill="hold"/>
                                        <p:tgtEl>
                                          <p:spTgt spid="78234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82341"/>
                                        </p:tgtEl>
                                        <p:attrNameLst>
                                          <p:attrName>style.visibility</p:attrName>
                                        </p:attrNameLst>
                                      </p:cBhvr>
                                      <p:to>
                                        <p:strVal val="visible"/>
                                      </p:to>
                                    </p:set>
                                    <p:anim calcmode="lin" valueType="num">
                                      <p:cBhvr additive="base">
                                        <p:cTn id="27" dur="500" fill="hold"/>
                                        <p:tgtEl>
                                          <p:spTgt spid="782341"/>
                                        </p:tgtEl>
                                        <p:attrNameLst>
                                          <p:attrName>ppt_x</p:attrName>
                                        </p:attrNameLst>
                                      </p:cBhvr>
                                      <p:tavLst>
                                        <p:tav tm="0">
                                          <p:val>
                                            <p:strVal val="#ppt_x"/>
                                          </p:val>
                                        </p:tav>
                                        <p:tav tm="100000">
                                          <p:val>
                                            <p:strVal val="#ppt_x"/>
                                          </p:val>
                                        </p:tav>
                                      </p:tavLst>
                                    </p:anim>
                                    <p:anim calcmode="lin" valueType="num">
                                      <p:cBhvr additive="base">
                                        <p:cTn id="28" dur="500" fill="hold"/>
                                        <p:tgtEl>
                                          <p:spTgt spid="78234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3252" name="Picture 4" descr="O72A0189"/>
          <p:cNvPicPr>
            <a:picLocks noChangeAspect="1" noChangeArrowheads="1"/>
          </p:cNvPicPr>
          <p:nvPr/>
        </p:nvPicPr>
        <p:blipFill>
          <a:blip r:embed="rId3"/>
          <a:srcRect/>
          <a:stretch>
            <a:fillRect/>
          </a:stretch>
        </p:blipFill>
        <p:spPr bwMode="auto">
          <a:xfrm>
            <a:off x="1728788" y="1285875"/>
            <a:ext cx="7272338" cy="5286375"/>
          </a:xfrm>
          <a:prstGeom prst="rect">
            <a:avLst/>
          </a:prstGeom>
          <a:noFill/>
          <a:effectLst>
            <a:outerShdw blurRad="50800" dist="38100" dir="8100000" algn="tr" rotWithShape="0">
              <a:prstClr val="black">
                <a:alpha val="40000"/>
              </a:prstClr>
            </a:outerShdw>
          </a:effectLst>
        </p:spPr>
      </p:pic>
      <p:sp>
        <p:nvSpPr>
          <p:cNvPr id="40963" name="标题 5"/>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A50021"/>
                </a:solidFill>
              </a:rPr>
              <a:t>惯性环节低通特性</a:t>
            </a:r>
            <a:endParaRPr lang="zh-CN" altLang="en-US" sz="2800" dirty="0"/>
          </a:p>
        </p:txBody>
      </p:sp>
    </p:spTree>
  </p:cSld>
  <p:clrMapOvr>
    <a:masterClrMapping/>
  </p:clrMapOvr>
  <p:transition>
    <p:pull dir="rd"/>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435232" name="Object 34"/>
          <p:cNvGraphicFramePr>
            <a:graphicFrameLocks noChangeAspect="1"/>
          </p:cNvGraphicFramePr>
          <p:nvPr/>
        </p:nvGraphicFramePr>
        <p:xfrm>
          <a:off x="6464300" y="5429250"/>
          <a:ext cx="2133600" cy="514350"/>
        </p:xfrm>
        <a:graphic>
          <a:graphicData uri="http://schemas.openxmlformats.org/presentationml/2006/ole">
            <mc:AlternateContent xmlns:mc="http://schemas.openxmlformats.org/markup-compatibility/2006">
              <mc:Choice xmlns:v="urn:schemas-microsoft-com:vml" Requires="v">
                <p:oleObj r:id="rId3" imgW="2133600" imgH="514350" progId="PBrush">
                  <p:embed/>
                </p:oleObj>
              </mc:Choice>
              <mc:Fallback>
                <p:oleObj r:id="rId3" imgW="2133600" imgH="514350" progId="PBrush">
                  <p:embed/>
                  <p:pic>
                    <p:nvPicPr>
                      <p:cNvPr id="0" name="图片 3705"/>
                      <p:cNvPicPr/>
                      <p:nvPr/>
                    </p:nvPicPr>
                    <p:blipFill>
                      <a:blip r:embed="rId4">
                        <a:clrChange>
                          <a:clrFrom>
                            <a:srgbClr val="FFFFFF"/>
                          </a:clrFrom>
                          <a:clrTo>
                            <a:srgbClr val="FFFFFF">
                              <a:alpha val="0"/>
                            </a:srgbClr>
                          </a:clrTo>
                        </a:clrChange>
                      </a:blip>
                      <a:stretch>
                        <a:fillRect/>
                      </a:stretch>
                    </p:blipFill>
                    <p:spPr>
                      <a:xfrm>
                        <a:off x="6464300" y="5429250"/>
                        <a:ext cx="2133600" cy="514350"/>
                      </a:xfrm>
                      <a:prstGeom prst="rect">
                        <a:avLst/>
                      </a:prstGeom>
                      <a:noFill/>
                      <a:ln w="38100">
                        <a:noFill/>
                        <a:miter/>
                      </a:ln>
                    </p:spPr>
                  </p:pic>
                </p:oleObj>
              </mc:Fallback>
            </mc:AlternateContent>
          </a:graphicData>
        </a:graphic>
      </p:graphicFrame>
      <p:sp>
        <p:nvSpPr>
          <p:cNvPr id="403458" name="Rectangle 2"/>
          <p:cNvSpPr>
            <a:spLocks noGrp="1" noChangeArrowheads="1"/>
          </p:cNvSpPr>
          <p:nvPr>
            <p:ph idx="1"/>
          </p:nvPr>
        </p:nvSpPr>
        <p:spPr>
          <a:xfrm>
            <a:off x="0" y="1714500"/>
            <a:ext cx="9144000" cy="5143500"/>
          </a:xfrm>
          <a:gradFill flip="none" rotWithShape="1">
            <a:gsLst>
              <a:gs pos="0">
                <a:schemeClr val="accent3">
                  <a:lumMod val="20000"/>
                  <a:lumOff val="80000"/>
                </a:schemeClr>
              </a:gs>
              <a:gs pos="64999">
                <a:srgbClr val="F0EBD5"/>
              </a:gs>
              <a:gs pos="100000">
                <a:srgbClr val="D1C39F"/>
              </a:gs>
            </a:gsLst>
            <a:lin ang="5400000" scaled="0"/>
            <a:tileRect r="-100000" b="-100000"/>
          </a:gradFill>
          <a:ln>
            <a:solidFill>
              <a:srgbClr val="009900"/>
            </a:solidFill>
          </a:ln>
        </p:spPr>
        <p:txBody>
          <a:bodyPr vert="horz" wrap="square" lIns="91440" tIns="45720" rIns="91440" bIns="45720" numCol="1" rtlCol="0"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华文新魏" charset="-122"/>
              <a:ea typeface="黑体" panose="02010609060101010101" charset="-122"/>
              <a:cs typeface="+mn-cs"/>
            </a:endParaRPr>
          </a:p>
        </p:txBody>
      </p:sp>
      <p:graphicFrame>
        <p:nvGraphicFramePr>
          <p:cNvPr id="41988" name="Object 2"/>
          <p:cNvGraphicFramePr>
            <a:graphicFrameLocks noChangeAspect="1"/>
          </p:cNvGraphicFramePr>
          <p:nvPr/>
        </p:nvGraphicFramePr>
        <p:xfrm>
          <a:off x="1981200" y="2401888"/>
          <a:ext cx="1314450" cy="352425"/>
        </p:xfrm>
        <a:graphic>
          <a:graphicData uri="http://schemas.openxmlformats.org/presentationml/2006/ole">
            <mc:AlternateContent xmlns:mc="http://schemas.openxmlformats.org/markup-compatibility/2006">
              <mc:Choice xmlns:v="urn:schemas-microsoft-com:vml" Requires="v">
                <p:oleObj r:id="rId5" imgW="736600" imgH="203200" progId="Equation.3">
                  <p:embed/>
                </p:oleObj>
              </mc:Choice>
              <mc:Fallback>
                <p:oleObj r:id="rId5" imgW="736600" imgH="203200" progId="Equation.3">
                  <p:embed/>
                  <p:pic>
                    <p:nvPicPr>
                      <p:cNvPr id="0" name="图片 3702"/>
                      <p:cNvPicPr/>
                      <p:nvPr/>
                    </p:nvPicPr>
                    <p:blipFill>
                      <a:blip r:embed="rId6"/>
                      <a:stretch>
                        <a:fillRect/>
                      </a:stretch>
                    </p:blipFill>
                    <p:spPr>
                      <a:xfrm>
                        <a:off x="1981200" y="2401888"/>
                        <a:ext cx="1314450" cy="352425"/>
                      </a:xfrm>
                      <a:prstGeom prst="rect">
                        <a:avLst/>
                      </a:prstGeom>
                      <a:noFill/>
                      <a:ln w="38100">
                        <a:noFill/>
                        <a:miter/>
                      </a:ln>
                    </p:spPr>
                  </p:pic>
                </p:oleObj>
              </mc:Fallback>
            </mc:AlternateContent>
          </a:graphicData>
        </a:graphic>
      </p:graphicFrame>
      <p:sp>
        <p:nvSpPr>
          <p:cNvPr id="403463" name="Rectangle 7"/>
          <p:cNvSpPr>
            <a:spLocks noChangeArrowheads="1"/>
          </p:cNvSpPr>
          <p:nvPr/>
        </p:nvSpPr>
        <p:spPr bwMode="auto">
          <a:xfrm>
            <a:off x="142875" y="2386013"/>
            <a:ext cx="1676400" cy="400050"/>
          </a:xfrm>
          <a:prstGeom prst="rect">
            <a:avLst/>
          </a:prstGeom>
          <a:noFill/>
          <a:ln w="9525">
            <a:noFill/>
            <a:miter lim="800000"/>
          </a:ln>
          <a:effectLst/>
        </p:spPr>
        <p:txBody>
          <a:bodyPr>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⑴ </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比例环节</a:t>
            </a:r>
          </a:p>
        </p:txBody>
      </p:sp>
      <p:sp>
        <p:nvSpPr>
          <p:cNvPr id="41990" name="Rectangle 8"/>
          <p:cNvSpPr/>
          <p:nvPr/>
        </p:nvSpPr>
        <p:spPr>
          <a:xfrm>
            <a:off x="142875" y="3173413"/>
            <a:ext cx="16002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2000" b="1" dirty="0">
                <a:solidFill>
                  <a:srgbClr val="FF0000"/>
                </a:solidFill>
                <a:ea typeface="微软雅黑" panose="020B0503020204020204" pitchFamily="34" charset="-122"/>
              </a:rPr>
              <a:t>⑵ </a:t>
            </a:r>
            <a:r>
              <a:rPr lang="zh-CN" altLang="en-US" sz="2000" b="1" dirty="0">
                <a:solidFill>
                  <a:srgbClr val="FF0000"/>
                </a:solidFill>
                <a:ea typeface="微软雅黑" panose="020B0503020204020204" pitchFamily="34" charset="-122"/>
              </a:rPr>
              <a:t>微分环节</a:t>
            </a:r>
          </a:p>
        </p:txBody>
      </p:sp>
      <p:sp>
        <p:nvSpPr>
          <p:cNvPr id="41991" name="Rectangle 9"/>
          <p:cNvSpPr/>
          <p:nvPr/>
        </p:nvSpPr>
        <p:spPr>
          <a:xfrm>
            <a:off x="142875" y="4087813"/>
            <a:ext cx="1600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2000" b="1" dirty="0">
                <a:solidFill>
                  <a:srgbClr val="FF0000"/>
                </a:solidFill>
                <a:ea typeface="微软雅黑" panose="020B0503020204020204" pitchFamily="34" charset="-122"/>
              </a:rPr>
              <a:t>⑶ </a:t>
            </a:r>
            <a:r>
              <a:rPr lang="zh-CN" altLang="en-US" sz="2000" b="1" dirty="0">
                <a:solidFill>
                  <a:srgbClr val="FF0000"/>
                </a:solidFill>
                <a:ea typeface="微软雅黑" panose="020B0503020204020204" pitchFamily="34" charset="-122"/>
              </a:rPr>
              <a:t>积分环节</a:t>
            </a:r>
          </a:p>
        </p:txBody>
      </p:sp>
      <p:sp>
        <p:nvSpPr>
          <p:cNvPr id="41992" name="Rectangle 10"/>
          <p:cNvSpPr/>
          <p:nvPr/>
        </p:nvSpPr>
        <p:spPr>
          <a:xfrm>
            <a:off x="185738" y="4857750"/>
            <a:ext cx="1600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2000" b="1" dirty="0">
                <a:solidFill>
                  <a:srgbClr val="FF0000"/>
                </a:solidFill>
                <a:ea typeface="微软雅黑" panose="020B0503020204020204" pitchFamily="34" charset="-122"/>
              </a:rPr>
              <a:t>⑷ </a:t>
            </a:r>
            <a:r>
              <a:rPr lang="zh-CN" altLang="en-US" sz="2000" b="1" dirty="0">
                <a:solidFill>
                  <a:srgbClr val="FF0000"/>
                </a:solidFill>
                <a:ea typeface="微软雅黑" panose="020B0503020204020204" pitchFamily="34" charset="-122"/>
              </a:rPr>
              <a:t>惯性环节</a:t>
            </a:r>
          </a:p>
        </p:txBody>
      </p:sp>
      <p:graphicFrame>
        <p:nvGraphicFramePr>
          <p:cNvPr id="41993" name="Object 3"/>
          <p:cNvGraphicFramePr>
            <a:graphicFrameLocks noChangeAspect="1"/>
          </p:cNvGraphicFramePr>
          <p:nvPr/>
        </p:nvGraphicFramePr>
        <p:xfrm>
          <a:off x="3648075" y="2187575"/>
          <a:ext cx="1724025" cy="352425"/>
        </p:xfrm>
        <a:graphic>
          <a:graphicData uri="http://schemas.openxmlformats.org/presentationml/2006/ole">
            <mc:AlternateContent xmlns:mc="http://schemas.openxmlformats.org/markup-compatibility/2006">
              <mc:Choice xmlns:v="urn:schemas-microsoft-com:vml" Requires="v">
                <p:oleObj r:id="rId7" imgW="965200" imgH="203200" progId="Equation.3">
                  <p:embed/>
                </p:oleObj>
              </mc:Choice>
              <mc:Fallback>
                <p:oleObj r:id="rId7" imgW="965200" imgH="203200" progId="Equation.3">
                  <p:embed/>
                  <p:pic>
                    <p:nvPicPr>
                      <p:cNvPr id="0" name="图片 3703"/>
                      <p:cNvPicPr/>
                      <p:nvPr/>
                    </p:nvPicPr>
                    <p:blipFill>
                      <a:blip r:embed="rId8"/>
                      <a:stretch>
                        <a:fillRect/>
                      </a:stretch>
                    </p:blipFill>
                    <p:spPr>
                      <a:xfrm>
                        <a:off x="3648075" y="2187575"/>
                        <a:ext cx="1724025" cy="352425"/>
                      </a:xfrm>
                      <a:prstGeom prst="rect">
                        <a:avLst/>
                      </a:prstGeom>
                      <a:noFill/>
                      <a:ln w="38100">
                        <a:noFill/>
                        <a:miter/>
                      </a:ln>
                    </p:spPr>
                  </p:pic>
                </p:oleObj>
              </mc:Fallback>
            </mc:AlternateContent>
          </a:graphicData>
        </a:graphic>
      </p:graphicFrame>
      <p:graphicFrame>
        <p:nvGraphicFramePr>
          <p:cNvPr id="41994" name="Object 4"/>
          <p:cNvGraphicFramePr>
            <a:graphicFrameLocks noChangeAspect="1"/>
          </p:cNvGraphicFramePr>
          <p:nvPr/>
        </p:nvGraphicFramePr>
        <p:xfrm>
          <a:off x="3659188" y="2551113"/>
          <a:ext cx="1179512" cy="352425"/>
        </p:xfrm>
        <a:graphic>
          <a:graphicData uri="http://schemas.openxmlformats.org/presentationml/2006/ole">
            <mc:AlternateContent xmlns:mc="http://schemas.openxmlformats.org/markup-compatibility/2006">
              <mc:Choice xmlns:v="urn:schemas-microsoft-com:vml" Requires="v">
                <p:oleObj r:id="rId9" imgW="660400" imgH="203200" progId="Equation.3">
                  <p:embed/>
                </p:oleObj>
              </mc:Choice>
              <mc:Fallback>
                <p:oleObj r:id="rId9" imgW="660400" imgH="203200" progId="Equation.3">
                  <p:embed/>
                  <p:pic>
                    <p:nvPicPr>
                      <p:cNvPr id="0" name="图片 3704"/>
                      <p:cNvPicPr/>
                      <p:nvPr/>
                    </p:nvPicPr>
                    <p:blipFill>
                      <a:blip r:embed="rId10"/>
                      <a:stretch>
                        <a:fillRect/>
                      </a:stretch>
                    </p:blipFill>
                    <p:spPr>
                      <a:xfrm>
                        <a:off x="3659188" y="2551113"/>
                        <a:ext cx="1179512" cy="352425"/>
                      </a:xfrm>
                      <a:prstGeom prst="rect">
                        <a:avLst/>
                      </a:prstGeom>
                      <a:noFill/>
                      <a:ln w="38100">
                        <a:noFill/>
                        <a:miter/>
                      </a:ln>
                    </p:spPr>
                  </p:pic>
                </p:oleObj>
              </mc:Fallback>
            </mc:AlternateContent>
          </a:graphicData>
        </a:graphic>
      </p:graphicFrame>
      <p:sp>
        <p:nvSpPr>
          <p:cNvPr id="41995" name="AutoShape 14"/>
          <p:cNvSpPr/>
          <p:nvPr/>
        </p:nvSpPr>
        <p:spPr>
          <a:xfrm>
            <a:off x="3573463" y="2192338"/>
            <a:ext cx="76200" cy="685800"/>
          </a:xfrm>
          <a:prstGeom prst="leftBrace">
            <a:avLst>
              <a:gd name="adj1" fmla="val 75000"/>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435203" name="Object 5"/>
          <p:cNvGraphicFramePr>
            <a:graphicFrameLocks noChangeAspect="1"/>
          </p:cNvGraphicFramePr>
          <p:nvPr/>
        </p:nvGraphicFramePr>
        <p:xfrm>
          <a:off x="1965325" y="3235325"/>
          <a:ext cx="1463675" cy="360363"/>
        </p:xfrm>
        <a:graphic>
          <a:graphicData uri="http://schemas.openxmlformats.org/presentationml/2006/ole">
            <mc:AlternateContent xmlns:mc="http://schemas.openxmlformats.org/markup-compatibility/2006">
              <mc:Choice xmlns:v="urn:schemas-microsoft-com:vml" Requires="v">
                <p:oleObj r:id="rId11" imgW="799465" imgH="203200" progId="Equation.3">
                  <p:embed/>
                </p:oleObj>
              </mc:Choice>
              <mc:Fallback>
                <p:oleObj r:id="rId11" imgW="799465" imgH="203200" progId="Equation.3">
                  <p:embed/>
                  <p:pic>
                    <p:nvPicPr>
                      <p:cNvPr id="0" name="图片 3709"/>
                      <p:cNvPicPr/>
                      <p:nvPr/>
                    </p:nvPicPr>
                    <p:blipFill>
                      <a:blip r:embed="rId12"/>
                      <a:stretch>
                        <a:fillRect/>
                      </a:stretch>
                    </p:blipFill>
                    <p:spPr>
                      <a:xfrm>
                        <a:off x="1965325" y="3235325"/>
                        <a:ext cx="1463675" cy="360363"/>
                      </a:xfrm>
                      <a:prstGeom prst="rect">
                        <a:avLst/>
                      </a:prstGeom>
                      <a:noFill/>
                      <a:ln w="38100">
                        <a:noFill/>
                        <a:miter/>
                      </a:ln>
                    </p:spPr>
                  </p:pic>
                </p:oleObj>
              </mc:Fallback>
            </mc:AlternateContent>
          </a:graphicData>
        </a:graphic>
      </p:graphicFrame>
      <p:graphicFrame>
        <p:nvGraphicFramePr>
          <p:cNvPr id="435204" name="Object 6"/>
          <p:cNvGraphicFramePr>
            <a:graphicFrameLocks noChangeAspect="1"/>
          </p:cNvGraphicFramePr>
          <p:nvPr/>
        </p:nvGraphicFramePr>
        <p:xfrm>
          <a:off x="3692525" y="3028950"/>
          <a:ext cx="1679575" cy="352425"/>
        </p:xfrm>
        <a:graphic>
          <a:graphicData uri="http://schemas.openxmlformats.org/presentationml/2006/ole">
            <mc:AlternateContent xmlns:mc="http://schemas.openxmlformats.org/markup-compatibility/2006">
              <mc:Choice xmlns:v="urn:schemas-microsoft-com:vml" Requires="v">
                <p:oleObj r:id="rId13" imgW="939165" imgH="203200" progId="Equation.3">
                  <p:embed/>
                </p:oleObj>
              </mc:Choice>
              <mc:Fallback>
                <p:oleObj r:id="rId13" imgW="939165" imgH="203200" progId="Equation.3">
                  <p:embed/>
                  <p:pic>
                    <p:nvPicPr>
                      <p:cNvPr id="0" name="图片 3720"/>
                      <p:cNvPicPr/>
                      <p:nvPr/>
                    </p:nvPicPr>
                    <p:blipFill>
                      <a:blip r:embed="rId14"/>
                      <a:stretch>
                        <a:fillRect/>
                      </a:stretch>
                    </p:blipFill>
                    <p:spPr>
                      <a:xfrm>
                        <a:off x="3692525" y="3028950"/>
                        <a:ext cx="1679575" cy="352425"/>
                      </a:xfrm>
                      <a:prstGeom prst="rect">
                        <a:avLst/>
                      </a:prstGeom>
                      <a:noFill/>
                      <a:ln w="38100">
                        <a:noFill/>
                        <a:miter/>
                      </a:ln>
                    </p:spPr>
                  </p:pic>
                </p:oleObj>
              </mc:Fallback>
            </mc:AlternateContent>
          </a:graphicData>
        </a:graphic>
      </p:graphicFrame>
      <p:graphicFrame>
        <p:nvGraphicFramePr>
          <p:cNvPr id="435205" name="Object 7"/>
          <p:cNvGraphicFramePr>
            <a:graphicFrameLocks noChangeAspect="1"/>
          </p:cNvGraphicFramePr>
          <p:nvPr/>
        </p:nvGraphicFramePr>
        <p:xfrm>
          <a:off x="3675063" y="3454400"/>
          <a:ext cx="1316037" cy="352425"/>
        </p:xfrm>
        <a:graphic>
          <a:graphicData uri="http://schemas.openxmlformats.org/presentationml/2006/ole">
            <mc:AlternateContent xmlns:mc="http://schemas.openxmlformats.org/markup-compatibility/2006">
              <mc:Choice xmlns:v="urn:schemas-microsoft-com:vml" Requires="v">
                <p:oleObj r:id="rId15" imgW="736600" imgH="203200" progId="Equation.3">
                  <p:embed/>
                </p:oleObj>
              </mc:Choice>
              <mc:Fallback>
                <p:oleObj r:id="rId15" imgW="736600" imgH="203200" progId="Equation.3">
                  <p:embed/>
                  <p:pic>
                    <p:nvPicPr>
                      <p:cNvPr id="0" name="图片 3716"/>
                      <p:cNvPicPr/>
                      <p:nvPr/>
                    </p:nvPicPr>
                    <p:blipFill>
                      <a:blip r:embed="rId16"/>
                      <a:stretch>
                        <a:fillRect/>
                      </a:stretch>
                    </p:blipFill>
                    <p:spPr>
                      <a:xfrm>
                        <a:off x="3675063" y="3454400"/>
                        <a:ext cx="1316037" cy="352425"/>
                      </a:xfrm>
                      <a:prstGeom prst="rect">
                        <a:avLst/>
                      </a:prstGeom>
                      <a:noFill/>
                      <a:ln w="38100">
                        <a:noFill/>
                        <a:miter/>
                      </a:ln>
                    </p:spPr>
                  </p:pic>
                </p:oleObj>
              </mc:Fallback>
            </mc:AlternateContent>
          </a:graphicData>
        </a:graphic>
      </p:graphicFrame>
      <p:sp>
        <p:nvSpPr>
          <p:cNvPr id="403475" name="AutoShape 19"/>
          <p:cNvSpPr/>
          <p:nvPr/>
        </p:nvSpPr>
        <p:spPr>
          <a:xfrm>
            <a:off x="3589338" y="3033713"/>
            <a:ext cx="76200" cy="685800"/>
          </a:xfrm>
          <a:prstGeom prst="leftBrace">
            <a:avLst>
              <a:gd name="adj1" fmla="val 75000"/>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435206" name="Object 8"/>
          <p:cNvGraphicFramePr>
            <a:graphicFrameLocks noChangeAspect="1"/>
          </p:cNvGraphicFramePr>
          <p:nvPr/>
        </p:nvGraphicFramePr>
        <p:xfrm>
          <a:off x="1976438" y="3910013"/>
          <a:ext cx="1452562" cy="738187"/>
        </p:xfrm>
        <a:graphic>
          <a:graphicData uri="http://schemas.openxmlformats.org/presentationml/2006/ole">
            <mc:AlternateContent xmlns:mc="http://schemas.openxmlformats.org/markup-compatibility/2006">
              <mc:Choice xmlns:v="urn:schemas-microsoft-com:vml" Requires="v">
                <p:oleObj r:id="rId17" imgW="825500" imgH="431800" progId="Equation.3">
                  <p:embed/>
                </p:oleObj>
              </mc:Choice>
              <mc:Fallback>
                <p:oleObj r:id="rId17" imgW="825500" imgH="431800" progId="Equation.3">
                  <p:embed/>
                  <p:pic>
                    <p:nvPicPr>
                      <p:cNvPr id="0" name="图片 3706"/>
                      <p:cNvPicPr/>
                      <p:nvPr/>
                    </p:nvPicPr>
                    <p:blipFill>
                      <a:blip r:embed="rId18"/>
                      <a:stretch>
                        <a:fillRect/>
                      </a:stretch>
                    </p:blipFill>
                    <p:spPr>
                      <a:xfrm>
                        <a:off x="1976438" y="3910013"/>
                        <a:ext cx="1452562" cy="738187"/>
                      </a:xfrm>
                      <a:prstGeom prst="rect">
                        <a:avLst/>
                      </a:prstGeom>
                      <a:noFill/>
                      <a:ln w="38100">
                        <a:noFill/>
                        <a:miter/>
                      </a:ln>
                    </p:spPr>
                  </p:pic>
                </p:oleObj>
              </mc:Fallback>
            </mc:AlternateContent>
          </a:graphicData>
        </a:graphic>
      </p:graphicFrame>
      <p:graphicFrame>
        <p:nvGraphicFramePr>
          <p:cNvPr id="435207" name="Object 9"/>
          <p:cNvGraphicFramePr>
            <a:graphicFrameLocks noChangeAspect="1"/>
          </p:cNvGraphicFramePr>
          <p:nvPr/>
        </p:nvGraphicFramePr>
        <p:xfrm>
          <a:off x="3695700" y="3932238"/>
          <a:ext cx="1836738" cy="352425"/>
        </p:xfrm>
        <a:graphic>
          <a:graphicData uri="http://schemas.openxmlformats.org/presentationml/2006/ole">
            <mc:AlternateContent xmlns:mc="http://schemas.openxmlformats.org/markup-compatibility/2006">
              <mc:Choice xmlns:v="urn:schemas-microsoft-com:vml" Requires="v">
                <p:oleObj r:id="rId19" imgW="1028065" imgH="203200" progId="Equation.3">
                  <p:embed/>
                </p:oleObj>
              </mc:Choice>
              <mc:Fallback>
                <p:oleObj r:id="rId19" imgW="1028065" imgH="203200" progId="Equation.3">
                  <p:embed/>
                  <p:pic>
                    <p:nvPicPr>
                      <p:cNvPr id="0" name="图片 3711"/>
                      <p:cNvPicPr/>
                      <p:nvPr/>
                    </p:nvPicPr>
                    <p:blipFill>
                      <a:blip r:embed="rId20"/>
                      <a:stretch>
                        <a:fillRect/>
                      </a:stretch>
                    </p:blipFill>
                    <p:spPr>
                      <a:xfrm>
                        <a:off x="3695700" y="3932238"/>
                        <a:ext cx="1836738" cy="352425"/>
                      </a:xfrm>
                      <a:prstGeom prst="rect">
                        <a:avLst/>
                      </a:prstGeom>
                      <a:noFill/>
                      <a:ln w="38100">
                        <a:noFill/>
                        <a:miter/>
                      </a:ln>
                    </p:spPr>
                  </p:pic>
                </p:oleObj>
              </mc:Fallback>
            </mc:AlternateContent>
          </a:graphicData>
        </a:graphic>
      </p:graphicFrame>
      <p:graphicFrame>
        <p:nvGraphicFramePr>
          <p:cNvPr id="435208" name="Object 10"/>
          <p:cNvGraphicFramePr>
            <a:graphicFrameLocks noChangeAspect="1"/>
          </p:cNvGraphicFramePr>
          <p:nvPr/>
        </p:nvGraphicFramePr>
        <p:xfrm>
          <a:off x="3668713" y="4346575"/>
          <a:ext cx="1474787" cy="352425"/>
        </p:xfrm>
        <a:graphic>
          <a:graphicData uri="http://schemas.openxmlformats.org/presentationml/2006/ole">
            <mc:AlternateContent xmlns:mc="http://schemas.openxmlformats.org/markup-compatibility/2006">
              <mc:Choice xmlns:v="urn:schemas-microsoft-com:vml" Requires="v">
                <p:oleObj r:id="rId21" imgW="825500" imgH="203200" progId="Equation.3">
                  <p:embed/>
                </p:oleObj>
              </mc:Choice>
              <mc:Fallback>
                <p:oleObj r:id="rId21" imgW="825500" imgH="203200" progId="Equation.3">
                  <p:embed/>
                  <p:pic>
                    <p:nvPicPr>
                      <p:cNvPr id="0" name="图片 3717"/>
                      <p:cNvPicPr/>
                      <p:nvPr/>
                    </p:nvPicPr>
                    <p:blipFill>
                      <a:blip r:embed="rId22"/>
                      <a:stretch>
                        <a:fillRect/>
                      </a:stretch>
                    </p:blipFill>
                    <p:spPr>
                      <a:xfrm>
                        <a:off x="3668713" y="4346575"/>
                        <a:ext cx="1474787" cy="352425"/>
                      </a:xfrm>
                      <a:prstGeom prst="rect">
                        <a:avLst/>
                      </a:prstGeom>
                      <a:noFill/>
                      <a:ln w="38100">
                        <a:noFill/>
                        <a:miter/>
                      </a:ln>
                    </p:spPr>
                  </p:pic>
                </p:oleObj>
              </mc:Fallback>
            </mc:AlternateContent>
          </a:graphicData>
        </a:graphic>
      </p:graphicFrame>
      <p:sp>
        <p:nvSpPr>
          <p:cNvPr id="403480" name="AutoShape 24"/>
          <p:cNvSpPr/>
          <p:nvPr/>
        </p:nvSpPr>
        <p:spPr>
          <a:xfrm>
            <a:off x="3586163" y="3937000"/>
            <a:ext cx="76200" cy="685800"/>
          </a:xfrm>
          <a:prstGeom prst="leftBrace">
            <a:avLst>
              <a:gd name="adj1" fmla="val 75000"/>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435209" name="Object 11"/>
          <p:cNvGraphicFramePr>
            <a:graphicFrameLocks noChangeAspect="1"/>
          </p:cNvGraphicFramePr>
          <p:nvPr/>
        </p:nvGraphicFramePr>
        <p:xfrm>
          <a:off x="1989138" y="4724400"/>
          <a:ext cx="2125662" cy="720725"/>
        </p:xfrm>
        <a:graphic>
          <a:graphicData uri="http://schemas.openxmlformats.org/presentationml/2006/ole">
            <mc:AlternateContent xmlns:mc="http://schemas.openxmlformats.org/markup-compatibility/2006">
              <mc:Choice xmlns:v="urn:schemas-microsoft-com:vml" Requires="v">
                <p:oleObj r:id="rId23" imgW="1231265" imgH="431800" progId="Equation.3">
                  <p:embed/>
                </p:oleObj>
              </mc:Choice>
              <mc:Fallback>
                <p:oleObj r:id="rId23" imgW="1231265" imgH="431800" progId="Equation.3">
                  <p:embed/>
                  <p:pic>
                    <p:nvPicPr>
                      <p:cNvPr id="0" name="图片 3718"/>
                      <p:cNvPicPr/>
                      <p:nvPr/>
                    </p:nvPicPr>
                    <p:blipFill>
                      <a:blip r:embed="rId24"/>
                      <a:stretch>
                        <a:fillRect/>
                      </a:stretch>
                    </p:blipFill>
                    <p:spPr>
                      <a:xfrm>
                        <a:off x="1989138" y="4724400"/>
                        <a:ext cx="2125662" cy="720725"/>
                      </a:xfrm>
                      <a:prstGeom prst="rect">
                        <a:avLst/>
                      </a:prstGeom>
                      <a:noFill/>
                      <a:ln w="38100">
                        <a:noFill/>
                        <a:miter/>
                      </a:ln>
                    </p:spPr>
                  </p:pic>
                </p:oleObj>
              </mc:Fallback>
            </mc:AlternateContent>
          </a:graphicData>
        </a:graphic>
      </p:graphicFrame>
      <p:graphicFrame>
        <p:nvGraphicFramePr>
          <p:cNvPr id="435210" name="Object 12"/>
          <p:cNvGraphicFramePr>
            <a:graphicFrameLocks noChangeAspect="1"/>
          </p:cNvGraphicFramePr>
          <p:nvPr/>
        </p:nvGraphicFramePr>
        <p:xfrm>
          <a:off x="863600" y="5494338"/>
          <a:ext cx="2728913" cy="449262"/>
        </p:xfrm>
        <a:graphic>
          <a:graphicData uri="http://schemas.openxmlformats.org/presentationml/2006/ole">
            <mc:AlternateContent xmlns:mc="http://schemas.openxmlformats.org/markup-compatibility/2006">
              <mc:Choice xmlns:v="urn:schemas-microsoft-com:vml" Requires="v">
                <p:oleObj r:id="rId25" imgW="1574165" imgH="266700" progId="Equation.3">
                  <p:embed/>
                </p:oleObj>
              </mc:Choice>
              <mc:Fallback>
                <p:oleObj r:id="rId25" imgW="1574165" imgH="266700" progId="Equation.3">
                  <p:embed/>
                  <p:pic>
                    <p:nvPicPr>
                      <p:cNvPr id="0" name="图片 3710"/>
                      <p:cNvPicPr/>
                      <p:nvPr/>
                    </p:nvPicPr>
                    <p:blipFill>
                      <a:blip r:embed="rId26"/>
                      <a:stretch>
                        <a:fillRect/>
                      </a:stretch>
                    </p:blipFill>
                    <p:spPr>
                      <a:xfrm>
                        <a:off x="863600" y="5494338"/>
                        <a:ext cx="2728913" cy="449262"/>
                      </a:xfrm>
                      <a:prstGeom prst="rect">
                        <a:avLst/>
                      </a:prstGeom>
                      <a:noFill/>
                      <a:ln w="38100">
                        <a:noFill/>
                        <a:miter/>
                      </a:ln>
                    </p:spPr>
                  </p:pic>
                </p:oleObj>
              </mc:Fallback>
            </mc:AlternateContent>
          </a:graphicData>
        </a:graphic>
      </p:graphicFrame>
      <p:graphicFrame>
        <p:nvGraphicFramePr>
          <p:cNvPr id="435211" name="Object 13"/>
          <p:cNvGraphicFramePr>
            <a:graphicFrameLocks noChangeAspect="1"/>
          </p:cNvGraphicFramePr>
          <p:nvPr/>
        </p:nvGraphicFramePr>
        <p:xfrm>
          <a:off x="863600" y="6096000"/>
          <a:ext cx="835025" cy="341313"/>
        </p:xfrm>
        <a:graphic>
          <a:graphicData uri="http://schemas.openxmlformats.org/presentationml/2006/ole">
            <mc:AlternateContent xmlns:mc="http://schemas.openxmlformats.org/markup-compatibility/2006">
              <mc:Choice xmlns:v="urn:schemas-microsoft-com:vml" Requires="v">
                <p:oleObj r:id="rId27" imgW="482600" imgH="203200" progId="Equation.3">
                  <p:embed/>
                </p:oleObj>
              </mc:Choice>
              <mc:Fallback>
                <p:oleObj r:id="rId27" imgW="482600" imgH="203200" progId="Equation.3">
                  <p:embed/>
                  <p:pic>
                    <p:nvPicPr>
                      <p:cNvPr id="0" name="图片 3719"/>
                      <p:cNvPicPr/>
                      <p:nvPr/>
                    </p:nvPicPr>
                    <p:blipFill>
                      <a:blip r:embed="rId28"/>
                      <a:stretch>
                        <a:fillRect/>
                      </a:stretch>
                    </p:blipFill>
                    <p:spPr>
                      <a:xfrm>
                        <a:off x="863600" y="6096000"/>
                        <a:ext cx="835025" cy="341313"/>
                      </a:xfrm>
                      <a:prstGeom prst="rect">
                        <a:avLst/>
                      </a:prstGeom>
                      <a:noFill/>
                      <a:ln w="38100">
                        <a:noFill/>
                        <a:miter/>
                      </a:ln>
                    </p:spPr>
                  </p:pic>
                </p:oleObj>
              </mc:Fallback>
            </mc:AlternateContent>
          </a:graphicData>
        </a:graphic>
      </p:graphicFrame>
      <p:sp>
        <p:nvSpPr>
          <p:cNvPr id="403485" name="AutoShape 29"/>
          <p:cNvSpPr/>
          <p:nvPr/>
        </p:nvSpPr>
        <p:spPr>
          <a:xfrm>
            <a:off x="762000" y="5486400"/>
            <a:ext cx="76200" cy="1125538"/>
          </a:xfrm>
          <a:prstGeom prst="leftBrace">
            <a:avLst>
              <a:gd name="adj1" fmla="val 123090"/>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nvGrpSpPr>
          <p:cNvPr id="42008" name="Group 67"/>
          <p:cNvGrpSpPr/>
          <p:nvPr/>
        </p:nvGrpSpPr>
        <p:grpSpPr>
          <a:xfrm>
            <a:off x="5334000" y="2197100"/>
            <a:ext cx="1219200" cy="622300"/>
            <a:chOff x="3360" y="1384"/>
            <a:chExt cx="768" cy="392"/>
          </a:xfrm>
        </p:grpSpPr>
        <p:graphicFrame>
          <p:nvGraphicFramePr>
            <p:cNvPr id="42040" name="Object 42"/>
            <p:cNvGraphicFramePr>
              <a:graphicFrameLocks noChangeAspect="1"/>
            </p:cNvGraphicFramePr>
            <p:nvPr/>
          </p:nvGraphicFramePr>
          <p:xfrm>
            <a:off x="3360" y="1384"/>
            <a:ext cx="768" cy="392"/>
          </p:xfrm>
          <a:graphic>
            <a:graphicData uri="http://schemas.openxmlformats.org/presentationml/2006/ole">
              <mc:AlternateContent xmlns:mc="http://schemas.openxmlformats.org/markup-compatibility/2006">
                <mc:Choice xmlns:v="urn:schemas-microsoft-com:vml" Requires="v">
                  <p:oleObj r:id="rId29" imgW="1457325" imgH="742950" progId="PBrush">
                    <p:embed/>
                  </p:oleObj>
                </mc:Choice>
                <mc:Fallback>
                  <p:oleObj r:id="rId29" imgW="1457325" imgH="742950" progId="PBrush">
                    <p:embed/>
                    <p:pic>
                      <p:nvPicPr>
                        <p:cNvPr id="0" name="图片 3712"/>
                        <p:cNvPicPr/>
                        <p:nvPr/>
                      </p:nvPicPr>
                      <p:blipFill>
                        <a:blip r:embed="rId30">
                          <a:clrChange>
                            <a:clrFrom>
                              <a:srgbClr val="FFFFFF"/>
                            </a:clrFrom>
                            <a:clrTo>
                              <a:srgbClr val="FFFFFF">
                                <a:alpha val="0"/>
                              </a:srgbClr>
                            </a:clrTo>
                          </a:clrChange>
                        </a:blip>
                        <a:stretch>
                          <a:fillRect/>
                        </a:stretch>
                      </p:blipFill>
                      <p:spPr>
                        <a:xfrm>
                          <a:off x="3360" y="1384"/>
                          <a:ext cx="768" cy="392"/>
                        </a:xfrm>
                        <a:prstGeom prst="rect">
                          <a:avLst/>
                        </a:prstGeom>
                        <a:noFill/>
                        <a:ln w="38100">
                          <a:noFill/>
                          <a:miter/>
                        </a:ln>
                      </p:spPr>
                    </p:pic>
                  </p:oleObj>
                </mc:Fallback>
              </mc:AlternateContent>
            </a:graphicData>
          </a:graphic>
        </p:graphicFrame>
        <p:graphicFrame>
          <p:nvGraphicFramePr>
            <p:cNvPr id="42041" name="Object 43"/>
            <p:cNvGraphicFramePr>
              <a:graphicFrameLocks noChangeAspect="1"/>
            </p:cNvGraphicFramePr>
            <p:nvPr/>
          </p:nvGraphicFramePr>
          <p:xfrm>
            <a:off x="3870" y="1516"/>
            <a:ext cx="124" cy="114"/>
          </p:xfrm>
          <a:graphic>
            <a:graphicData uri="http://schemas.openxmlformats.org/presentationml/2006/ole">
              <mc:AlternateContent xmlns:mc="http://schemas.openxmlformats.org/markup-compatibility/2006">
                <mc:Choice xmlns:v="urn:schemas-microsoft-com:vml" Requires="v">
                  <p:oleObj r:id="rId31" imgW="219075" imgH="200025" progId="PBrush">
                    <p:embed/>
                  </p:oleObj>
                </mc:Choice>
                <mc:Fallback>
                  <p:oleObj r:id="rId31" imgW="219075" imgH="200025" progId="PBrush">
                    <p:embed/>
                    <p:pic>
                      <p:nvPicPr>
                        <p:cNvPr id="0" name="图片 3713"/>
                        <p:cNvPicPr/>
                        <p:nvPr/>
                      </p:nvPicPr>
                      <p:blipFill>
                        <a:blip r:embed="rId32">
                          <a:clrChange>
                            <a:clrFrom>
                              <a:srgbClr val="FFFFFF"/>
                            </a:clrFrom>
                            <a:clrTo>
                              <a:srgbClr val="FFFFFF">
                                <a:alpha val="0"/>
                              </a:srgbClr>
                            </a:clrTo>
                          </a:clrChange>
                        </a:blip>
                        <a:stretch>
                          <a:fillRect/>
                        </a:stretch>
                      </p:blipFill>
                      <p:spPr>
                        <a:xfrm>
                          <a:off x="3870" y="1516"/>
                          <a:ext cx="124" cy="114"/>
                        </a:xfrm>
                        <a:prstGeom prst="rect">
                          <a:avLst/>
                        </a:prstGeom>
                        <a:noFill/>
                        <a:ln w="38100">
                          <a:noFill/>
                          <a:miter/>
                        </a:ln>
                      </p:spPr>
                    </p:pic>
                  </p:oleObj>
                </mc:Fallback>
              </mc:AlternateContent>
            </a:graphicData>
          </a:graphic>
        </p:graphicFrame>
      </p:grpSp>
      <p:graphicFrame>
        <p:nvGraphicFramePr>
          <p:cNvPr id="42009" name="Object 14"/>
          <p:cNvGraphicFramePr>
            <a:graphicFrameLocks noChangeAspect="1"/>
          </p:cNvGraphicFramePr>
          <p:nvPr/>
        </p:nvGraphicFramePr>
        <p:xfrm>
          <a:off x="5405438" y="3255963"/>
          <a:ext cx="1147762" cy="1163637"/>
        </p:xfrm>
        <a:graphic>
          <a:graphicData uri="http://schemas.openxmlformats.org/presentationml/2006/ole">
            <mc:AlternateContent xmlns:mc="http://schemas.openxmlformats.org/markup-compatibility/2006">
              <mc:Choice xmlns:v="urn:schemas-microsoft-com:vml" Requires="v">
                <p:oleObj r:id="rId33" imgW="1304925" imgH="1323975" progId="PBrush">
                  <p:embed/>
                </p:oleObj>
              </mc:Choice>
              <mc:Fallback>
                <p:oleObj r:id="rId33" imgW="1304925" imgH="1323975" progId="PBrush">
                  <p:embed/>
                  <p:pic>
                    <p:nvPicPr>
                      <p:cNvPr id="0" name="图片 3707"/>
                      <p:cNvPicPr/>
                      <p:nvPr/>
                    </p:nvPicPr>
                    <p:blipFill>
                      <a:blip r:embed="rId34">
                        <a:clrChange>
                          <a:clrFrom>
                            <a:srgbClr val="FFFFFF"/>
                          </a:clrFrom>
                          <a:clrTo>
                            <a:srgbClr val="FFFFFF">
                              <a:alpha val="0"/>
                            </a:srgbClr>
                          </a:clrTo>
                        </a:clrChange>
                      </a:blip>
                      <a:stretch>
                        <a:fillRect/>
                      </a:stretch>
                    </p:blipFill>
                    <p:spPr>
                      <a:xfrm>
                        <a:off x="5405438" y="3255963"/>
                        <a:ext cx="1147762" cy="1163637"/>
                      </a:xfrm>
                      <a:prstGeom prst="rect">
                        <a:avLst/>
                      </a:prstGeom>
                      <a:noFill/>
                      <a:ln w="38100">
                        <a:noFill/>
                        <a:miter/>
                      </a:ln>
                    </p:spPr>
                  </p:pic>
                </p:oleObj>
              </mc:Fallback>
            </mc:AlternateContent>
          </a:graphicData>
        </a:graphic>
      </p:graphicFrame>
      <p:grpSp>
        <p:nvGrpSpPr>
          <p:cNvPr id="3" name="Group 65"/>
          <p:cNvGrpSpPr/>
          <p:nvPr/>
        </p:nvGrpSpPr>
        <p:grpSpPr>
          <a:xfrm>
            <a:off x="5784850" y="3255963"/>
            <a:ext cx="328613" cy="630237"/>
            <a:chOff x="3644" y="2051"/>
            <a:chExt cx="207" cy="397"/>
          </a:xfrm>
        </p:grpSpPr>
        <p:graphicFrame>
          <p:nvGraphicFramePr>
            <p:cNvPr id="42038" name="Object 40"/>
            <p:cNvGraphicFramePr>
              <a:graphicFrameLocks noChangeAspect="1"/>
            </p:cNvGraphicFramePr>
            <p:nvPr/>
          </p:nvGraphicFramePr>
          <p:xfrm>
            <a:off x="3644" y="2051"/>
            <a:ext cx="83" cy="397"/>
          </p:xfrm>
          <a:graphic>
            <a:graphicData uri="http://schemas.openxmlformats.org/presentationml/2006/ole">
              <mc:AlternateContent xmlns:mc="http://schemas.openxmlformats.org/markup-compatibility/2006">
                <mc:Choice xmlns:v="urn:schemas-microsoft-com:vml" Requires="v">
                  <p:oleObj r:id="rId35" imgW="171450" imgH="819150" progId="PBrush">
                    <p:embed/>
                  </p:oleObj>
                </mc:Choice>
                <mc:Fallback>
                  <p:oleObj r:id="rId35" imgW="171450" imgH="819150" progId="PBrush">
                    <p:embed/>
                    <p:pic>
                      <p:nvPicPr>
                        <p:cNvPr id="0" name="图片 3714"/>
                        <p:cNvPicPr/>
                        <p:nvPr/>
                      </p:nvPicPr>
                      <p:blipFill>
                        <a:blip r:embed="rId36">
                          <a:clrChange>
                            <a:clrFrom>
                              <a:srgbClr val="FFFFFF"/>
                            </a:clrFrom>
                            <a:clrTo>
                              <a:srgbClr val="FFFFFF">
                                <a:alpha val="0"/>
                              </a:srgbClr>
                            </a:clrTo>
                          </a:clrChange>
                        </a:blip>
                        <a:stretch>
                          <a:fillRect/>
                        </a:stretch>
                      </p:blipFill>
                      <p:spPr>
                        <a:xfrm>
                          <a:off x="3644" y="2051"/>
                          <a:ext cx="83" cy="397"/>
                        </a:xfrm>
                        <a:prstGeom prst="rect">
                          <a:avLst/>
                        </a:prstGeom>
                        <a:noFill/>
                        <a:ln w="38100">
                          <a:noFill/>
                          <a:miter/>
                        </a:ln>
                      </p:spPr>
                    </p:pic>
                  </p:oleObj>
                </mc:Fallback>
              </mc:AlternateContent>
            </a:graphicData>
          </a:graphic>
        </p:graphicFrame>
        <p:graphicFrame>
          <p:nvGraphicFramePr>
            <p:cNvPr id="42039" name="Object 41"/>
            <p:cNvGraphicFramePr>
              <a:graphicFrameLocks noChangeAspect="1"/>
            </p:cNvGraphicFramePr>
            <p:nvPr/>
          </p:nvGraphicFramePr>
          <p:xfrm>
            <a:off x="3698" y="2160"/>
            <a:ext cx="153" cy="125"/>
          </p:xfrm>
          <a:graphic>
            <a:graphicData uri="http://schemas.openxmlformats.org/presentationml/2006/ole">
              <mc:AlternateContent xmlns:mc="http://schemas.openxmlformats.org/markup-compatibility/2006">
                <mc:Choice xmlns:v="urn:schemas-microsoft-com:vml" Requires="v">
                  <p:oleObj r:id="rId37" imgW="314325" imgH="257175" progId="PBrush">
                    <p:embed/>
                  </p:oleObj>
                </mc:Choice>
                <mc:Fallback>
                  <p:oleObj r:id="rId37" imgW="314325" imgH="257175" progId="PBrush">
                    <p:embed/>
                    <p:pic>
                      <p:nvPicPr>
                        <p:cNvPr id="0" name="图片 3708"/>
                        <p:cNvPicPr/>
                        <p:nvPr/>
                      </p:nvPicPr>
                      <p:blipFill>
                        <a:blip r:embed="rId38">
                          <a:clrChange>
                            <a:clrFrom>
                              <a:srgbClr val="FFFFFF"/>
                            </a:clrFrom>
                            <a:clrTo>
                              <a:srgbClr val="FFFFFF">
                                <a:alpha val="0"/>
                              </a:srgbClr>
                            </a:clrTo>
                          </a:clrChange>
                        </a:blip>
                        <a:stretch>
                          <a:fillRect/>
                        </a:stretch>
                      </p:blipFill>
                      <p:spPr>
                        <a:xfrm>
                          <a:off x="3698" y="2160"/>
                          <a:ext cx="153" cy="125"/>
                        </a:xfrm>
                        <a:prstGeom prst="rect">
                          <a:avLst/>
                        </a:prstGeom>
                        <a:noFill/>
                        <a:ln w="38100">
                          <a:noFill/>
                          <a:miter/>
                        </a:ln>
                      </p:spPr>
                    </p:pic>
                  </p:oleObj>
                </mc:Fallback>
              </mc:AlternateContent>
            </a:graphicData>
          </a:graphic>
        </p:graphicFrame>
      </p:grpSp>
      <p:grpSp>
        <p:nvGrpSpPr>
          <p:cNvPr id="4" name="Group 66"/>
          <p:cNvGrpSpPr/>
          <p:nvPr/>
        </p:nvGrpSpPr>
        <p:grpSpPr>
          <a:xfrm>
            <a:off x="5784850" y="3890963"/>
            <a:ext cx="333375" cy="630237"/>
            <a:chOff x="3644" y="2451"/>
            <a:chExt cx="210" cy="397"/>
          </a:xfrm>
        </p:grpSpPr>
        <p:graphicFrame>
          <p:nvGraphicFramePr>
            <p:cNvPr id="42036" name="Object 38"/>
            <p:cNvGraphicFramePr>
              <a:graphicFrameLocks noChangeAspect="1"/>
            </p:cNvGraphicFramePr>
            <p:nvPr/>
          </p:nvGraphicFramePr>
          <p:xfrm>
            <a:off x="3644" y="2451"/>
            <a:ext cx="83" cy="397"/>
          </p:xfrm>
          <a:graphic>
            <a:graphicData uri="http://schemas.openxmlformats.org/presentationml/2006/ole">
              <mc:AlternateContent xmlns:mc="http://schemas.openxmlformats.org/markup-compatibility/2006">
                <mc:Choice xmlns:v="urn:schemas-microsoft-com:vml" Requires="v">
                  <p:oleObj r:id="rId39" imgW="171450" imgH="819150" progId="PBrush">
                    <p:embed/>
                  </p:oleObj>
                </mc:Choice>
                <mc:Fallback>
                  <p:oleObj r:id="rId39" imgW="171450" imgH="819150" progId="PBrush">
                    <p:embed/>
                    <p:pic>
                      <p:nvPicPr>
                        <p:cNvPr id="0" name="图片 3721"/>
                        <p:cNvPicPr/>
                        <p:nvPr/>
                      </p:nvPicPr>
                      <p:blipFill>
                        <a:blip r:embed="rId36">
                          <a:clrChange>
                            <a:clrFrom>
                              <a:srgbClr val="FFFFFF"/>
                            </a:clrFrom>
                            <a:clrTo>
                              <a:srgbClr val="FFFFFF">
                                <a:alpha val="0"/>
                              </a:srgbClr>
                            </a:clrTo>
                          </a:clrChange>
                        </a:blip>
                        <a:stretch>
                          <a:fillRect/>
                        </a:stretch>
                      </p:blipFill>
                      <p:spPr>
                        <a:xfrm>
                          <a:off x="3644" y="2451"/>
                          <a:ext cx="83" cy="397"/>
                        </a:xfrm>
                        <a:prstGeom prst="rect">
                          <a:avLst/>
                        </a:prstGeom>
                        <a:noFill/>
                        <a:ln w="38100">
                          <a:noFill/>
                          <a:miter/>
                        </a:ln>
                      </p:spPr>
                    </p:pic>
                  </p:oleObj>
                </mc:Fallback>
              </mc:AlternateContent>
            </a:graphicData>
          </a:graphic>
        </p:graphicFrame>
        <p:graphicFrame>
          <p:nvGraphicFramePr>
            <p:cNvPr id="42037" name="Object 39"/>
            <p:cNvGraphicFramePr>
              <a:graphicFrameLocks noChangeAspect="1"/>
            </p:cNvGraphicFramePr>
            <p:nvPr/>
          </p:nvGraphicFramePr>
          <p:xfrm>
            <a:off x="3688" y="2544"/>
            <a:ext cx="166" cy="203"/>
          </p:xfrm>
          <a:graphic>
            <a:graphicData uri="http://schemas.openxmlformats.org/presentationml/2006/ole">
              <mc:AlternateContent xmlns:mc="http://schemas.openxmlformats.org/markup-compatibility/2006">
                <mc:Choice xmlns:v="urn:schemas-microsoft-com:vml" Requires="v">
                  <p:oleObj r:id="rId40" imgW="342900" imgH="419100" progId="PBrush">
                    <p:embed/>
                  </p:oleObj>
                </mc:Choice>
                <mc:Fallback>
                  <p:oleObj r:id="rId40" imgW="342900" imgH="419100" progId="PBrush">
                    <p:embed/>
                    <p:pic>
                      <p:nvPicPr>
                        <p:cNvPr id="0" name="图片 3722"/>
                        <p:cNvPicPr/>
                        <p:nvPr/>
                      </p:nvPicPr>
                      <p:blipFill>
                        <a:blip r:embed="rId41">
                          <a:clrChange>
                            <a:clrFrom>
                              <a:srgbClr val="FFFFFF"/>
                            </a:clrFrom>
                            <a:clrTo>
                              <a:srgbClr val="FFFFFF">
                                <a:alpha val="0"/>
                              </a:srgbClr>
                            </a:clrTo>
                          </a:clrChange>
                        </a:blip>
                        <a:stretch>
                          <a:fillRect/>
                        </a:stretch>
                      </p:blipFill>
                      <p:spPr>
                        <a:xfrm>
                          <a:off x="3688" y="2544"/>
                          <a:ext cx="166" cy="203"/>
                        </a:xfrm>
                        <a:prstGeom prst="rect">
                          <a:avLst/>
                        </a:prstGeom>
                        <a:noFill/>
                        <a:ln w="38100">
                          <a:noFill/>
                          <a:miter/>
                        </a:ln>
                      </p:spPr>
                    </p:pic>
                  </p:oleObj>
                </mc:Fallback>
              </mc:AlternateContent>
            </a:graphicData>
          </a:graphic>
        </p:graphicFrame>
      </p:grpSp>
      <p:graphicFrame>
        <p:nvGraphicFramePr>
          <p:cNvPr id="435213" name="Object 15"/>
          <p:cNvGraphicFramePr>
            <a:graphicFrameLocks noChangeAspect="1"/>
          </p:cNvGraphicFramePr>
          <p:nvPr/>
        </p:nvGraphicFramePr>
        <p:xfrm>
          <a:off x="1892300" y="5988050"/>
          <a:ext cx="1384300" cy="298450"/>
        </p:xfrm>
        <a:graphic>
          <a:graphicData uri="http://schemas.openxmlformats.org/presentationml/2006/ole">
            <mc:AlternateContent xmlns:mc="http://schemas.openxmlformats.org/markup-compatibility/2006">
              <mc:Choice xmlns:v="urn:schemas-microsoft-com:vml" Requires="v">
                <p:oleObj r:id="rId42" imgW="799465" imgH="177800" progId="Equation.3">
                  <p:embed/>
                </p:oleObj>
              </mc:Choice>
              <mc:Fallback>
                <p:oleObj r:id="rId42" imgW="799465" imgH="177800" progId="Equation.3">
                  <p:embed/>
                  <p:pic>
                    <p:nvPicPr>
                      <p:cNvPr id="0" name="图片 3605"/>
                      <p:cNvPicPr/>
                      <p:nvPr/>
                    </p:nvPicPr>
                    <p:blipFill>
                      <a:blip r:embed="rId43"/>
                      <a:stretch>
                        <a:fillRect/>
                      </a:stretch>
                    </p:blipFill>
                    <p:spPr>
                      <a:xfrm>
                        <a:off x="1892300" y="5988050"/>
                        <a:ext cx="1384300" cy="298450"/>
                      </a:xfrm>
                      <a:prstGeom prst="rect">
                        <a:avLst/>
                      </a:prstGeom>
                      <a:noFill/>
                      <a:ln w="38100">
                        <a:noFill/>
                        <a:miter/>
                      </a:ln>
                    </p:spPr>
                  </p:pic>
                </p:oleObj>
              </mc:Fallback>
            </mc:AlternateContent>
          </a:graphicData>
        </a:graphic>
      </p:graphicFrame>
      <p:sp>
        <p:nvSpPr>
          <p:cNvPr id="403499" name="AutoShape 43"/>
          <p:cNvSpPr/>
          <p:nvPr/>
        </p:nvSpPr>
        <p:spPr>
          <a:xfrm>
            <a:off x="1778000" y="6019800"/>
            <a:ext cx="76200" cy="685800"/>
          </a:xfrm>
          <a:prstGeom prst="leftBrace">
            <a:avLst>
              <a:gd name="adj1" fmla="val 75000"/>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435214" name="Object 16"/>
          <p:cNvGraphicFramePr>
            <a:graphicFrameLocks noChangeAspect="1"/>
          </p:cNvGraphicFramePr>
          <p:nvPr/>
        </p:nvGraphicFramePr>
        <p:xfrm>
          <a:off x="1878013" y="6362700"/>
          <a:ext cx="2109787" cy="298450"/>
        </p:xfrm>
        <a:graphic>
          <a:graphicData uri="http://schemas.openxmlformats.org/presentationml/2006/ole">
            <mc:AlternateContent xmlns:mc="http://schemas.openxmlformats.org/markup-compatibility/2006">
              <mc:Choice xmlns:v="urn:schemas-microsoft-com:vml" Requires="v">
                <p:oleObj r:id="rId44" imgW="958215" imgH="126365" progId="Equation.3">
                  <p:embed/>
                </p:oleObj>
              </mc:Choice>
              <mc:Fallback>
                <p:oleObj r:id="rId44" imgW="958215" imgH="126365" progId="Equation.3">
                  <p:embed/>
                  <p:pic>
                    <p:nvPicPr>
                      <p:cNvPr id="0" name="图片 3620"/>
                      <p:cNvPicPr/>
                      <p:nvPr/>
                    </p:nvPicPr>
                    <p:blipFill>
                      <a:blip r:embed="rId45">
                        <a:clrChange>
                          <a:clrFrom>
                            <a:srgbClr val="000000"/>
                          </a:clrFrom>
                          <a:clrTo>
                            <a:srgbClr val="C0504D"/>
                          </a:clrTo>
                        </a:clrChange>
                      </a:blip>
                      <a:stretch>
                        <a:fillRect/>
                      </a:stretch>
                    </p:blipFill>
                    <p:spPr>
                      <a:xfrm>
                        <a:off x="1878013" y="6362700"/>
                        <a:ext cx="2109787" cy="298450"/>
                      </a:xfrm>
                      <a:prstGeom prst="rect">
                        <a:avLst/>
                      </a:prstGeom>
                      <a:noFill/>
                      <a:ln w="38100">
                        <a:noFill/>
                        <a:miter/>
                      </a:ln>
                    </p:spPr>
                  </p:pic>
                </p:oleObj>
              </mc:Fallback>
            </mc:AlternateContent>
          </a:graphicData>
        </a:graphic>
      </p:graphicFrame>
      <p:graphicFrame>
        <p:nvGraphicFramePr>
          <p:cNvPr id="42015" name="Object 17"/>
          <p:cNvGraphicFramePr>
            <a:graphicFrameLocks noChangeAspect="1"/>
          </p:cNvGraphicFramePr>
          <p:nvPr/>
        </p:nvGraphicFramePr>
        <p:xfrm>
          <a:off x="6600825" y="1905000"/>
          <a:ext cx="2390775" cy="1147763"/>
        </p:xfrm>
        <a:graphic>
          <a:graphicData uri="http://schemas.openxmlformats.org/presentationml/2006/ole">
            <mc:AlternateContent xmlns:mc="http://schemas.openxmlformats.org/markup-compatibility/2006">
              <mc:Choice xmlns:v="urn:schemas-microsoft-com:vml" Requires="v">
                <p:oleObj r:id="rId46" imgW="2162175" imgH="1038225" progId="PBrush">
                  <p:embed/>
                </p:oleObj>
              </mc:Choice>
              <mc:Fallback>
                <p:oleObj r:id="rId46" imgW="2162175" imgH="1038225" progId="PBrush">
                  <p:embed/>
                  <p:pic>
                    <p:nvPicPr>
                      <p:cNvPr id="0" name="图片 3614"/>
                      <p:cNvPicPr/>
                      <p:nvPr/>
                    </p:nvPicPr>
                    <p:blipFill>
                      <a:blip r:embed="rId47">
                        <a:clrChange>
                          <a:clrFrom>
                            <a:srgbClr val="FFFFFF"/>
                          </a:clrFrom>
                          <a:clrTo>
                            <a:srgbClr val="FFFFFF">
                              <a:alpha val="0"/>
                            </a:srgbClr>
                          </a:clrTo>
                        </a:clrChange>
                      </a:blip>
                      <a:stretch>
                        <a:fillRect/>
                      </a:stretch>
                    </p:blipFill>
                    <p:spPr>
                      <a:xfrm>
                        <a:off x="6600825" y="1905000"/>
                        <a:ext cx="2390775" cy="1147763"/>
                      </a:xfrm>
                      <a:prstGeom prst="rect">
                        <a:avLst/>
                      </a:prstGeom>
                      <a:noFill/>
                      <a:ln w="38100">
                        <a:noFill/>
                        <a:miter/>
                      </a:ln>
                    </p:spPr>
                  </p:pic>
                </p:oleObj>
              </mc:Fallback>
            </mc:AlternateContent>
          </a:graphicData>
        </a:graphic>
      </p:graphicFrame>
      <p:graphicFrame>
        <p:nvGraphicFramePr>
          <p:cNvPr id="42016" name="Object 18"/>
          <p:cNvGraphicFramePr>
            <a:graphicFrameLocks noChangeAspect="1"/>
          </p:cNvGraphicFramePr>
          <p:nvPr/>
        </p:nvGraphicFramePr>
        <p:xfrm>
          <a:off x="6534150" y="3105150"/>
          <a:ext cx="2533650" cy="1619250"/>
        </p:xfrm>
        <a:graphic>
          <a:graphicData uri="http://schemas.openxmlformats.org/presentationml/2006/ole">
            <mc:AlternateContent xmlns:mc="http://schemas.openxmlformats.org/markup-compatibility/2006">
              <mc:Choice xmlns:v="urn:schemas-microsoft-com:vml" Requires="v">
                <p:oleObj r:id="rId48" imgW="2533650" imgH="1619250" progId="PBrush">
                  <p:embed/>
                </p:oleObj>
              </mc:Choice>
              <mc:Fallback>
                <p:oleObj r:id="rId48" imgW="2533650" imgH="1619250" progId="PBrush">
                  <p:embed/>
                  <p:pic>
                    <p:nvPicPr>
                      <p:cNvPr id="0" name="图片 3611"/>
                      <p:cNvPicPr/>
                      <p:nvPr/>
                    </p:nvPicPr>
                    <p:blipFill>
                      <a:blip r:embed="rId49">
                        <a:clrChange>
                          <a:clrFrom>
                            <a:srgbClr val="FFFFFF"/>
                          </a:clrFrom>
                          <a:clrTo>
                            <a:srgbClr val="FFFFFF">
                              <a:alpha val="0"/>
                            </a:srgbClr>
                          </a:clrTo>
                        </a:clrChange>
                      </a:blip>
                      <a:stretch>
                        <a:fillRect/>
                      </a:stretch>
                    </p:blipFill>
                    <p:spPr>
                      <a:xfrm>
                        <a:off x="6534150" y="3105150"/>
                        <a:ext cx="2533650" cy="1619250"/>
                      </a:xfrm>
                      <a:prstGeom prst="rect">
                        <a:avLst/>
                      </a:prstGeom>
                      <a:noFill/>
                      <a:ln w="38100">
                        <a:noFill/>
                        <a:miter/>
                      </a:ln>
                    </p:spPr>
                  </p:pic>
                </p:oleObj>
              </mc:Fallback>
            </mc:AlternateContent>
          </a:graphicData>
        </a:graphic>
      </p:graphicFrame>
      <p:graphicFrame>
        <p:nvGraphicFramePr>
          <p:cNvPr id="435217" name="Object 19"/>
          <p:cNvGraphicFramePr>
            <a:graphicFrameLocks noChangeAspect="1"/>
          </p:cNvGraphicFramePr>
          <p:nvPr/>
        </p:nvGraphicFramePr>
        <p:xfrm>
          <a:off x="6781800" y="3365500"/>
          <a:ext cx="1962150" cy="1114425"/>
        </p:xfrm>
        <a:graphic>
          <a:graphicData uri="http://schemas.openxmlformats.org/presentationml/2006/ole">
            <mc:AlternateContent xmlns:mc="http://schemas.openxmlformats.org/markup-compatibility/2006">
              <mc:Choice xmlns:v="urn:schemas-microsoft-com:vml" Requires="v">
                <p:oleObj r:id="rId50" imgW="1962150" imgH="1114425" progId="PBrush">
                  <p:embed/>
                </p:oleObj>
              </mc:Choice>
              <mc:Fallback>
                <p:oleObj r:id="rId50" imgW="1962150" imgH="1114425" progId="PBrush">
                  <p:embed/>
                  <p:pic>
                    <p:nvPicPr>
                      <p:cNvPr id="0" name="图片 3606"/>
                      <p:cNvPicPr/>
                      <p:nvPr/>
                    </p:nvPicPr>
                    <p:blipFill>
                      <a:blip r:embed="rId51">
                        <a:clrChange>
                          <a:clrFrom>
                            <a:srgbClr val="FFFFFF"/>
                          </a:clrFrom>
                          <a:clrTo>
                            <a:srgbClr val="FFFFFF">
                              <a:alpha val="0"/>
                            </a:srgbClr>
                          </a:clrTo>
                        </a:clrChange>
                      </a:blip>
                      <a:stretch>
                        <a:fillRect/>
                      </a:stretch>
                    </p:blipFill>
                    <p:spPr>
                      <a:xfrm>
                        <a:off x="6781800" y="3365500"/>
                        <a:ext cx="1962150" cy="1114425"/>
                      </a:xfrm>
                      <a:prstGeom prst="rect">
                        <a:avLst/>
                      </a:prstGeom>
                      <a:noFill/>
                      <a:ln w="38100">
                        <a:noFill/>
                        <a:miter/>
                      </a:ln>
                    </p:spPr>
                  </p:pic>
                </p:oleObj>
              </mc:Fallback>
            </mc:AlternateContent>
          </a:graphicData>
        </a:graphic>
      </p:graphicFrame>
      <p:graphicFrame>
        <p:nvGraphicFramePr>
          <p:cNvPr id="42018" name="Object 20"/>
          <p:cNvGraphicFramePr>
            <a:graphicFrameLocks noChangeAspect="1"/>
          </p:cNvGraphicFramePr>
          <p:nvPr/>
        </p:nvGraphicFramePr>
        <p:xfrm>
          <a:off x="7781925" y="3695700"/>
          <a:ext cx="219075" cy="190500"/>
        </p:xfrm>
        <a:graphic>
          <a:graphicData uri="http://schemas.openxmlformats.org/presentationml/2006/ole">
            <mc:AlternateContent xmlns:mc="http://schemas.openxmlformats.org/markup-compatibility/2006">
              <mc:Choice xmlns:v="urn:schemas-microsoft-com:vml" Requires="v">
                <p:oleObj r:id="rId52" imgW="219075" imgH="190500" progId="PBrush">
                  <p:embed/>
                </p:oleObj>
              </mc:Choice>
              <mc:Fallback>
                <p:oleObj r:id="rId52" imgW="219075" imgH="190500" progId="PBrush">
                  <p:embed/>
                  <p:pic>
                    <p:nvPicPr>
                      <p:cNvPr id="0" name="图片 3612"/>
                      <p:cNvPicPr/>
                      <p:nvPr/>
                    </p:nvPicPr>
                    <p:blipFill>
                      <a:blip r:embed="rId53">
                        <a:clrChange>
                          <a:clrFrom>
                            <a:srgbClr val="FFFFFF"/>
                          </a:clrFrom>
                          <a:clrTo>
                            <a:srgbClr val="FFFFFF">
                              <a:alpha val="0"/>
                            </a:srgbClr>
                          </a:clrTo>
                        </a:clrChange>
                      </a:blip>
                      <a:stretch>
                        <a:fillRect/>
                      </a:stretch>
                    </p:blipFill>
                    <p:spPr>
                      <a:xfrm>
                        <a:off x="7781925" y="3695700"/>
                        <a:ext cx="219075" cy="190500"/>
                      </a:xfrm>
                      <a:prstGeom prst="rect">
                        <a:avLst/>
                      </a:prstGeom>
                      <a:noFill/>
                      <a:ln w="38100">
                        <a:noFill/>
                        <a:miter/>
                      </a:ln>
                    </p:spPr>
                  </p:pic>
                </p:oleObj>
              </mc:Fallback>
            </mc:AlternateContent>
          </a:graphicData>
        </a:graphic>
      </p:graphicFrame>
      <p:graphicFrame>
        <p:nvGraphicFramePr>
          <p:cNvPr id="435219" name="Object 21"/>
          <p:cNvGraphicFramePr>
            <a:graphicFrameLocks noChangeAspect="1"/>
          </p:cNvGraphicFramePr>
          <p:nvPr/>
        </p:nvGraphicFramePr>
        <p:xfrm>
          <a:off x="6858000" y="3517900"/>
          <a:ext cx="1885950" cy="123825"/>
        </p:xfrm>
        <a:graphic>
          <a:graphicData uri="http://schemas.openxmlformats.org/presentationml/2006/ole">
            <mc:AlternateContent xmlns:mc="http://schemas.openxmlformats.org/markup-compatibility/2006">
              <mc:Choice xmlns:v="urn:schemas-microsoft-com:vml" Requires="v">
                <p:oleObj r:id="rId54" imgW="1885950" imgH="123825" progId="PBrush">
                  <p:embed/>
                </p:oleObj>
              </mc:Choice>
              <mc:Fallback>
                <p:oleObj r:id="rId54" imgW="1885950" imgH="123825" progId="PBrush">
                  <p:embed/>
                  <p:pic>
                    <p:nvPicPr>
                      <p:cNvPr id="0" name="图片 3607"/>
                      <p:cNvPicPr/>
                      <p:nvPr/>
                    </p:nvPicPr>
                    <p:blipFill>
                      <a:blip r:embed="rId55">
                        <a:clrChange>
                          <a:clrFrom>
                            <a:srgbClr val="FFFFFF"/>
                          </a:clrFrom>
                          <a:clrTo>
                            <a:srgbClr val="FFFFFF">
                              <a:alpha val="0"/>
                            </a:srgbClr>
                          </a:clrTo>
                        </a:clrChange>
                      </a:blip>
                      <a:stretch>
                        <a:fillRect/>
                      </a:stretch>
                    </p:blipFill>
                    <p:spPr>
                      <a:xfrm>
                        <a:off x="6858000" y="3517900"/>
                        <a:ext cx="1885950" cy="123825"/>
                      </a:xfrm>
                      <a:prstGeom prst="rect">
                        <a:avLst/>
                      </a:prstGeom>
                      <a:noFill/>
                      <a:ln w="38100">
                        <a:noFill/>
                        <a:miter/>
                      </a:ln>
                    </p:spPr>
                  </p:pic>
                </p:oleObj>
              </mc:Fallback>
            </mc:AlternateContent>
          </a:graphicData>
        </a:graphic>
      </p:graphicFrame>
      <p:graphicFrame>
        <p:nvGraphicFramePr>
          <p:cNvPr id="42020" name="Object 22"/>
          <p:cNvGraphicFramePr>
            <a:graphicFrameLocks noChangeAspect="1"/>
          </p:cNvGraphicFramePr>
          <p:nvPr/>
        </p:nvGraphicFramePr>
        <p:xfrm>
          <a:off x="8696325" y="3441700"/>
          <a:ext cx="295275" cy="209550"/>
        </p:xfrm>
        <a:graphic>
          <a:graphicData uri="http://schemas.openxmlformats.org/presentationml/2006/ole">
            <mc:AlternateContent xmlns:mc="http://schemas.openxmlformats.org/markup-compatibility/2006">
              <mc:Choice xmlns:v="urn:schemas-microsoft-com:vml" Requires="v">
                <p:oleObj r:id="rId56" imgW="295275" imgH="209550" progId="PBrush">
                  <p:embed/>
                </p:oleObj>
              </mc:Choice>
              <mc:Fallback>
                <p:oleObj r:id="rId56" imgW="295275" imgH="209550" progId="PBrush">
                  <p:embed/>
                  <p:pic>
                    <p:nvPicPr>
                      <p:cNvPr id="0" name="图片 3617"/>
                      <p:cNvPicPr/>
                      <p:nvPr/>
                    </p:nvPicPr>
                    <p:blipFill>
                      <a:blip r:embed="rId57">
                        <a:clrChange>
                          <a:clrFrom>
                            <a:srgbClr val="FFFFFF"/>
                          </a:clrFrom>
                          <a:clrTo>
                            <a:srgbClr val="FFFFFF">
                              <a:alpha val="0"/>
                            </a:srgbClr>
                          </a:clrTo>
                        </a:clrChange>
                      </a:blip>
                      <a:stretch>
                        <a:fillRect/>
                      </a:stretch>
                    </p:blipFill>
                    <p:spPr>
                      <a:xfrm>
                        <a:off x="8696325" y="3441700"/>
                        <a:ext cx="295275" cy="209550"/>
                      </a:xfrm>
                      <a:prstGeom prst="rect">
                        <a:avLst/>
                      </a:prstGeom>
                      <a:noFill/>
                      <a:ln w="38100">
                        <a:noFill/>
                        <a:miter/>
                      </a:ln>
                    </p:spPr>
                  </p:pic>
                </p:oleObj>
              </mc:Fallback>
            </mc:AlternateContent>
          </a:graphicData>
        </a:graphic>
      </p:graphicFrame>
      <p:graphicFrame>
        <p:nvGraphicFramePr>
          <p:cNvPr id="435221" name="Object 23"/>
          <p:cNvGraphicFramePr>
            <a:graphicFrameLocks noChangeAspect="1"/>
          </p:cNvGraphicFramePr>
          <p:nvPr/>
        </p:nvGraphicFramePr>
        <p:xfrm>
          <a:off x="6858000" y="3581400"/>
          <a:ext cx="1885950" cy="1095375"/>
        </p:xfrm>
        <a:graphic>
          <a:graphicData uri="http://schemas.openxmlformats.org/presentationml/2006/ole">
            <mc:AlternateContent xmlns:mc="http://schemas.openxmlformats.org/markup-compatibility/2006">
              <mc:Choice xmlns:v="urn:schemas-microsoft-com:vml" Requires="v">
                <p:oleObj r:id="rId58" imgW="1885950" imgH="1095375" progId="PBrush">
                  <p:embed/>
                </p:oleObj>
              </mc:Choice>
              <mc:Fallback>
                <p:oleObj r:id="rId58" imgW="1885950" imgH="1095375" progId="PBrush">
                  <p:embed/>
                  <p:pic>
                    <p:nvPicPr>
                      <p:cNvPr id="0" name="图片 3618"/>
                      <p:cNvPicPr/>
                      <p:nvPr/>
                    </p:nvPicPr>
                    <p:blipFill>
                      <a:blip r:embed="rId59">
                        <a:clrChange>
                          <a:clrFrom>
                            <a:srgbClr val="FFFFFF"/>
                          </a:clrFrom>
                          <a:clrTo>
                            <a:srgbClr val="FFFFFF">
                              <a:alpha val="0"/>
                            </a:srgbClr>
                          </a:clrTo>
                        </a:clrChange>
                      </a:blip>
                      <a:stretch>
                        <a:fillRect/>
                      </a:stretch>
                    </p:blipFill>
                    <p:spPr>
                      <a:xfrm>
                        <a:off x="6858000" y="3581400"/>
                        <a:ext cx="1885950" cy="1095375"/>
                      </a:xfrm>
                      <a:prstGeom prst="rect">
                        <a:avLst/>
                      </a:prstGeom>
                      <a:noFill/>
                      <a:ln w="38100">
                        <a:noFill/>
                        <a:miter/>
                      </a:ln>
                    </p:spPr>
                  </p:pic>
                </p:oleObj>
              </mc:Fallback>
            </mc:AlternateContent>
          </a:graphicData>
        </a:graphic>
      </p:graphicFrame>
      <p:graphicFrame>
        <p:nvGraphicFramePr>
          <p:cNvPr id="435222" name="Object 24"/>
          <p:cNvGraphicFramePr>
            <a:graphicFrameLocks noChangeAspect="1"/>
          </p:cNvGraphicFramePr>
          <p:nvPr/>
        </p:nvGraphicFramePr>
        <p:xfrm>
          <a:off x="6845300" y="4394200"/>
          <a:ext cx="1885950" cy="123825"/>
        </p:xfrm>
        <a:graphic>
          <a:graphicData uri="http://schemas.openxmlformats.org/presentationml/2006/ole">
            <mc:AlternateContent xmlns:mc="http://schemas.openxmlformats.org/markup-compatibility/2006">
              <mc:Choice xmlns:v="urn:schemas-microsoft-com:vml" Requires="v">
                <p:oleObj r:id="rId54" imgW="1885950" imgH="123825" progId="PBrush">
                  <p:embed/>
                </p:oleObj>
              </mc:Choice>
              <mc:Fallback>
                <p:oleObj r:id="rId54" imgW="1885950" imgH="123825" progId="PBrush">
                  <p:embed/>
                  <p:pic>
                    <p:nvPicPr>
                      <p:cNvPr id="0" name="图片 3608"/>
                      <p:cNvPicPr/>
                      <p:nvPr/>
                    </p:nvPicPr>
                    <p:blipFill>
                      <a:blip r:embed="rId55">
                        <a:clrChange>
                          <a:clrFrom>
                            <a:srgbClr val="FFFFFF"/>
                          </a:clrFrom>
                          <a:clrTo>
                            <a:srgbClr val="FFFFFF">
                              <a:alpha val="0"/>
                            </a:srgbClr>
                          </a:clrTo>
                        </a:clrChange>
                      </a:blip>
                      <a:stretch>
                        <a:fillRect/>
                      </a:stretch>
                    </p:blipFill>
                    <p:spPr>
                      <a:xfrm>
                        <a:off x="6845300" y="4394200"/>
                        <a:ext cx="1885950" cy="123825"/>
                      </a:xfrm>
                      <a:prstGeom prst="rect">
                        <a:avLst/>
                      </a:prstGeom>
                      <a:noFill/>
                      <a:ln w="38100">
                        <a:noFill/>
                        <a:miter/>
                      </a:ln>
                    </p:spPr>
                  </p:pic>
                </p:oleObj>
              </mc:Fallback>
            </mc:AlternateContent>
          </a:graphicData>
        </a:graphic>
      </p:graphicFrame>
      <p:graphicFrame>
        <p:nvGraphicFramePr>
          <p:cNvPr id="42023" name="Object 25"/>
          <p:cNvGraphicFramePr>
            <a:graphicFrameLocks noChangeAspect="1"/>
          </p:cNvGraphicFramePr>
          <p:nvPr/>
        </p:nvGraphicFramePr>
        <p:xfrm>
          <a:off x="8699500" y="4318000"/>
          <a:ext cx="361950" cy="238125"/>
        </p:xfrm>
        <a:graphic>
          <a:graphicData uri="http://schemas.openxmlformats.org/presentationml/2006/ole">
            <mc:AlternateContent xmlns:mc="http://schemas.openxmlformats.org/markup-compatibility/2006">
              <mc:Choice xmlns:v="urn:schemas-microsoft-com:vml" Requires="v">
                <p:oleObj r:id="rId60" imgW="361950" imgH="238125" progId="PBrush">
                  <p:embed/>
                </p:oleObj>
              </mc:Choice>
              <mc:Fallback>
                <p:oleObj r:id="rId60" imgW="361950" imgH="238125" progId="PBrush">
                  <p:embed/>
                  <p:pic>
                    <p:nvPicPr>
                      <p:cNvPr id="0" name="图片 3615"/>
                      <p:cNvPicPr/>
                      <p:nvPr/>
                    </p:nvPicPr>
                    <p:blipFill>
                      <a:blip r:embed="rId61">
                        <a:clrChange>
                          <a:clrFrom>
                            <a:srgbClr val="FFFFFF"/>
                          </a:clrFrom>
                          <a:clrTo>
                            <a:srgbClr val="FFFFFF">
                              <a:alpha val="0"/>
                            </a:srgbClr>
                          </a:clrTo>
                        </a:clrChange>
                      </a:blip>
                      <a:stretch>
                        <a:fillRect/>
                      </a:stretch>
                    </p:blipFill>
                    <p:spPr>
                      <a:xfrm>
                        <a:off x="8699500" y="4318000"/>
                        <a:ext cx="361950" cy="238125"/>
                      </a:xfrm>
                      <a:prstGeom prst="rect">
                        <a:avLst/>
                      </a:prstGeom>
                      <a:noFill/>
                      <a:ln w="38100">
                        <a:noFill/>
                        <a:miter/>
                      </a:ln>
                    </p:spPr>
                  </p:pic>
                </p:oleObj>
              </mc:Fallback>
            </mc:AlternateContent>
          </a:graphicData>
        </a:graphic>
      </p:graphicFrame>
      <p:graphicFrame>
        <p:nvGraphicFramePr>
          <p:cNvPr id="42024" name="Object 26"/>
          <p:cNvGraphicFramePr>
            <a:graphicFrameLocks noChangeAspect="1"/>
          </p:cNvGraphicFramePr>
          <p:nvPr/>
        </p:nvGraphicFramePr>
        <p:xfrm>
          <a:off x="7312025" y="3695700"/>
          <a:ext cx="295275" cy="190500"/>
        </p:xfrm>
        <a:graphic>
          <a:graphicData uri="http://schemas.openxmlformats.org/presentationml/2006/ole">
            <mc:AlternateContent xmlns:mc="http://schemas.openxmlformats.org/markup-compatibility/2006">
              <mc:Choice xmlns:v="urn:schemas-microsoft-com:vml" Requires="v">
                <p:oleObj r:id="rId62" imgW="295275" imgH="190500" progId="PBrush">
                  <p:embed/>
                </p:oleObj>
              </mc:Choice>
              <mc:Fallback>
                <p:oleObj r:id="rId62" imgW="295275" imgH="190500" progId="PBrush">
                  <p:embed/>
                  <p:pic>
                    <p:nvPicPr>
                      <p:cNvPr id="0" name="图片 3616"/>
                      <p:cNvPicPr/>
                      <p:nvPr/>
                    </p:nvPicPr>
                    <p:blipFill>
                      <a:blip r:embed="rId63">
                        <a:clrChange>
                          <a:clrFrom>
                            <a:srgbClr val="FFFFFF"/>
                          </a:clrFrom>
                          <a:clrTo>
                            <a:srgbClr val="FFFFFF">
                              <a:alpha val="0"/>
                            </a:srgbClr>
                          </a:clrTo>
                        </a:clrChange>
                      </a:blip>
                      <a:stretch>
                        <a:fillRect/>
                      </a:stretch>
                    </p:blipFill>
                    <p:spPr>
                      <a:xfrm>
                        <a:off x="7312025" y="3695700"/>
                        <a:ext cx="295275" cy="190500"/>
                      </a:xfrm>
                      <a:prstGeom prst="rect">
                        <a:avLst/>
                      </a:prstGeom>
                      <a:noFill/>
                      <a:ln w="38100">
                        <a:noFill/>
                        <a:miter/>
                      </a:ln>
                    </p:spPr>
                  </p:pic>
                </p:oleObj>
              </mc:Fallback>
            </mc:AlternateContent>
          </a:graphicData>
        </a:graphic>
      </p:graphicFrame>
      <p:graphicFrame>
        <p:nvGraphicFramePr>
          <p:cNvPr id="42025" name="Object 27"/>
          <p:cNvGraphicFramePr>
            <a:graphicFrameLocks noChangeAspect="1"/>
          </p:cNvGraphicFramePr>
          <p:nvPr/>
        </p:nvGraphicFramePr>
        <p:xfrm>
          <a:off x="7578725" y="4038600"/>
          <a:ext cx="180975" cy="238125"/>
        </p:xfrm>
        <a:graphic>
          <a:graphicData uri="http://schemas.openxmlformats.org/presentationml/2006/ole">
            <mc:AlternateContent xmlns:mc="http://schemas.openxmlformats.org/markup-compatibility/2006">
              <mc:Choice xmlns:v="urn:schemas-microsoft-com:vml" Requires="v">
                <p:oleObj r:id="rId64" imgW="180975" imgH="238125" progId="PBrush">
                  <p:embed/>
                </p:oleObj>
              </mc:Choice>
              <mc:Fallback>
                <p:oleObj r:id="rId64" imgW="180975" imgH="238125" progId="PBrush">
                  <p:embed/>
                  <p:pic>
                    <p:nvPicPr>
                      <p:cNvPr id="0" name="图片 3619"/>
                      <p:cNvPicPr/>
                      <p:nvPr/>
                    </p:nvPicPr>
                    <p:blipFill>
                      <a:blip r:embed="rId65">
                        <a:clrChange>
                          <a:clrFrom>
                            <a:srgbClr val="FFFFFF"/>
                          </a:clrFrom>
                          <a:clrTo>
                            <a:srgbClr val="FFFFFF">
                              <a:alpha val="0"/>
                            </a:srgbClr>
                          </a:clrTo>
                        </a:clrChange>
                      </a:blip>
                      <a:stretch>
                        <a:fillRect/>
                      </a:stretch>
                    </p:blipFill>
                    <p:spPr>
                      <a:xfrm>
                        <a:off x="7578725" y="4038600"/>
                        <a:ext cx="180975" cy="238125"/>
                      </a:xfrm>
                      <a:prstGeom prst="rect">
                        <a:avLst/>
                      </a:prstGeom>
                      <a:noFill/>
                      <a:ln w="38100">
                        <a:noFill/>
                        <a:miter/>
                      </a:ln>
                    </p:spPr>
                  </p:pic>
                </p:oleObj>
              </mc:Fallback>
            </mc:AlternateContent>
          </a:graphicData>
        </a:graphic>
      </p:graphicFrame>
      <p:graphicFrame>
        <p:nvGraphicFramePr>
          <p:cNvPr id="42026" name="Object 28"/>
          <p:cNvGraphicFramePr>
            <a:graphicFrameLocks noChangeAspect="1"/>
          </p:cNvGraphicFramePr>
          <p:nvPr/>
        </p:nvGraphicFramePr>
        <p:xfrm>
          <a:off x="6181725" y="5000625"/>
          <a:ext cx="2962275" cy="1562100"/>
        </p:xfrm>
        <a:graphic>
          <a:graphicData uri="http://schemas.openxmlformats.org/presentationml/2006/ole">
            <mc:AlternateContent xmlns:mc="http://schemas.openxmlformats.org/markup-compatibility/2006">
              <mc:Choice xmlns:v="urn:schemas-microsoft-com:vml" Requires="v">
                <p:oleObj r:id="rId66" imgW="2962275" imgH="1562100" progId="PBrush">
                  <p:embed/>
                </p:oleObj>
              </mc:Choice>
              <mc:Fallback>
                <p:oleObj r:id="rId66" imgW="2962275" imgH="1562100" progId="PBrush">
                  <p:embed/>
                  <p:pic>
                    <p:nvPicPr>
                      <p:cNvPr id="0" name="图片 3609"/>
                      <p:cNvPicPr/>
                      <p:nvPr/>
                    </p:nvPicPr>
                    <p:blipFill>
                      <a:blip r:embed="rId67">
                        <a:clrChange>
                          <a:clrFrom>
                            <a:srgbClr val="FFFFFF"/>
                          </a:clrFrom>
                          <a:clrTo>
                            <a:srgbClr val="FFFFFF">
                              <a:alpha val="0"/>
                            </a:srgbClr>
                          </a:clrTo>
                        </a:clrChange>
                      </a:blip>
                      <a:stretch>
                        <a:fillRect/>
                      </a:stretch>
                    </p:blipFill>
                    <p:spPr>
                      <a:xfrm>
                        <a:off x="6181725" y="5000625"/>
                        <a:ext cx="2962275" cy="1562100"/>
                      </a:xfrm>
                      <a:prstGeom prst="rect">
                        <a:avLst/>
                      </a:prstGeom>
                      <a:noFill/>
                      <a:ln w="38100">
                        <a:noFill/>
                        <a:miter/>
                      </a:ln>
                    </p:spPr>
                  </p:pic>
                </p:oleObj>
              </mc:Fallback>
            </mc:AlternateContent>
          </a:graphicData>
        </a:graphic>
      </p:graphicFrame>
      <p:graphicFrame>
        <p:nvGraphicFramePr>
          <p:cNvPr id="435227" name="Object 29"/>
          <p:cNvGraphicFramePr>
            <a:graphicFrameLocks noChangeAspect="1"/>
          </p:cNvGraphicFramePr>
          <p:nvPr/>
        </p:nvGraphicFramePr>
        <p:xfrm>
          <a:off x="6477000" y="5422900"/>
          <a:ext cx="1085850" cy="190500"/>
        </p:xfrm>
        <a:graphic>
          <a:graphicData uri="http://schemas.openxmlformats.org/presentationml/2006/ole">
            <mc:AlternateContent xmlns:mc="http://schemas.openxmlformats.org/markup-compatibility/2006">
              <mc:Choice xmlns:v="urn:schemas-microsoft-com:vml" Requires="v">
                <p:oleObj r:id="rId68" imgW="1085850" imgH="190500" progId="PBrush">
                  <p:embed/>
                </p:oleObj>
              </mc:Choice>
              <mc:Fallback>
                <p:oleObj r:id="rId68" imgW="1085850" imgH="190500" progId="PBrush">
                  <p:embed/>
                  <p:pic>
                    <p:nvPicPr>
                      <p:cNvPr id="0" name="图片 3621"/>
                      <p:cNvPicPr/>
                      <p:nvPr/>
                    </p:nvPicPr>
                    <p:blipFill>
                      <a:blip r:embed="rId69">
                        <a:clrChange>
                          <a:clrFrom>
                            <a:srgbClr val="FFFFFF"/>
                          </a:clrFrom>
                          <a:clrTo>
                            <a:srgbClr val="FFFFFF">
                              <a:alpha val="0"/>
                            </a:srgbClr>
                          </a:clrTo>
                        </a:clrChange>
                      </a:blip>
                      <a:stretch>
                        <a:fillRect/>
                      </a:stretch>
                    </p:blipFill>
                    <p:spPr>
                      <a:xfrm>
                        <a:off x="6477000" y="5422900"/>
                        <a:ext cx="1085850" cy="190500"/>
                      </a:xfrm>
                      <a:prstGeom prst="rect">
                        <a:avLst/>
                      </a:prstGeom>
                      <a:noFill/>
                      <a:ln w="38100">
                        <a:noFill/>
                        <a:miter/>
                      </a:ln>
                    </p:spPr>
                  </p:pic>
                </p:oleObj>
              </mc:Fallback>
            </mc:AlternateContent>
          </a:graphicData>
        </a:graphic>
      </p:graphicFrame>
      <p:graphicFrame>
        <p:nvGraphicFramePr>
          <p:cNvPr id="42028" name="Object 30"/>
          <p:cNvGraphicFramePr>
            <a:graphicFrameLocks noChangeAspect="1"/>
          </p:cNvGraphicFramePr>
          <p:nvPr/>
        </p:nvGraphicFramePr>
        <p:xfrm>
          <a:off x="7413625" y="5511800"/>
          <a:ext cx="180975" cy="352425"/>
        </p:xfrm>
        <a:graphic>
          <a:graphicData uri="http://schemas.openxmlformats.org/presentationml/2006/ole">
            <mc:AlternateContent xmlns:mc="http://schemas.openxmlformats.org/markup-compatibility/2006">
              <mc:Choice xmlns:v="urn:schemas-microsoft-com:vml" Requires="v">
                <p:oleObj r:id="rId70" imgW="180975" imgH="352425" progId="PBrush">
                  <p:embed/>
                </p:oleObj>
              </mc:Choice>
              <mc:Fallback>
                <p:oleObj r:id="rId70" imgW="180975" imgH="352425" progId="PBrush">
                  <p:embed/>
                  <p:pic>
                    <p:nvPicPr>
                      <p:cNvPr id="0" name="图片 3610"/>
                      <p:cNvPicPr/>
                      <p:nvPr/>
                    </p:nvPicPr>
                    <p:blipFill>
                      <a:blip r:embed="rId71">
                        <a:clrChange>
                          <a:clrFrom>
                            <a:srgbClr val="FFFFFF"/>
                          </a:clrFrom>
                          <a:clrTo>
                            <a:srgbClr val="FFFFFF">
                              <a:alpha val="0"/>
                            </a:srgbClr>
                          </a:clrTo>
                        </a:clrChange>
                      </a:blip>
                      <a:stretch>
                        <a:fillRect/>
                      </a:stretch>
                    </p:blipFill>
                    <p:spPr>
                      <a:xfrm>
                        <a:off x="7413625" y="5511800"/>
                        <a:ext cx="180975" cy="352425"/>
                      </a:xfrm>
                      <a:prstGeom prst="rect">
                        <a:avLst/>
                      </a:prstGeom>
                      <a:noFill/>
                      <a:ln w="38100">
                        <a:noFill/>
                        <a:miter/>
                      </a:ln>
                    </p:spPr>
                  </p:pic>
                </p:oleObj>
              </mc:Fallback>
            </mc:AlternateContent>
          </a:graphicData>
        </a:graphic>
      </p:graphicFrame>
      <p:graphicFrame>
        <p:nvGraphicFramePr>
          <p:cNvPr id="42029" name="Object 31"/>
          <p:cNvGraphicFramePr>
            <a:graphicFrameLocks noChangeAspect="1"/>
          </p:cNvGraphicFramePr>
          <p:nvPr/>
        </p:nvGraphicFramePr>
        <p:xfrm>
          <a:off x="7861300" y="5549900"/>
          <a:ext cx="285750" cy="190500"/>
        </p:xfrm>
        <a:graphic>
          <a:graphicData uri="http://schemas.openxmlformats.org/presentationml/2006/ole">
            <mc:AlternateContent xmlns:mc="http://schemas.openxmlformats.org/markup-compatibility/2006">
              <mc:Choice xmlns:v="urn:schemas-microsoft-com:vml" Requires="v">
                <p:oleObj r:id="rId72" imgW="285750" imgH="190500" progId="PBrush">
                  <p:embed/>
                </p:oleObj>
              </mc:Choice>
              <mc:Fallback>
                <p:oleObj r:id="rId72" imgW="285750" imgH="190500" progId="PBrush">
                  <p:embed/>
                  <p:pic>
                    <p:nvPicPr>
                      <p:cNvPr id="0" name="图片 3613"/>
                      <p:cNvPicPr/>
                      <p:nvPr/>
                    </p:nvPicPr>
                    <p:blipFill>
                      <a:blip r:embed="rId73">
                        <a:clrChange>
                          <a:clrFrom>
                            <a:srgbClr val="FFFFFF"/>
                          </a:clrFrom>
                          <a:clrTo>
                            <a:srgbClr val="FFFFFF">
                              <a:alpha val="0"/>
                            </a:srgbClr>
                          </a:clrTo>
                        </a:clrChange>
                      </a:blip>
                      <a:stretch>
                        <a:fillRect/>
                      </a:stretch>
                    </p:blipFill>
                    <p:spPr>
                      <a:xfrm>
                        <a:off x="7861300" y="5549900"/>
                        <a:ext cx="285750" cy="190500"/>
                      </a:xfrm>
                      <a:prstGeom prst="rect">
                        <a:avLst/>
                      </a:prstGeom>
                      <a:noFill/>
                      <a:ln w="38100">
                        <a:noFill/>
                        <a:miter/>
                      </a:ln>
                    </p:spPr>
                  </p:pic>
                </p:oleObj>
              </mc:Fallback>
            </mc:AlternateContent>
          </a:graphicData>
        </a:graphic>
      </p:graphicFrame>
      <p:graphicFrame>
        <p:nvGraphicFramePr>
          <p:cNvPr id="42030" name="Object 32"/>
          <p:cNvGraphicFramePr>
            <a:graphicFrameLocks noChangeAspect="1"/>
          </p:cNvGraphicFramePr>
          <p:nvPr/>
        </p:nvGraphicFramePr>
        <p:xfrm>
          <a:off x="8643938" y="5357813"/>
          <a:ext cx="419100" cy="1066800"/>
        </p:xfrm>
        <a:graphic>
          <a:graphicData uri="http://schemas.openxmlformats.org/presentationml/2006/ole">
            <mc:AlternateContent xmlns:mc="http://schemas.openxmlformats.org/markup-compatibility/2006">
              <mc:Choice xmlns:v="urn:schemas-microsoft-com:vml" Requires="v">
                <p:oleObj r:id="rId74" imgW="419100" imgH="1066800" progId="PBrush">
                  <p:embed/>
                </p:oleObj>
              </mc:Choice>
              <mc:Fallback>
                <p:oleObj r:id="rId74" imgW="419100" imgH="1066800" progId="PBrush">
                  <p:embed/>
                  <p:pic>
                    <p:nvPicPr>
                      <p:cNvPr id="0" name="图片 3625"/>
                      <p:cNvPicPr/>
                      <p:nvPr/>
                    </p:nvPicPr>
                    <p:blipFill>
                      <a:blip r:embed="rId75">
                        <a:clrChange>
                          <a:clrFrom>
                            <a:srgbClr val="FFFFFF"/>
                          </a:clrFrom>
                          <a:clrTo>
                            <a:srgbClr val="FFFFFF">
                              <a:alpha val="0"/>
                            </a:srgbClr>
                          </a:clrTo>
                        </a:clrChange>
                      </a:blip>
                      <a:stretch>
                        <a:fillRect/>
                      </a:stretch>
                    </p:blipFill>
                    <p:spPr>
                      <a:xfrm>
                        <a:off x="8643938" y="5357813"/>
                        <a:ext cx="419100" cy="1066800"/>
                      </a:xfrm>
                      <a:prstGeom prst="rect">
                        <a:avLst/>
                      </a:prstGeom>
                      <a:noFill/>
                      <a:ln w="38100">
                        <a:noFill/>
                        <a:miter/>
                      </a:ln>
                    </p:spPr>
                  </p:pic>
                </p:oleObj>
              </mc:Fallback>
            </mc:AlternateContent>
          </a:graphicData>
        </a:graphic>
      </p:graphicFrame>
      <p:graphicFrame>
        <p:nvGraphicFramePr>
          <p:cNvPr id="435231" name="Object 33"/>
          <p:cNvGraphicFramePr>
            <a:graphicFrameLocks noChangeAspect="1"/>
          </p:cNvGraphicFramePr>
          <p:nvPr/>
        </p:nvGraphicFramePr>
        <p:xfrm>
          <a:off x="7493000" y="5451475"/>
          <a:ext cx="1104900" cy="847725"/>
        </p:xfrm>
        <a:graphic>
          <a:graphicData uri="http://schemas.openxmlformats.org/presentationml/2006/ole">
            <mc:AlternateContent xmlns:mc="http://schemas.openxmlformats.org/markup-compatibility/2006">
              <mc:Choice xmlns:v="urn:schemas-microsoft-com:vml" Requires="v">
                <p:oleObj r:id="rId76" imgW="1104900" imgH="847725" progId="PBrush">
                  <p:embed/>
                </p:oleObj>
              </mc:Choice>
              <mc:Fallback>
                <p:oleObj r:id="rId76" imgW="1104900" imgH="847725" progId="PBrush">
                  <p:embed/>
                  <p:pic>
                    <p:nvPicPr>
                      <p:cNvPr id="0" name="图片 3627"/>
                      <p:cNvPicPr/>
                      <p:nvPr/>
                    </p:nvPicPr>
                    <p:blipFill>
                      <a:blip r:embed="rId77">
                        <a:clrChange>
                          <a:clrFrom>
                            <a:srgbClr val="FFFFFF"/>
                          </a:clrFrom>
                          <a:clrTo>
                            <a:srgbClr val="FFFFFF">
                              <a:alpha val="0"/>
                            </a:srgbClr>
                          </a:clrTo>
                        </a:clrChange>
                      </a:blip>
                      <a:stretch>
                        <a:fillRect/>
                      </a:stretch>
                    </p:blipFill>
                    <p:spPr>
                      <a:xfrm>
                        <a:off x="7493000" y="5451475"/>
                        <a:ext cx="1104900" cy="847725"/>
                      </a:xfrm>
                      <a:prstGeom prst="rect">
                        <a:avLst/>
                      </a:prstGeom>
                      <a:noFill/>
                      <a:ln w="38100">
                        <a:noFill/>
                        <a:miter/>
                      </a:ln>
                    </p:spPr>
                  </p:pic>
                </p:oleObj>
              </mc:Fallback>
            </mc:AlternateContent>
          </a:graphicData>
        </a:graphic>
      </p:graphicFrame>
      <p:graphicFrame>
        <p:nvGraphicFramePr>
          <p:cNvPr id="435233" name="Object 35"/>
          <p:cNvGraphicFramePr>
            <a:graphicFrameLocks noChangeAspect="1"/>
          </p:cNvGraphicFramePr>
          <p:nvPr/>
        </p:nvGraphicFramePr>
        <p:xfrm>
          <a:off x="6489700" y="5892800"/>
          <a:ext cx="2057400" cy="495300"/>
        </p:xfrm>
        <a:graphic>
          <a:graphicData uri="http://schemas.openxmlformats.org/presentationml/2006/ole">
            <mc:AlternateContent xmlns:mc="http://schemas.openxmlformats.org/markup-compatibility/2006">
              <mc:Choice xmlns:v="urn:schemas-microsoft-com:vml" Requires="v">
                <p:oleObj r:id="rId78" imgW="2057400" imgH="495300" progId="PBrush">
                  <p:embed/>
                </p:oleObj>
              </mc:Choice>
              <mc:Fallback>
                <p:oleObj r:id="rId78" imgW="2057400" imgH="495300" progId="PBrush">
                  <p:embed/>
                  <p:pic>
                    <p:nvPicPr>
                      <p:cNvPr id="0" name="图片 3628"/>
                      <p:cNvPicPr/>
                      <p:nvPr/>
                    </p:nvPicPr>
                    <p:blipFill>
                      <a:blip r:embed="rId79">
                        <a:clrChange>
                          <a:clrFrom>
                            <a:srgbClr val="FFFFFF"/>
                          </a:clrFrom>
                          <a:clrTo>
                            <a:srgbClr val="FFFFFF">
                              <a:alpha val="0"/>
                            </a:srgbClr>
                          </a:clrTo>
                        </a:clrChange>
                      </a:blip>
                      <a:stretch>
                        <a:fillRect/>
                      </a:stretch>
                    </p:blipFill>
                    <p:spPr>
                      <a:xfrm>
                        <a:off x="6489700" y="5892800"/>
                        <a:ext cx="2057400" cy="495300"/>
                      </a:xfrm>
                      <a:prstGeom prst="rect">
                        <a:avLst/>
                      </a:prstGeom>
                      <a:noFill/>
                      <a:ln w="38100">
                        <a:noFill/>
                        <a:miter/>
                      </a:ln>
                    </p:spPr>
                  </p:pic>
                </p:oleObj>
              </mc:Fallback>
            </mc:AlternateContent>
          </a:graphicData>
        </a:graphic>
      </p:graphicFrame>
      <p:graphicFrame>
        <p:nvGraphicFramePr>
          <p:cNvPr id="435234" name="Object 36"/>
          <p:cNvGraphicFramePr>
            <a:graphicFrameLocks noChangeAspect="1"/>
          </p:cNvGraphicFramePr>
          <p:nvPr/>
        </p:nvGraphicFramePr>
        <p:xfrm>
          <a:off x="3784600" y="5410200"/>
          <a:ext cx="2419350" cy="852488"/>
        </p:xfrm>
        <a:graphic>
          <a:graphicData uri="http://schemas.openxmlformats.org/presentationml/2006/ole">
            <mc:AlternateContent xmlns:mc="http://schemas.openxmlformats.org/markup-compatibility/2006">
              <mc:Choice xmlns:v="urn:schemas-microsoft-com:vml" Requires="v">
                <p:oleObj r:id="rId80" imgW="4629150" imgH="1628775" progId="PBrush">
                  <p:embed/>
                </p:oleObj>
              </mc:Choice>
              <mc:Fallback>
                <p:oleObj r:id="rId80" imgW="4629150" imgH="1628775" progId="PBrush">
                  <p:embed/>
                  <p:pic>
                    <p:nvPicPr>
                      <p:cNvPr id="0" name="图片 3630"/>
                      <p:cNvPicPr/>
                      <p:nvPr/>
                    </p:nvPicPr>
                    <p:blipFill>
                      <a:blip r:embed="rId81">
                        <a:clrChange>
                          <a:clrFrom>
                            <a:srgbClr val="FFFFFF"/>
                          </a:clrFrom>
                          <a:clrTo>
                            <a:srgbClr val="FFFFFF">
                              <a:alpha val="0"/>
                            </a:srgbClr>
                          </a:clrTo>
                        </a:clrChange>
                      </a:blip>
                      <a:stretch>
                        <a:fillRect/>
                      </a:stretch>
                    </p:blipFill>
                    <p:spPr>
                      <a:xfrm>
                        <a:off x="3784600" y="5410200"/>
                        <a:ext cx="2419350" cy="852488"/>
                      </a:xfrm>
                      <a:prstGeom prst="rect">
                        <a:avLst/>
                      </a:prstGeom>
                      <a:noFill/>
                      <a:ln w="38100">
                        <a:noFill/>
                        <a:miter/>
                      </a:ln>
                    </p:spPr>
                  </p:pic>
                </p:oleObj>
              </mc:Fallback>
            </mc:AlternateContent>
          </a:graphicData>
        </a:graphic>
      </p:graphicFrame>
      <p:graphicFrame>
        <p:nvGraphicFramePr>
          <p:cNvPr id="435235" name="Object 37"/>
          <p:cNvGraphicFramePr>
            <a:graphicFrameLocks noChangeAspect="1"/>
          </p:cNvGraphicFramePr>
          <p:nvPr/>
        </p:nvGraphicFramePr>
        <p:xfrm>
          <a:off x="2984500" y="5321300"/>
          <a:ext cx="228600" cy="117475"/>
        </p:xfrm>
        <a:graphic>
          <a:graphicData uri="http://schemas.openxmlformats.org/presentationml/2006/ole">
            <mc:AlternateContent xmlns:mc="http://schemas.openxmlformats.org/markup-compatibility/2006">
              <mc:Choice xmlns:v="urn:schemas-microsoft-com:vml" Requires="v">
                <p:oleObj r:id="rId82" imgW="314325" imgH="161925" progId="PBrush">
                  <p:embed/>
                </p:oleObj>
              </mc:Choice>
              <mc:Fallback>
                <p:oleObj r:id="rId82" imgW="314325" imgH="161925" progId="PBrush">
                  <p:embed/>
                  <p:pic>
                    <p:nvPicPr>
                      <p:cNvPr id="0" name="图片 3622"/>
                      <p:cNvPicPr/>
                      <p:nvPr/>
                    </p:nvPicPr>
                    <p:blipFill>
                      <a:blip r:embed="rId83">
                        <a:clrChange>
                          <a:clrFrom>
                            <a:srgbClr val="FFFFFF"/>
                          </a:clrFrom>
                          <a:clrTo>
                            <a:srgbClr val="FFFFFF">
                              <a:alpha val="0"/>
                            </a:srgbClr>
                          </a:clrTo>
                        </a:clrChange>
                      </a:blip>
                      <a:stretch>
                        <a:fillRect/>
                      </a:stretch>
                    </p:blipFill>
                    <p:spPr>
                      <a:xfrm>
                        <a:off x="2984500" y="5321300"/>
                        <a:ext cx="228600" cy="117475"/>
                      </a:xfrm>
                      <a:prstGeom prst="rect">
                        <a:avLst/>
                      </a:prstGeom>
                      <a:noFill/>
                      <a:ln w="38100">
                        <a:noFill/>
                        <a:miter/>
                      </a:ln>
                    </p:spPr>
                  </p:pic>
                </p:oleObj>
              </mc:Fallback>
            </mc:AlternateContent>
          </a:graphicData>
        </a:graphic>
      </p:graphicFrame>
      <p:sp>
        <p:nvSpPr>
          <p:cNvPr id="42035" name="Rectangle 2"/>
          <p:cNvSpPr>
            <a:spLocks noGrp="1"/>
          </p:cNvSpPr>
          <p:nvPr>
            <p:ph type="title"/>
          </p:nvPr>
        </p:nvSpPr>
        <p:spPr/>
        <p:txBody>
          <a:bodyPr vert="horz" wrap="square" lIns="91440" tIns="45720" rIns="91440" bIns="45720" anchor="ctr" anchorCtr="0"/>
          <a:lstStyle/>
          <a:p>
            <a:pPr eaLnBrk="1" hangingPunct="1"/>
            <a:r>
              <a:rPr lang="en-US" altLang="zh-CN" sz="2800" dirty="0">
                <a:solidFill>
                  <a:srgbClr val="A50021"/>
                </a:solidFill>
                <a:latin typeface="黑体" panose="02010609060101010101" charset="-122"/>
                <a:ea typeface="黑体" panose="02010609060101010101" charset="-122"/>
              </a:rPr>
              <a:t>5.3  </a:t>
            </a:r>
            <a:r>
              <a:rPr lang="zh-CN" altLang="en-US" sz="2800" dirty="0">
                <a:solidFill>
                  <a:srgbClr val="A50021"/>
                </a:solidFill>
                <a:latin typeface="黑体" panose="02010609060101010101" charset="-122"/>
                <a:ea typeface="黑体" panose="02010609060101010101" charset="-122"/>
              </a:rPr>
              <a:t>典型环节的频率特性</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5217"/>
                                        </p:tgtEl>
                                        <p:attrNameLst>
                                          <p:attrName>style.visibility</p:attrName>
                                        </p:attrNameLst>
                                      </p:cBhvr>
                                      <p:to>
                                        <p:strVal val="visible"/>
                                      </p:to>
                                    </p:set>
                                    <p:anim calcmode="lin" valueType="num">
                                      <p:cBhvr additive="base">
                                        <p:cTn id="7" dur="500" fill="hold"/>
                                        <p:tgtEl>
                                          <p:spTgt spid="435217"/>
                                        </p:tgtEl>
                                        <p:attrNameLst>
                                          <p:attrName>ppt_x</p:attrName>
                                        </p:attrNameLst>
                                      </p:cBhvr>
                                      <p:tavLst>
                                        <p:tav tm="0">
                                          <p:val>
                                            <p:strVal val="#ppt_x"/>
                                          </p:val>
                                        </p:tav>
                                        <p:tav tm="100000">
                                          <p:val>
                                            <p:strVal val="#ppt_x"/>
                                          </p:val>
                                        </p:tav>
                                      </p:tavLst>
                                    </p:anim>
                                    <p:anim calcmode="lin" valueType="num">
                                      <p:cBhvr additive="base">
                                        <p:cTn id="8" dur="500" fill="hold"/>
                                        <p:tgtEl>
                                          <p:spTgt spid="4352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5203"/>
                                        </p:tgtEl>
                                        <p:attrNameLst>
                                          <p:attrName>style.visibility</p:attrName>
                                        </p:attrNameLst>
                                      </p:cBhvr>
                                      <p:to>
                                        <p:strVal val="visible"/>
                                      </p:to>
                                    </p:set>
                                    <p:anim calcmode="lin" valueType="num">
                                      <p:cBhvr additive="base">
                                        <p:cTn id="11" dur="500" fill="hold"/>
                                        <p:tgtEl>
                                          <p:spTgt spid="435203"/>
                                        </p:tgtEl>
                                        <p:attrNameLst>
                                          <p:attrName>ppt_x</p:attrName>
                                        </p:attrNameLst>
                                      </p:cBhvr>
                                      <p:tavLst>
                                        <p:tav tm="0">
                                          <p:val>
                                            <p:strVal val="#ppt_x"/>
                                          </p:val>
                                        </p:tav>
                                        <p:tav tm="100000">
                                          <p:val>
                                            <p:strVal val="#ppt_x"/>
                                          </p:val>
                                        </p:tav>
                                      </p:tavLst>
                                    </p:anim>
                                    <p:anim calcmode="lin" valueType="num">
                                      <p:cBhvr additive="base">
                                        <p:cTn id="12" dur="500" fill="hold"/>
                                        <p:tgtEl>
                                          <p:spTgt spid="43520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35205"/>
                                        </p:tgtEl>
                                        <p:attrNameLst>
                                          <p:attrName>style.visibility</p:attrName>
                                        </p:attrNameLst>
                                      </p:cBhvr>
                                      <p:to>
                                        <p:strVal val="visible"/>
                                      </p:to>
                                    </p:set>
                                    <p:anim calcmode="lin" valueType="num">
                                      <p:cBhvr additive="base">
                                        <p:cTn id="15" dur="500" fill="hold"/>
                                        <p:tgtEl>
                                          <p:spTgt spid="435205"/>
                                        </p:tgtEl>
                                        <p:attrNameLst>
                                          <p:attrName>ppt_x</p:attrName>
                                        </p:attrNameLst>
                                      </p:cBhvr>
                                      <p:tavLst>
                                        <p:tav tm="0">
                                          <p:val>
                                            <p:strVal val="#ppt_x"/>
                                          </p:val>
                                        </p:tav>
                                        <p:tav tm="100000">
                                          <p:val>
                                            <p:strVal val="#ppt_x"/>
                                          </p:val>
                                        </p:tav>
                                      </p:tavLst>
                                    </p:anim>
                                    <p:anim calcmode="lin" valueType="num">
                                      <p:cBhvr additive="base">
                                        <p:cTn id="16" dur="500" fill="hold"/>
                                        <p:tgtEl>
                                          <p:spTgt spid="43520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3475"/>
                                        </p:tgtEl>
                                        <p:attrNameLst>
                                          <p:attrName>style.visibility</p:attrName>
                                        </p:attrNameLst>
                                      </p:cBhvr>
                                      <p:to>
                                        <p:strVal val="visible"/>
                                      </p:to>
                                    </p:set>
                                    <p:anim calcmode="lin" valueType="num">
                                      <p:cBhvr additive="base">
                                        <p:cTn id="19" dur="500" fill="hold"/>
                                        <p:tgtEl>
                                          <p:spTgt spid="403475"/>
                                        </p:tgtEl>
                                        <p:attrNameLst>
                                          <p:attrName>ppt_x</p:attrName>
                                        </p:attrNameLst>
                                      </p:cBhvr>
                                      <p:tavLst>
                                        <p:tav tm="0">
                                          <p:val>
                                            <p:strVal val="#ppt_x"/>
                                          </p:val>
                                        </p:tav>
                                        <p:tav tm="100000">
                                          <p:val>
                                            <p:strVal val="#ppt_x"/>
                                          </p:val>
                                        </p:tav>
                                      </p:tavLst>
                                    </p:anim>
                                    <p:anim calcmode="lin" valueType="num">
                                      <p:cBhvr additive="base">
                                        <p:cTn id="20" dur="500" fill="hold"/>
                                        <p:tgtEl>
                                          <p:spTgt spid="40347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35204"/>
                                        </p:tgtEl>
                                        <p:attrNameLst>
                                          <p:attrName>style.visibility</p:attrName>
                                        </p:attrNameLst>
                                      </p:cBhvr>
                                      <p:to>
                                        <p:strVal val="visible"/>
                                      </p:to>
                                    </p:set>
                                    <p:anim calcmode="lin" valueType="num">
                                      <p:cBhvr additive="base">
                                        <p:cTn id="23" dur="500" fill="hold"/>
                                        <p:tgtEl>
                                          <p:spTgt spid="435204"/>
                                        </p:tgtEl>
                                        <p:attrNameLst>
                                          <p:attrName>ppt_x</p:attrName>
                                        </p:attrNameLst>
                                      </p:cBhvr>
                                      <p:tavLst>
                                        <p:tav tm="0">
                                          <p:val>
                                            <p:strVal val="#ppt_x"/>
                                          </p:val>
                                        </p:tav>
                                        <p:tav tm="100000">
                                          <p:val>
                                            <p:strVal val="#ppt_x"/>
                                          </p:val>
                                        </p:tav>
                                      </p:tavLst>
                                    </p:anim>
                                    <p:anim calcmode="lin" valueType="num">
                                      <p:cBhvr additive="base">
                                        <p:cTn id="24" dur="500" fill="hold"/>
                                        <p:tgtEl>
                                          <p:spTgt spid="43520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35219"/>
                                        </p:tgtEl>
                                        <p:attrNameLst>
                                          <p:attrName>style.visibility</p:attrName>
                                        </p:attrNameLst>
                                      </p:cBhvr>
                                      <p:to>
                                        <p:strVal val="visible"/>
                                      </p:to>
                                    </p:set>
                                    <p:anim calcmode="lin" valueType="num">
                                      <p:cBhvr additive="base">
                                        <p:cTn id="31" dur="500" fill="hold"/>
                                        <p:tgtEl>
                                          <p:spTgt spid="435219"/>
                                        </p:tgtEl>
                                        <p:attrNameLst>
                                          <p:attrName>ppt_x</p:attrName>
                                        </p:attrNameLst>
                                      </p:cBhvr>
                                      <p:tavLst>
                                        <p:tav tm="0">
                                          <p:val>
                                            <p:strVal val="#ppt_x"/>
                                          </p:val>
                                        </p:tav>
                                        <p:tav tm="100000">
                                          <p:val>
                                            <p:strVal val="#ppt_x"/>
                                          </p:val>
                                        </p:tav>
                                      </p:tavLst>
                                    </p:anim>
                                    <p:anim calcmode="lin" valueType="num">
                                      <p:cBhvr additive="base">
                                        <p:cTn id="32" dur="500" fill="hold"/>
                                        <p:tgtEl>
                                          <p:spTgt spid="4352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35206"/>
                                        </p:tgtEl>
                                        <p:attrNameLst>
                                          <p:attrName>style.visibility</p:attrName>
                                        </p:attrNameLst>
                                      </p:cBhvr>
                                      <p:to>
                                        <p:strVal val="visible"/>
                                      </p:to>
                                    </p:set>
                                    <p:anim calcmode="lin" valueType="num">
                                      <p:cBhvr additive="base">
                                        <p:cTn id="41" dur="500" fill="hold"/>
                                        <p:tgtEl>
                                          <p:spTgt spid="435206"/>
                                        </p:tgtEl>
                                        <p:attrNameLst>
                                          <p:attrName>ppt_x</p:attrName>
                                        </p:attrNameLst>
                                      </p:cBhvr>
                                      <p:tavLst>
                                        <p:tav tm="0">
                                          <p:val>
                                            <p:strVal val="#ppt_x"/>
                                          </p:val>
                                        </p:tav>
                                        <p:tav tm="100000">
                                          <p:val>
                                            <p:strVal val="#ppt_x"/>
                                          </p:val>
                                        </p:tav>
                                      </p:tavLst>
                                    </p:anim>
                                    <p:anim calcmode="lin" valueType="num">
                                      <p:cBhvr additive="base">
                                        <p:cTn id="42" dur="500" fill="hold"/>
                                        <p:tgtEl>
                                          <p:spTgt spid="43520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03480"/>
                                        </p:tgtEl>
                                        <p:attrNameLst>
                                          <p:attrName>style.visibility</p:attrName>
                                        </p:attrNameLst>
                                      </p:cBhvr>
                                      <p:to>
                                        <p:strVal val="visible"/>
                                      </p:to>
                                    </p:set>
                                    <p:anim calcmode="lin" valueType="num">
                                      <p:cBhvr additive="base">
                                        <p:cTn id="45" dur="500" fill="hold"/>
                                        <p:tgtEl>
                                          <p:spTgt spid="403480"/>
                                        </p:tgtEl>
                                        <p:attrNameLst>
                                          <p:attrName>ppt_x</p:attrName>
                                        </p:attrNameLst>
                                      </p:cBhvr>
                                      <p:tavLst>
                                        <p:tav tm="0">
                                          <p:val>
                                            <p:strVal val="#ppt_x"/>
                                          </p:val>
                                        </p:tav>
                                        <p:tav tm="100000">
                                          <p:val>
                                            <p:strVal val="#ppt_x"/>
                                          </p:val>
                                        </p:tav>
                                      </p:tavLst>
                                    </p:anim>
                                    <p:anim calcmode="lin" valueType="num">
                                      <p:cBhvr additive="base">
                                        <p:cTn id="46" dur="500" fill="hold"/>
                                        <p:tgtEl>
                                          <p:spTgt spid="40348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35208"/>
                                        </p:tgtEl>
                                        <p:attrNameLst>
                                          <p:attrName>style.visibility</p:attrName>
                                        </p:attrNameLst>
                                      </p:cBhvr>
                                      <p:to>
                                        <p:strVal val="visible"/>
                                      </p:to>
                                    </p:set>
                                    <p:anim calcmode="lin" valueType="num">
                                      <p:cBhvr additive="base">
                                        <p:cTn id="49" dur="500" fill="hold"/>
                                        <p:tgtEl>
                                          <p:spTgt spid="435208"/>
                                        </p:tgtEl>
                                        <p:attrNameLst>
                                          <p:attrName>ppt_x</p:attrName>
                                        </p:attrNameLst>
                                      </p:cBhvr>
                                      <p:tavLst>
                                        <p:tav tm="0">
                                          <p:val>
                                            <p:strVal val="#ppt_x"/>
                                          </p:val>
                                        </p:tav>
                                        <p:tav tm="100000">
                                          <p:val>
                                            <p:strVal val="#ppt_x"/>
                                          </p:val>
                                        </p:tav>
                                      </p:tavLst>
                                    </p:anim>
                                    <p:anim calcmode="lin" valueType="num">
                                      <p:cBhvr additive="base">
                                        <p:cTn id="50" dur="500" fill="hold"/>
                                        <p:tgtEl>
                                          <p:spTgt spid="43520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35221"/>
                                        </p:tgtEl>
                                        <p:attrNameLst>
                                          <p:attrName>style.visibility</p:attrName>
                                        </p:attrNameLst>
                                      </p:cBhvr>
                                      <p:to>
                                        <p:strVal val="visible"/>
                                      </p:to>
                                    </p:set>
                                    <p:anim calcmode="lin" valueType="num">
                                      <p:cBhvr additive="base">
                                        <p:cTn id="53" dur="500" fill="hold"/>
                                        <p:tgtEl>
                                          <p:spTgt spid="435221"/>
                                        </p:tgtEl>
                                        <p:attrNameLst>
                                          <p:attrName>ppt_x</p:attrName>
                                        </p:attrNameLst>
                                      </p:cBhvr>
                                      <p:tavLst>
                                        <p:tav tm="0">
                                          <p:val>
                                            <p:strVal val="#ppt_x"/>
                                          </p:val>
                                        </p:tav>
                                        <p:tav tm="100000">
                                          <p:val>
                                            <p:strVal val="#ppt_x"/>
                                          </p:val>
                                        </p:tav>
                                      </p:tavLst>
                                    </p:anim>
                                    <p:anim calcmode="lin" valueType="num">
                                      <p:cBhvr additive="base">
                                        <p:cTn id="54" dur="500" fill="hold"/>
                                        <p:tgtEl>
                                          <p:spTgt spid="43522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35222"/>
                                        </p:tgtEl>
                                        <p:attrNameLst>
                                          <p:attrName>style.visibility</p:attrName>
                                        </p:attrNameLst>
                                      </p:cBhvr>
                                      <p:to>
                                        <p:strVal val="visible"/>
                                      </p:to>
                                    </p:set>
                                    <p:anim calcmode="lin" valueType="num">
                                      <p:cBhvr additive="base">
                                        <p:cTn id="57" dur="500" fill="hold"/>
                                        <p:tgtEl>
                                          <p:spTgt spid="435222"/>
                                        </p:tgtEl>
                                        <p:attrNameLst>
                                          <p:attrName>ppt_x</p:attrName>
                                        </p:attrNameLst>
                                      </p:cBhvr>
                                      <p:tavLst>
                                        <p:tav tm="0">
                                          <p:val>
                                            <p:strVal val="#ppt_x"/>
                                          </p:val>
                                        </p:tav>
                                        <p:tav tm="100000">
                                          <p:val>
                                            <p:strVal val="#ppt_x"/>
                                          </p:val>
                                        </p:tav>
                                      </p:tavLst>
                                    </p:anim>
                                    <p:anim calcmode="lin" valueType="num">
                                      <p:cBhvr additive="base">
                                        <p:cTn id="58" dur="500" fill="hold"/>
                                        <p:tgtEl>
                                          <p:spTgt spid="43522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35207"/>
                                        </p:tgtEl>
                                        <p:attrNameLst>
                                          <p:attrName>style.visibility</p:attrName>
                                        </p:attrNameLst>
                                      </p:cBhvr>
                                      <p:to>
                                        <p:strVal val="visible"/>
                                      </p:to>
                                    </p:set>
                                    <p:anim calcmode="lin" valueType="num">
                                      <p:cBhvr additive="base">
                                        <p:cTn id="61" dur="500" fill="hold"/>
                                        <p:tgtEl>
                                          <p:spTgt spid="435207"/>
                                        </p:tgtEl>
                                        <p:attrNameLst>
                                          <p:attrName>ppt_x</p:attrName>
                                        </p:attrNameLst>
                                      </p:cBhvr>
                                      <p:tavLst>
                                        <p:tav tm="0">
                                          <p:val>
                                            <p:strVal val="#ppt_x"/>
                                          </p:val>
                                        </p:tav>
                                        <p:tav tm="100000">
                                          <p:val>
                                            <p:strVal val="#ppt_x"/>
                                          </p:val>
                                        </p:tav>
                                      </p:tavLst>
                                    </p:anim>
                                    <p:anim calcmode="lin" valueType="num">
                                      <p:cBhvr additive="base">
                                        <p:cTn id="62" dur="500" fill="hold"/>
                                        <p:tgtEl>
                                          <p:spTgt spid="43520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35209"/>
                                        </p:tgtEl>
                                        <p:attrNameLst>
                                          <p:attrName>style.visibility</p:attrName>
                                        </p:attrNameLst>
                                      </p:cBhvr>
                                      <p:to>
                                        <p:strVal val="visible"/>
                                      </p:to>
                                    </p:set>
                                    <p:anim calcmode="lin" valueType="num">
                                      <p:cBhvr additive="base">
                                        <p:cTn id="67" dur="500" fill="hold"/>
                                        <p:tgtEl>
                                          <p:spTgt spid="435209"/>
                                        </p:tgtEl>
                                        <p:attrNameLst>
                                          <p:attrName>ppt_x</p:attrName>
                                        </p:attrNameLst>
                                      </p:cBhvr>
                                      <p:tavLst>
                                        <p:tav tm="0">
                                          <p:val>
                                            <p:strVal val="#ppt_x"/>
                                          </p:val>
                                        </p:tav>
                                        <p:tav tm="100000">
                                          <p:val>
                                            <p:strVal val="#ppt_x"/>
                                          </p:val>
                                        </p:tav>
                                      </p:tavLst>
                                    </p:anim>
                                    <p:anim calcmode="lin" valueType="num">
                                      <p:cBhvr additive="base">
                                        <p:cTn id="68" dur="500" fill="hold"/>
                                        <p:tgtEl>
                                          <p:spTgt spid="43520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35235"/>
                                        </p:tgtEl>
                                        <p:attrNameLst>
                                          <p:attrName>style.visibility</p:attrName>
                                        </p:attrNameLst>
                                      </p:cBhvr>
                                      <p:to>
                                        <p:strVal val="visible"/>
                                      </p:to>
                                    </p:set>
                                    <p:anim calcmode="lin" valueType="num">
                                      <p:cBhvr additive="base">
                                        <p:cTn id="71" dur="500" fill="hold"/>
                                        <p:tgtEl>
                                          <p:spTgt spid="435235"/>
                                        </p:tgtEl>
                                        <p:attrNameLst>
                                          <p:attrName>ppt_x</p:attrName>
                                        </p:attrNameLst>
                                      </p:cBhvr>
                                      <p:tavLst>
                                        <p:tav tm="0">
                                          <p:val>
                                            <p:strVal val="#ppt_x"/>
                                          </p:val>
                                        </p:tav>
                                        <p:tav tm="100000">
                                          <p:val>
                                            <p:strVal val="#ppt_x"/>
                                          </p:val>
                                        </p:tav>
                                      </p:tavLst>
                                    </p:anim>
                                    <p:anim calcmode="lin" valueType="num">
                                      <p:cBhvr additive="base">
                                        <p:cTn id="72" dur="500" fill="hold"/>
                                        <p:tgtEl>
                                          <p:spTgt spid="43523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35210"/>
                                        </p:tgtEl>
                                        <p:attrNameLst>
                                          <p:attrName>style.visibility</p:attrName>
                                        </p:attrNameLst>
                                      </p:cBhvr>
                                      <p:to>
                                        <p:strVal val="visible"/>
                                      </p:to>
                                    </p:set>
                                    <p:anim calcmode="lin" valueType="num">
                                      <p:cBhvr additive="base">
                                        <p:cTn id="75" dur="500" fill="hold"/>
                                        <p:tgtEl>
                                          <p:spTgt spid="435210"/>
                                        </p:tgtEl>
                                        <p:attrNameLst>
                                          <p:attrName>ppt_x</p:attrName>
                                        </p:attrNameLst>
                                      </p:cBhvr>
                                      <p:tavLst>
                                        <p:tav tm="0">
                                          <p:val>
                                            <p:strVal val="#ppt_x"/>
                                          </p:val>
                                        </p:tav>
                                        <p:tav tm="100000">
                                          <p:val>
                                            <p:strVal val="#ppt_x"/>
                                          </p:val>
                                        </p:tav>
                                      </p:tavLst>
                                    </p:anim>
                                    <p:anim calcmode="lin" valueType="num">
                                      <p:cBhvr additive="base">
                                        <p:cTn id="76" dur="500" fill="hold"/>
                                        <p:tgtEl>
                                          <p:spTgt spid="43521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35211"/>
                                        </p:tgtEl>
                                        <p:attrNameLst>
                                          <p:attrName>style.visibility</p:attrName>
                                        </p:attrNameLst>
                                      </p:cBhvr>
                                      <p:to>
                                        <p:strVal val="visible"/>
                                      </p:to>
                                    </p:set>
                                    <p:anim calcmode="lin" valueType="num">
                                      <p:cBhvr additive="base">
                                        <p:cTn id="79" dur="500" fill="hold"/>
                                        <p:tgtEl>
                                          <p:spTgt spid="435211"/>
                                        </p:tgtEl>
                                        <p:attrNameLst>
                                          <p:attrName>ppt_x</p:attrName>
                                        </p:attrNameLst>
                                      </p:cBhvr>
                                      <p:tavLst>
                                        <p:tav tm="0">
                                          <p:val>
                                            <p:strVal val="#ppt_x"/>
                                          </p:val>
                                        </p:tav>
                                        <p:tav tm="100000">
                                          <p:val>
                                            <p:strVal val="#ppt_x"/>
                                          </p:val>
                                        </p:tav>
                                      </p:tavLst>
                                    </p:anim>
                                    <p:anim calcmode="lin" valueType="num">
                                      <p:cBhvr additive="base">
                                        <p:cTn id="80" dur="500" fill="hold"/>
                                        <p:tgtEl>
                                          <p:spTgt spid="43521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03485"/>
                                        </p:tgtEl>
                                        <p:attrNameLst>
                                          <p:attrName>style.visibility</p:attrName>
                                        </p:attrNameLst>
                                      </p:cBhvr>
                                      <p:to>
                                        <p:strVal val="visible"/>
                                      </p:to>
                                    </p:set>
                                    <p:anim calcmode="lin" valueType="num">
                                      <p:cBhvr additive="base">
                                        <p:cTn id="83" dur="500" fill="hold"/>
                                        <p:tgtEl>
                                          <p:spTgt spid="403485"/>
                                        </p:tgtEl>
                                        <p:attrNameLst>
                                          <p:attrName>ppt_x</p:attrName>
                                        </p:attrNameLst>
                                      </p:cBhvr>
                                      <p:tavLst>
                                        <p:tav tm="0">
                                          <p:val>
                                            <p:strVal val="#ppt_x"/>
                                          </p:val>
                                        </p:tav>
                                        <p:tav tm="100000">
                                          <p:val>
                                            <p:strVal val="#ppt_x"/>
                                          </p:val>
                                        </p:tav>
                                      </p:tavLst>
                                    </p:anim>
                                    <p:anim calcmode="lin" valueType="num">
                                      <p:cBhvr additive="base">
                                        <p:cTn id="84" dur="500" fill="hold"/>
                                        <p:tgtEl>
                                          <p:spTgt spid="40348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03499"/>
                                        </p:tgtEl>
                                        <p:attrNameLst>
                                          <p:attrName>style.visibility</p:attrName>
                                        </p:attrNameLst>
                                      </p:cBhvr>
                                      <p:to>
                                        <p:strVal val="visible"/>
                                      </p:to>
                                    </p:set>
                                    <p:anim calcmode="lin" valueType="num">
                                      <p:cBhvr additive="base">
                                        <p:cTn id="87" dur="500" fill="hold"/>
                                        <p:tgtEl>
                                          <p:spTgt spid="403499"/>
                                        </p:tgtEl>
                                        <p:attrNameLst>
                                          <p:attrName>ppt_x</p:attrName>
                                        </p:attrNameLst>
                                      </p:cBhvr>
                                      <p:tavLst>
                                        <p:tav tm="0">
                                          <p:val>
                                            <p:strVal val="#ppt_x"/>
                                          </p:val>
                                        </p:tav>
                                        <p:tav tm="100000">
                                          <p:val>
                                            <p:strVal val="#ppt_x"/>
                                          </p:val>
                                        </p:tav>
                                      </p:tavLst>
                                    </p:anim>
                                    <p:anim calcmode="lin" valueType="num">
                                      <p:cBhvr additive="base">
                                        <p:cTn id="88" dur="500" fill="hold"/>
                                        <p:tgtEl>
                                          <p:spTgt spid="403499"/>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435213"/>
                                        </p:tgtEl>
                                        <p:attrNameLst>
                                          <p:attrName>style.visibility</p:attrName>
                                        </p:attrNameLst>
                                      </p:cBhvr>
                                      <p:to>
                                        <p:strVal val="visible"/>
                                      </p:to>
                                    </p:set>
                                    <p:anim calcmode="lin" valueType="num">
                                      <p:cBhvr additive="base">
                                        <p:cTn id="91" dur="500" fill="hold"/>
                                        <p:tgtEl>
                                          <p:spTgt spid="435213"/>
                                        </p:tgtEl>
                                        <p:attrNameLst>
                                          <p:attrName>ppt_x</p:attrName>
                                        </p:attrNameLst>
                                      </p:cBhvr>
                                      <p:tavLst>
                                        <p:tav tm="0">
                                          <p:val>
                                            <p:strVal val="#ppt_x"/>
                                          </p:val>
                                        </p:tav>
                                        <p:tav tm="100000">
                                          <p:val>
                                            <p:strVal val="#ppt_x"/>
                                          </p:val>
                                        </p:tav>
                                      </p:tavLst>
                                    </p:anim>
                                    <p:anim calcmode="lin" valueType="num">
                                      <p:cBhvr additive="base">
                                        <p:cTn id="92" dur="500" fill="hold"/>
                                        <p:tgtEl>
                                          <p:spTgt spid="43521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35214"/>
                                        </p:tgtEl>
                                        <p:attrNameLst>
                                          <p:attrName>style.visibility</p:attrName>
                                        </p:attrNameLst>
                                      </p:cBhvr>
                                      <p:to>
                                        <p:strVal val="visible"/>
                                      </p:to>
                                    </p:set>
                                    <p:anim calcmode="lin" valueType="num">
                                      <p:cBhvr additive="base">
                                        <p:cTn id="95" dur="500" fill="hold"/>
                                        <p:tgtEl>
                                          <p:spTgt spid="435214"/>
                                        </p:tgtEl>
                                        <p:attrNameLst>
                                          <p:attrName>ppt_x</p:attrName>
                                        </p:attrNameLst>
                                      </p:cBhvr>
                                      <p:tavLst>
                                        <p:tav tm="0">
                                          <p:val>
                                            <p:strVal val="#ppt_x"/>
                                          </p:val>
                                        </p:tav>
                                        <p:tav tm="100000">
                                          <p:val>
                                            <p:strVal val="#ppt_x"/>
                                          </p:val>
                                        </p:tav>
                                      </p:tavLst>
                                    </p:anim>
                                    <p:anim calcmode="lin" valueType="num">
                                      <p:cBhvr additive="base">
                                        <p:cTn id="96" dur="500" fill="hold"/>
                                        <p:tgtEl>
                                          <p:spTgt spid="435214"/>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435234"/>
                                        </p:tgtEl>
                                        <p:attrNameLst>
                                          <p:attrName>style.visibility</p:attrName>
                                        </p:attrNameLst>
                                      </p:cBhvr>
                                      <p:to>
                                        <p:strVal val="visible"/>
                                      </p:to>
                                    </p:set>
                                    <p:anim calcmode="lin" valueType="num">
                                      <p:cBhvr additive="base">
                                        <p:cTn id="99" dur="500" fill="hold"/>
                                        <p:tgtEl>
                                          <p:spTgt spid="435234"/>
                                        </p:tgtEl>
                                        <p:attrNameLst>
                                          <p:attrName>ppt_x</p:attrName>
                                        </p:attrNameLst>
                                      </p:cBhvr>
                                      <p:tavLst>
                                        <p:tav tm="0">
                                          <p:val>
                                            <p:strVal val="#ppt_x"/>
                                          </p:val>
                                        </p:tav>
                                        <p:tav tm="100000">
                                          <p:val>
                                            <p:strVal val="#ppt_x"/>
                                          </p:val>
                                        </p:tav>
                                      </p:tavLst>
                                    </p:anim>
                                    <p:anim calcmode="lin" valueType="num">
                                      <p:cBhvr additive="base">
                                        <p:cTn id="100" dur="500" fill="hold"/>
                                        <p:tgtEl>
                                          <p:spTgt spid="435234"/>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435232"/>
                                        </p:tgtEl>
                                        <p:attrNameLst>
                                          <p:attrName>style.visibility</p:attrName>
                                        </p:attrNameLst>
                                      </p:cBhvr>
                                      <p:to>
                                        <p:strVal val="visible"/>
                                      </p:to>
                                    </p:set>
                                    <p:anim calcmode="lin" valueType="num">
                                      <p:cBhvr additive="base">
                                        <p:cTn id="103" dur="500" fill="hold"/>
                                        <p:tgtEl>
                                          <p:spTgt spid="435232"/>
                                        </p:tgtEl>
                                        <p:attrNameLst>
                                          <p:attrName>ppt_x</p:attrName>
                                        </p:attrNameLst>
                                      </p:cBhvr>
                                      <p:tavLst>
                                        <p:tav tm="0">
                                          <p:val>
                                            <p:strVal val="#ppt_x"/>
                                          </p:val>
                                        </p:tav>
                                        <p:tav tm="100000">
                                          <p:val>
                                            <p:strVal val="#ppt_x"/>
                                          </p:val>
                                        </p:tav>
                                      </p:tavLst>
                                    </p:anim>
                                    <p:anim calcmode="lin" valueType="num">
                                      <p:cBhvr additive="base">
                                        <p:cTn id="104" dur="500" fill="hold"/>
                                        <p:tgtEl>
                                          <p:spTgt spid="435232"/>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35233"/>
                                        </p:tgtEl>
                                        <p:attrNameLst>
                                          <p:attrName>style.visibility</p:attrName>
                                        </p:attrNameLst>
                                      </p:cBhvr>
                                      <p:to>
                                        <p:strVal val="visible"/>
                                      </p:to>
                                    </p:set>
                                    <p:anim calcmode="lin" valueType="num">
                                      <p:cBhvr additive="base">
                                        <p:cTn id="107" dur="500" fill="hold"/>
                                        <p:tgtEl>
                                          <p:spTgt spid="435233"/>
                                        </p:tgtEl>
                                        <p:attrNameLst>
                                          <p:attrName>ppt_x</p:attrName>
                                        </p:attrNameLst>
                                      </p:cBhvr>
                                      <p:tavLst>
                                        <p:tav tm="0">
                                          <p:val>
                                            <p:strVal val="#ppt_x"/>
                                          </p:val>
                                        </p:tav>
                                        <p:tav tm="100000">
                                          <p:val>
                                            <p:strVal val="#ppt_x"/>
                                          </p:val>
                                        </p:tav>
                                      </p:tavLst>
                                    </p:anim>
                                    <p:anim calcmode="lin" valueType="num">
                                      <p:cBhvr additive="base">
                                        <p:cTn id="108" dur="500" fill="hold"/>
                                        <p:tgtEl>
                                          <p:spTgt spid="435233"/>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35231"/>
                                        </p:tgtEl>
                                        <p:attrNameLst>
                                          <p:attrName>style.visibility</p:attrName>
                                        </p:attrNameLst>
                                      </p:cBhvr>
                                      <p:to>
                                        <p:strVal val="visible"/>
                                      </p:to>
                                    </p:set>
                                    <p:anim calcmode="lin" valueType="num">
                                      <p:cBhvr additive="base">
                                        <p:cTn id="111" dur="500" fill="hold"/>
                                        <p:tgtEl>
                                          <p:spTgt spid="435231"/>
                                        </p:tgtEl>
                                        <p:attrNameLst>
                                          <p:attrName>ppt_x</p:attrName>
                                        </p:attrNameLst>
                                      </p:cBhvr>
                                      <p:tavLst>
                                        <p:tav tm="0">
                                          <p:val>
                                            <p:strVal val="#ppt_x"/>
                                          </p:val>
                                        </p:tav>
                                        <p:tav tm="100000">
                                          <p:val>
                                            <p:strVal val="#ppt_x"/>
                                          </p:val>
                                        </p:tav>
                                      </p:tavLst>
                                    </p:anim>
                                    <p:anim calcmode="lin" valueType="num">
                                      <p:cBhvr additive="base">
                                        <p:cTn id="112" dur="500" fill="hold"/>
                                        <p:tgtEl>
                                          <p:spTgt spid="435231"/>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35227"/>
                                        </p:tgtEl>
                                        <p:attrNameLst>
                                          <p:attrName>style.visibility</p:attrName>
                                        </p:attrNameLst>
                                      </p:cBhvr>
                                      <p:to>
                                        <p:strVal val="visible"/>
                                      </p:to>
                                    </p:set>
                                    <p:anim calcmode="lin" valueType="num">
                                      <p:cBhvr additive="base">
                                        <p:cTn id="115" dur="500" fill="hold"/>
                                        <p:tgtEl>
                                          <p:spTgt spid="435227"/>
                                        </p:tgtEl>
                                        <p:attrNameLst>
                                          <p:attrName>ppt_x</p:attrName>
                                        </p:attrNameLst>
                                      </p:cBhvr>
                                      <p:tavLst>
                                        <p:tav tm="0">
                                          <p:val>
                                            <p:strVal val="#ppt_x"/>
                                          </p:val>
                                        </p:tav>
                                        <p:tav tm="100000">
                                          <p:val>
                                            <p:strVal val="#ppt_x"/>
                                          </p:val>
                                        </p:tav>
                                      </p:tavLst>
                                    </p:anim>
                                    <p:anim calcmode="lin" valueType="num">
                                      <p:cBhvr additive="base">
                                        <p:cTn id="116" dur="500" fill="hold"/>
                                        <p:tgtEl>
                                          <p:spTgt spid="4352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75" grpId="0" animBg="1"/>
      <p:bldP spid="403480" grpId="0" animBg="1"/>
      <p:bldP spid="403485" grpId="0" animBg="1"/>
      <p:bldP spid="40349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06530" name="Rectangle 2"/>
          <p:cNvSpPr>
            <a:spLocks noGrp="1" noChangeArrowheads="1"/>
          </p:cNvSpPr>
          <p:nvPr>
            <p:ph idx="1"/>
          </p:nvPr>
        </p:nvSpPr>
        <p:spPr bwMode="auto">
          <a:xfrm>
            <a:off x="0" y="1574800"/>
            <a:ext cx="9144000" cy="5257800"/>
          </a:xfrm>
          <a:prstGeom prst="rect">
            <a:avLst/>
          </a:prstGeom>
          <a:gradFill flip="none" rotWithShape="1">
            <a:gsLst>
              <a:gs pos="0">
                <a:schemeClr val="accent3">
                  <a:lumMod val="40000"/>
                  <a:lumOff val="60000"/>
                </a:schemeClr>
              </a:gs>
              <a:gs pos="50000">
                <a:srgbClr val="FFFF99">
                  <a:gamma/>
                  <a:tint val="13725"/>
                  <a:invGamma/>
                </a:srgbClr>
              </a:gs>
              <a:gs pos="100000">
                <a:srgbClr val="FFFF99"/>
              </a:gs>
            </a:gsLst>
            <a:path path="circle">
              <a:fillToRect l="100000" t="100000"/>
            </a:path>
            <a:tileRect r="-100000" b="-100000"/>
          </a:gradFill>
          <a:ln w="9525" cmpd="sng">
            <a:solidFill>
              <a:srgbClr val="009900"/>
            </a:solidFill>
            <a:prstDash val="solid"/>
          </a:ln>
          <a:effectLst/>
          <a:scene3d>
            <a:camera prst="orthographicFront"/>
            <a:lightRig rig="balanced" dir="t"/>
          </a:scene3d>
          <a:sp3d prstMaterial="plastic"/>
        </p:spPr>
        <p:txBody>
          <a:bodyPr vert="horz" wrap="square" lIns="91440" tIns="45720" rIns="91440" bIns="45720" numCol="1" rtlCol="0"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Tx/>
              <a:buSzTx/>
              <a:buFontTx/>
              <a:buNone/>
              <a:defRPr/>
            </a:pPr>
            <a:endParaRPr kumimoji="0" lang="zh-CN" altLang="zh-CN" sz="2400" b="0" i="0" u="none" strike="noStrike" kern="1200" cap="none" spc="0" normalizeH="0" baseline="0" noProof="0" dirty="0">
              <a:ln>
                <a:noFill/>
              </a:ln>
              <a:solidFill>
                <a:schemeClr val="tx1"/>
              </a:solidFill>
              <a:effectLst/>
              <a:uLnTx/>
              <a:uFillTx/>
              <a:latin typeface="华文新魏" charset="-122"/>
              <a:ea typeface="黑体" panose="02010609060101010101" charset="-122"/>
              <a:cs typeface="+mn-cs"/>
            </a:endParaRPr>
          </a:p>
        </p:txBody>
      </p:sp>
      <p:graphicFrame>
        <p:nvGraphicFramePr>
          <p:cNvPr id="43013" name="Object 2"/>
          <p:cNvGraphicFramePr>
            <a:graphicFrameLocks noChangeAspect="1"/>
          </p:cNvGraphicFramePr>
          <p:nvPr/>
        </p:nvGraphicFramePr>
        <p:xfrm>
          <a:off x="685800" y="2624138"/>
          <a:ext cx="2189163" cy="500062"/>
        </p:xfrm>
        <a:graphic>
          <a:graphicData uri="http://schemas.openxmlformats.org/presentationml/2006/ole">
            <mc:AlternateContent xmlns:mc="http://schemas.openxmlformats.org/markup-compatibility/2006">
              <mc:Choice xmlns:v="urn:schemas-microsoft-com:vml" Requires="v">
                <p:oleObj r:id="rId3" imgW="862965" imgH="203200" progId="Equation.3">
                  <p:embed/>
                </p:oleObj>
              </mc:Choice>
              <mc:Fallback>
                <p:oleObj r:id="rId3" imgW="862965" imgH="203200" progId="Equation.3">
                  <p:embed/>
                  <p:pic>
                    <p:nvPicPr>
                      <p:cNvPr id="0" name="图片 3623"/>
                      <p:cNvPicPr/>
                      <p:nvPr/>
                    </p:nvPicPr>
                    <p:blipFill>
                      <a:blip r:embed="rId4"/>
                      <a:stretch>
                        <a:fillRect/>
                      </a:stretch>
                    </p:blipFill>
                    <p:spPr>
                      <a:xfrm>
                        <a:off x="685800" y="2624138"/>
                        <a:ext cx="2189163" cy="500062"/>
                      </a:xfrm>
                      <a:prstGeom prst="rect">
                        <a:avLst/>
                      </a:prstGeom>
                      <a:noFill/>
                      <a:ln w="38100">
                        <a:noFill/>
                        <a:miter/>
                      </a:ln>
                    </p:spPr>
                  </p:pic>
                </p:oleObj>
              </mc:Fallback>
            </mc:AlternateContent>
          </a:graphicData>
        </a:graphic>
      </p:graphicFrame>
      <p:graphicFrame>
        <p:nvGraphicFramePr>
          <p:cNvPr id="43014" name="Object 3"/>
          <p:cNvGraphicFramePr>
            <a:graphicFrameLocks noChangeAspect="1"/>
          </p:cNvGraphicFramePr>
          <p:nvPr/>
        </p:nvGraphicFramePr>
        <p:xfrm>
          <a:off x="696913" y="3276600"/>
          <a:ext cx="2808287" cy="463550"/>
        </p:xfrm>
        <a:graphic>
          <a:graphicData uri="http://schemas.openxmlformats.org/presentationml/2006/ole">
            <mc:AlternateContent xmlns:mc="http://schemas.openxmlformats.org/markup-compatibility/2006">
              <mc:Choice xmlns:v="urn:schemas-microsoft-com:vml" Requires="v">
                <p:oleObj r:id="rId5" imgW="1193800" imgH="203200" progId="Equation.3">
                  <p:embed/>
                </p:oleObj>
              </mc:Choice>
              <mc:Fallback>
                <p:oleObj r:id="rId5" imgW="1193800" imgH="203200" progId="Equation.3">
                  <p:embed/>
                  <p:pic>
                    <p:nvPicPr>
                      <p:cNvPr id="0" name="图片 3624"/>
                      <p:cNvPicPr/>
                      <p:nvPr/>
                    </p:nvPicPr>
                    <p:blipFill>
                      <a:blip r:embed="rId6"/>
                      <a:stretch>
                        <a:fillRect/>
                      </a:stretch>
                    </p:blipFill>
                    <p:spPr>
                      <a:xfrm>
                        <a:off x="696913" y="3276600"/>
                        <a:ext cx="2808287" cy="463550"/>
                      </a:xfrm>
                      <a:prstGeom prst="rect">
                        <a:avLst/>
                      </a:prstGeom>
                      <a:noFill/>
                      <a:ln w="38100">
                        <a:noFill/>
                        <a:miter/>
                      </a:ln>
                    </p:spPr>
                  </p:pic>
                </p:oleObj>
              </mc:Fallback>
            </mc:AlternateContent>
          </a:graphicData>
        </a:graphic>
      </p:graphicFrame>
      <p:graphicFrame>
        <p:nvGraphicFramePr>
          <p:cNvPr id="43015" name="Object 4"/>
          <p:cNvGraphicFramePr>
            <a:graphicFrameLocks noChangeAspect="1"/>
          </p:cNvGraphicFramePr>
          <p:nvPr/>
        </p:nvGraphicFramePr>
        <p:xfrm>
          <a:off x="685800" y="3949700"/>
          <a:ext cx="3489325" cy="608013"/>
        </p:xfrm>
        <a:graphic>
          <a:graphicData uri="http://schemas.openxmlformats.org/presentationml/2006/ole">
            <mc:AlternateContent xmlns:mc="http://schemas.openxmlformats.org/markup-compatibility/2006">
              <mc:Choice xmlns:v="urn:schemas-microsoft-com:vml" Requires="v">
                <p:oleObj r:id="rId7" imgW="1485265" imgH="266700" progId="Equation.3">
                  <p:embed/>
                </p:oleObj>
              </mc:Choice>
              <mc:Fallback>
                <p:oleObj r:id="rId7" imgW="1485265" imgH="266700" progId="Equation.3">
                  <p:embed/>
                  <p:pic>
                    <p:nvPicPr>
                      <p:cNvPr id="0" name="图片 3629"/>
                      <p:cNvPicPr/>
                      <p:nvPr/>
                    </p:nvPicPr>
                    <p:blipFill>
                      <a:blip r:embed="rId8"/>
                      <a:stretch>
                        <a:fillRect/>
                      </a:stretch>
                    </p:blipFill>
                    <p:spPr>
                      <a:xfrm>
                        <a:off x="685800" y="3949700"/>
                        <a:ext cx="3489325" cy="608013"/>
                      </a:xfrm>
                      <a:prstGeom prst="rect">
                        <a:avLst/>
                      </a:prstGeom>
                      <a:noFill/>
                      <a:ln w="38100">
                        <a:noFill/>
                        <a:miter/>
                      </a:ln>
                    </p:spPr>
                  </p:pic>
                </p:oleObj>
              </mc:Fallback>
            </mc:AlternateContent>
          </a:graphicData>
        </a:graphic>
      </p:graphicFrame>
      <p:sp>
        <p:nvSpPr>
          <p:cNvPr id="43016" name="AutoShape 9"/>
          <p:cNvSpPr/>
          <p:nvPr/>
        </p:nvSpPr>
        <p:spPr>
          <a:xfrm>
            <a:off x="609600" y="4011613"/>
            <a:ext cx="152400" cy="1627187"/>
          </a:xfrm>
          <a:prstGeom prst="leftBrace">
            <a:avLst>
              <a:gd name="adj1" fmla="val 88975"/>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43017" name="Object 6"/>
          <p:cNvGraphicFramePr>
            <a:graphicFrameLocks noChangeAspect="1"/>
          </p:cNvGraphicFramePr>
          <p:nvPr/>
        </p:nvGraphicFramePr>
        <p:xfrm>
          <a:off x="1930400" y="5024438"/>
          <a:ext cx="1608138" cy="404812"/>
        </p:xfrm>
        <a:graphic>
          <a:graphicData uri="http://schemas.openxmlformats.org/presentationml/2006/ole">
            <mc:AlternateContent xmlns:mc="http://schemas.openxmlformats.org/markup-compatibility/2006">
              <mc:Choice xmlns:v="urn:schemas-microsoft-com:vml" Requires="v">
                <p:oleObj r:id="rId9" imgW="685800" imgH="177800" progId="Equation.3">
                  <p:embed/>
                </p:oleObj>
              </mc:Choice>
              <mc:Fallback>
                <p:oleObj r:id="rId9" imgW="685800" imgH="177800" progId="Equation.3">
                  <p:embed/>
                  <p:pic>
                    <p:nvPicPr>
                      <p:cNvPr id="0" name="图片 3626"/>
                      <p:cNvPicPr/>
                      <p:nvPr/>
                    </p:nvPicPr>
                    <p:blipFill>
                      <a:blip r:embed="rId10"/>
                      <a:stretch>
                        <a:fillRect/>
                      </a:stretch>
                    </p:blipFill>
                    <p:spPr>
                      <a:xfrm>
                        <a:off x="1930400" y="5024438"/>
                        <a:ext cx="1608138" cy="404812"/>
                      </a:xfrm>
                      <a:prstGeom prst="rect">
                        <a:avLst/>
                      </a:prstGeom>
                      <a:noFill/>
                      <a:ln w="38100">
                        <a:noFill/>
                        <a:miter/>
                      </a:ln>
                    </p:spPr>
                  </p:pic>
                </p:oleObj>
              </mc:Fallback>
            </mc:AlternateContent>
          </a:graphicData>
        </a:graphic>
      </p:graphicFrame>
      <p:graphicFrame>
        <p:nvGraphicFramePr>
          <p:cNvPr id="43018" name="Object 7"/>
          <p:cNvGraphicFramePr>
            <a:graphicFrameLocks noChangeAspect="1"/>
          </p:cNvGraphicFramePr>
          <p:nvPr/>
        </p:nvGraphicFramePr>
        <p:xfrm>
          <a:off x="695325" y="5022850"/>
          <a:ext cx="1133475" cy="463550"/>
        </p:xfrm>
        <a:graphic>
          <a:graphicData uri="http://schemas.openxmlformats.org/presentationml/2006/ole">
            <mc:AlternateContent xmlns:mc="http://schemas.openxmlformats.org/markup-compatibility/2006">
              <mc:Choice xmlns:v="urn:schemas-microsoft-com:vml" Requires="v">
                <p:oleObj r:id="rId11" imgW="482600" imgH="203200" progId="Equation.3">
                  <p:embed/>
                </p:oleObj>
              </mc:Choice>
              <mc:Fallback>
                <p:oleObj r:id="rId11" imgW="482600" imgH="203200" progId="Equation.3">
                  <p:embed/>
                  <p:pic>
                    <p:nvPicPr>
                      <p:cNvPr id="0" name="图片 3635"/>
                      <p:cNvPicPr/>
                      <p:nvPr/>
                    </p:nvPicPr>
                    <p:blipFill>
                      <a:blip r:embed="rId12"/>
                      <a:stretch>
                        <a:fillRect/>
                      </a:stretch>
                    </p:blipFill>
                    <p:spPr>
                      <a:xfrm>
                        <a:off x="695325" y="5022850"/>
                        <a:ext cx="1133475" cy="463550"/>
                      </a:xfrm>
                      <a:prstGeom prst="rect">
                        <a:avLst/>
                      </a:prstGeom>
                      <a:noFill/>
                      <a:ln w="38100">
                        <a:noFill/>
                        <a:miter/>
                      </a:ln>
                    </p:spPr>
                  </p:pic>
                </p:oleObj>
              </mc:Fallback>
            </mc:AlternateContent>
          </a:graphicData>
        </a:graphic>
      </p:graphicFrame>
      <p:graphicFrame>
        <p:nvGraphicFramePr>
          <p:cNvPr id="43019" name="Object 9"/>
          <p:cNvGraphicFramePr>
            <a:graphicFrameLocks noChangeAspect="1"/>
          </p:cNvGraphicFramePr>
          <p:nvPr/>
        </p:nvGraphicFramePr>
        <p:xfrm>
          <a:off x="6019800" y="1905000"/>
          <a:ext cx="2743200" cy="1836738"/>
        </p:xfrm>
        <a:graphic>
          <a:graphicData uri="http://schemas.openxmlformats.org/presentationml/2006/ole">
            <mc:AlternateContent xmlns:mc="http://schemas.openxmlformats.org/markup-compatibility/2006">
              <mc:Choice xmlns:v="urn:schemas-microsoft-com:vml" Requires="v">
                <p:oleObj r:id="rId13" imgW="2914650" imgH="1952625" progId="PBrush">
                  <p:embed/>
                </p:oleObj>
              </mc:Choice>
              <mc:Fallback>
                <p:oleObj r:id="rId13" imgW="2914650" imgH="1952625" progId="PBrush">
                  <p:embed/>
                  <p:pic>
                    <p:nvPicPr>
                      <p:cNvPr id="0" name="图片 3638"/>
                      <p:cNvPicPr/>
                      <p:nvPr/>
                    </p:nvPicPr>
                    <p:blipFill>
                      <a:blip r:embed="rId14">
                        <a:clrChange>
                          <a:clrFrom>
                            <a:srgbClr val="FFFFFF"/>
                          </a:clrFrom>
                          <a:clrTo>
                            <a:srgbClr val="FFFFFF">
                              <a:alpha val="0"/>
                            </a:srgbClr>
                          </a:clrTo>
                        </a:clrChange>
                      </a:blip>
                      <a:stretch>
                        <a:fillRect/>
                      </a:stretch>
                    </p:blipFill>
                    <p:spPr>
                      <a:xfrm>
                        <a:off x="6019800" y="1905000"/>
                        <a:ext cx="2743200" cy="1836738"/>
                      </a:xfrm>
                      <a:prstGeom prst="rect">
                        <a:avLst/>
                      </a:prstGeom>
                      <a:noFill/>
                      <a:ln w="38100">
                        <a:noFill/>
                        <a:miter/>
                      </a:ln>
                    </p:spPr>
                  </p:pic>
                </p:oleObj>
              </mc:Fallback>
            </mc:AlternateContent>
          </a:graphicData>
        </a:graphic>
      </p:graphicFrame>
      <p:graphicFrame>
        <p:nvGraphicFramePr>
          <p:cNvPr id="43020" name="Object 11"/>
          <p:cNvGraphicFramePr>
            <a:graphicFrameLocks noChangeAspect="1"/>
          </p:cNvGraphicFramePr>
          <p:nvPr/>
        </p:nvGraphicFramePr>
        <p:xfrm>
          <a:off x="4597400" y="3886200"/>
          <a:ext cx="3937000" cy="2644775"/>
        </p:xfrm>
        <a:graphic>
          <a:graphicData uri="http://schemas.openxmlformats.org/presentationml/2006/ole">
            <mc:AlternateContent xmlns:mc="http://schemas.openxmlformats.org/markup-compatibility/2006">
              <mc:Choice xmlns:v="urn:schemas-microsoft-com:vml" Requires="v">
                <p:oleObj r:id="rId15" imgW="4067175" imgH="3000375" progId="PBrush">
                  <p:embed/>
                </p:oleObj>
              </mc:Choice>
              <mc:Fallback>
                <p:oleObj r:id="rId15" imgW="4067175" imgH="3000375" progId="PBrush">
                  <p:embed/>
                  <p:pic>
                    <p:nvPicPr>
                      <p:cNvPr id="0" name="图片 3634"/>
                      <p:cNvPicPr/>
                      <p:nvPr/>
                    </p:nvPicPr>
                    <p:blipFill>
                      <a:blip r:embed="rId16">
                        <a:clrChange>
                          <a:clrFrom>
                            <a:srgbClr val="FFFFFF"/>
                          </a:clrFrom>
                          <a:clrTo>
                            <a:srgbClr val="FFFFFF">
                              <a:alpha val="0"/>
                            </a:srgbClr>
                          </a:clrTo>
                        </a:clrChange>
                      </a:blip>
                      <a:stretch>
                        <a:fillRect/>
                      </a:stretch>
                    </p:blipFill>
                    <p:spPr>
                      <a:xfrm>
                        <a:off x="4597400" y="3886200"/>
                        <a:ext cx="3937000" cy="2644775"/>
                      </a:xfrm>
                      <a:prstGeom prst="rect">
                        <a:avLst/>
                      </a:prstGeom>
                      <a:noFill/>
                      <a:ln w="38100">
                        <a:noFill/>
                        <a:miter/>
                      </a:ln>
                    </p:spPr>
                  </p:pic>
                </p:oleObj>
              </mc:Fallback>
            </mc:AlternateContent>
          </a:graphicData>
        </a:graphic>
      </p:graphicFrame>
      <p:graphicFrame>
        <p:nvGraphicFramePr>
          <p:cNvPr id="43021" name="Object 12"/>
          <p:cNvGraphicFramePr>
            <a:graphicFrameLocks noChangeAspect="1"/>
          </p:cNvGraphicFramePr>
          <p:nvPr/>
        </p:nvGraphicFramePr>
        <p:xfrm>
          <a:off x="4781550" y="6091238"/>
          <a:ext cx="1660525" cy="234950"/>
        </p:xfrm>
        <a:graphic>
          <a:graphicData uri="http://schemas.openxmlformats.org/presentationml/2006/ole">
            <mc:AlternateContent xmlns:mc="http://schemas.openxmlformats.org/markup-compatibility/2006">
              <mc:Choice xmlns:v="urn:schemas-microsoft-com:vml" Requires="v">
                <p:oleObj r:id="rId17" imgW="1714500" imgH="266700" progId="PBrush">
                  <p:embed/>
                </p:oleObj>
              </mc:Choice>
              <mc:Fallback>
                <p:oleObj r:id="rId17" imgW="1714500" imgH="266700" progId="PBrush">
                  <p:embed/>
                  <p:pic>
                    <p:nvPicPr>
                      <p:cNvPr id="0" name="图片 3632"/>
                      <p:cNvPicPr/>
                      <p:nvPr/>
                    </p:nvPicPr>
                    <p:blipFill>
                      <a:blip r:embed="rId18">
                        <a:clrChange>
                          <a:clrFrom>
                            <a:srgbClr val="FFFFFF"/>
                          </a:clrFrom>
                          <a:clrTo>
                            <a:srgbClr val="FFFFFF">
                              <a:alpha val="0"/>
                            </a:srgbClr>
                          </a:clrTo>
                        </a:clrChange>
                      </a:blip>
                      <a:stretch>
                        <a:fillRect/>
                      </a:stretch>
                    </p:blipFill>
                    <p:spPr>
                      <a:xfrm>
                        <a:off x="4781550" y="6091238"/>
                        <a:ext cx="1660525" cy="234950"/>
                      </a:xfrm>
                      <a:prstGeom prst="rect">
                        <a:avLst/>
                      </a:prstGeom>
                      <a:noFill/>
                      <a:ln w="38100">
                        <a:noFill/>
                        <a:miter/>
                      </a:ln>
                    </p:spPr>
                  </p:pic>
                </p:oleObj>
              </mc:Fallback>
            </mc:AlternateContent>
          </a:graphicData>
        </a:graphic>
      </p:graphicFrame>
      <p:graphicFrame>
        <p:nvGraphicFramePr>
          <p:cNvPr id="43022" name="Object 13"/>
          <p:cNvGraphicFramePr>
            <a:graphicFrameLocks noChangeAspect="1"/>
          </p:cNvGraphicFramePr>
          <p:nvPr/>
        </p:nvGraphicFramePr>
        <p:xfrm>
          <a:off x="6367463" y="4387850"/>
          <a:ext cx="1576387" cy="1938338"/>
        </p:xfrm>
        <a:graphic>
          <a:graphicData uri="http://schemas.openxmlformats.org/presentationml/2006/ole">
            <mc:AlternateContent xmlns:mc="http://schemas.openxmlformats.org/markup-compatibility/2006">
              <mc:Choice xmlns:v="urn:schemas-microsoft-com:vml" Requires="v">
                <p:oleObj r:id="rId19" imgW="1628775" imgH="2200275" progId="PBrush">
                  <p:embed/>
                </p:oleObj>
              </mc:Choice>
              <mc:Fallback>
                <p:oleObj r:id="rId19" imgW="1628775" imgH="2200275" progId="PBrush">
                  <p:embed/>
                  <p:pic>
                    <p:nvPicPr>
                      <p:cNvPr id="0" name="图片 3639"/>
                      <p:cNvPicPr/>
                      <p:nvPr/>
                    </p:nvPicPr>
                    <p:blipFill>
                      <a:blip r:embed="rId20">
                        <a:clrChange>
                          <a:clrFrom>
                            <a:srgbClr val="FFFFFF"/>
                          </a:clrFrom>
                          <a:clrTo>
                            <a:srgbClr val="FFFFFF">
                              <a:alpha val="0"/>
                            </a:srgbClr>
                          </a:clrTo>
                        </a:clrChange>
                      </a:blip>
                      <a:stretch>
                        <a:fillRect/>
                      </a:stretch>
                    </p:blipFill>
                    <p:spPr>
                      <a:xfrm>
                        <a:off x="6367463" y="4387850"/>
                        <a:ext cx="1576387" cy="1938338"/>
                      </a:xfrm>
                      <a:prstGeom prst="rect">
                        <a:avLst/>
                      </a:prstGeom>
                      <a:noFill/>
                      <a:ln w="38100">
                        <a:noFill/>
                        <a:miter/>
                      </a:ln>
                    </p:spPr>
                  </p:pic>
                </p:oleObj>
              </mc:Fallback>
            </mc:AlternateContent>
          </a:graphicData>
        </a:graphic>
      </p:graphicFrame>
      <p:graphicFrame>
        <p:nvGraphicFramePr>
          <p:cNvPr id="43023" name="Object 14"/>
          <p:cNvGraphicFramePr>
            <a:graphicFrameLocks noChangeAspect="1"/>
          </p:cNvGraphicFramePr>
          <p:nvPr/>
        </p:nvGraphicFramePr>
        <p:xfrm>
          <a:off x="6967538" y="5510213"/>
          <a:ext cx="765175" cy="200025"/>
        </p:xfrm>
        <a:graphic>
          <a:graphicData uri="http://schemas.openxmlformats.org/presentationml/2006/ole">
            <mc:AlternateContent xmlns:mc="http://schemas.openxmlformats.org/markup-compatibility/2006">
              <mc:Choice xmlns:v="urn:schemas-microsoft-com:vml" Requires="v">
                <p:oleObj r:id="rId21" imgW="790575" imgH="228600" progId="PBrush">
                  <p:embed/>
                </p:oleObj>
              </mc:Choice>
              <mc:Fallback>
                <p:oleObj r:id="rId21" imgW="790575" imgH="228600" progId="PBrush">
                  <p:embed/>
                  <p:pic>
                    <p:nvPicPr>
                      <p:cNvPr id="0" name="图片 3633"/>
                      <p:cNvPicPr/>
                      <p:nvPr/>
                    </p:nvPicPr>
                    <p:blipFill>
                      <a:blip r:embed="rId22">
                        <a:clrChange>
                          <a:clrFrom>
                            <a:srgbClr val="FFFFFF"/>
                          </a:clrFrom>
                          <a:clrTo>
                            <a:srgbClr val="FFFFFF">
                              <a:alpha val="0"/>
                            </a:srgbClr>
                          </a:clrTo>
                        </a:clrChange>
                      </a:blip>
                      <a:stretch>
                        <a:fillRect/>
                      </a:stretch>
                    </p:blipFill>
                    <p:spPr>
                      <a:xfrm>
                        <a:off x="6967538" y="5510213"/>
                        <a:ext cx="765175" cy="200025"/>
                      </a:xfrm>
                      <a:prstGeom prst="rect">
                        <a:avLst/>
                      </a:prstGeom>
                      <a:noFill/>
                      <a:ln w="38100">
                        <a:noFill/>
                        <a:miter/>
                      </a:ln>
                    </p:spPr>
                  </p:pic>
                </p:oleObj>
              </mc:Fallback>
            </mc:AlternateContent>
          </a:graphicData>
        </a:graphic>
      </p:graphicFrame>
      <p:graphicFrame>
        <p:nvGraphicFramePr>
          <p:cNvPr id="43024" name="Object 15"/>
          <p:cNvGraphicFramePr>
            <a:graphicFrameLocks noChangeAspect="1"/>
          </p:cNvGraphicFramePr>
          <p:nvPr/>
        </p:nvGraphicFramePr>
        <p:xfrm>
          <a:off x="4794250" y="5262563"/>
          <a:ext cx="3227388" cy="1033462"/>
        </p:xfrm>
        <a:graphic>
          <a:graphicData uri="http://schemas.openxmlformats.org/presentationml/2006/ole">
            <mc:AlternateContent xmlns:mc="http://schemas.openxmlformats.org/markup-compatibility/2006">
              <mc:Choice xmlns:v="urn:schemas-microsoft-com:vml" Requires="v">
                <p:oleObj r:id="rId23" imgW="3333750" imgH="1171575" progId="PBrush">
                  <p:embed/>
                </p:oleObj>
              </mc:Choice>
              <mc:Fallback>
                <p:oleObj r:id="rId23" imgW="3333750" imgH="1171575" progId="PBrush">
                  <p:embed/>
                  <p:pic>
                    <p:nvPicPr>
                      <p:cNvPr id="0" name="图片 3637"/>
                      <p:cNvPicPr/>
                      <p:nvPr/>
                    </p:nvPicPr>
                    <p:blipFill>
                      <a:blip r:embed="rId24">
                        <a:clrChange>
                          <a:clrFrom>
                            <a:srgbClr val="FFFFFF"/>
                          </a:clrFrom>
                          <a:clrTo>
                            <a:srgbClr val="FFFFFF">
                              <a:alpha val="0"/>
                            </a:srgbClr>
                          </a:clrTo>
                        </a:clrChange>
                      </a:blip>
                      <a:stretch>
                        <a:fillRect/>
                      </a:stretch>
                    </p:blipFill>
                    <p:spPr>
                      <a:xfrm>
                        <a:off x="4794250" y="5262563"/>
                        <a:ext cx="3227388" cy="1033462"/>
                      </a:xfrm>
                      <a:prstGeom prst="rect">
                        <a:avLst/>
                      </a:prstGeom>
                      <a:noFill/>
                      <a:ln w="38100">
                        <a:noFill/>
                        <a:miter/>
                      </a:ln>
                    </p:spPr>
                  </p:pic>
                </p:oleObj>
              </mc:Fallback>
            </mc:AlternateContent>
          </a:graphicData>
        </a:graphic>
      </p:graphicFrame>
      <p:sp>
        <p:nvSpPr>
          <p:cNvPr id="43025" name="标题 1"/>
          <p:cNvSpPr>
            <a:spLocks noGrp="1"/>
          </p:cNvSpPr>
          <p:nvPr>
            <p:ph type="title"/>
          </p:nvPr>
        </p:nvSpPr>
        <p:spPr>
          <a:xfrm>
            <a:off x="1428750" y="274638"/>
            <a:ext cx="7258050" cy="1143000"/>
          </a:xfrm>
        </p:spPr>
        <p:txBody>
          <a:bodyPr vert="horz" wrap="square" lIns="91440" tIns="45720" rIns="91440" bIns="45720" anchor="ctr" anchorCtr="0"/>
          <a:lstStyle/>
          <a:p>
            <a:pPr algn="l" eaLnBrk="1" hangingPunct="1"/>
            <a:r>
              <a:rPr lang="en-US" altLang="zh-CN" sz="2400" b="1" dirty="0">
                <a:solidFill>
                  <a:srgbClr val="FF0000"/>
                </a:solidFill>
                <a:latin typeface="黑体" panose="02010609060101010101" charset="-122"/>
                <a:ea typeface="黑体" panose="02010609060101010101" charset="-122"/>
              </a:rPr>
              <a:t>(5) </a:t>
            </a:r>
            <a:r>
              <a:rPr lang="zh-CN" altLang="en-US" sz="2400" b="1" dirty="0">
                <a:solidFill>
                  <a:srgbClr val="FF0000"/>
                </a:solidFill>
                <a:latin typeface="黑体" panose="02010609060101010101" charset="-122"/>
                <a:ea typeface="黑体" panose="02010609060101010101" charset="-122"/>
              </a:rPr>
              <a:t>一阶微分环节</a:t>
            </a:r>
          </a:p>
        </p:txBody>
      </p:sp>
    </p:spTree>
  </p:cSld>
  <p:clrMapOvr>
    <a:masterClrMapping/>
  </p:clrMapOvr>
  <p:transition>
    <p:pull dir="rd"/>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54276" name="Object 3"/>
          <p:cNvGraphicFramePr>
            <a:graphicFrameLocks noChangeAspect="1"/>
          </p:cNvGraphicFramePr>
          <p:nvPr/>
        </p:nvGraphicFramePr>
        <p:xfrm>
          <a:off x="2117725" y="1214438"/>
          <a:ext cx="5740400" cy="1122362"/>
        </p:xfrm>
        <a:graphic>
          <a:graphicData uri="http://schemas.openxmlformats.org/presentationml/2006/ole">
            <mc:AlternateContent xmlns:mc="http://schemas.openxmlformats.org/markup-compatibility/2006">
              <mc:Choice xmlns:v="urn:schemas-microsoft-com:vml" Requires="v">
                <p:oleObj r:id="rId3" imgW="5067300" imgH="1295400" progId="Equation.3">
                  <p:embed/>
                </p:oleObj>
              </mc:Choice>
              <mc:Fallback>
                <p:oleObj r:id="rId3" imgW="5067300" imgH="1295400" progId="Equation.3">
                  <p:embed/>
                  <p:pic>
                    <p:nvPicPr>
                      <p:cNvPr id="0" name="图片 3636"/>
                      <p:cNvPicPr/>
                      <p:nvPr/>
                    </p:nvPicPr>
                    <p:blipFill>
                      <a:blip r:embed="rId4"/>
                      <a:stretch>
                        <a:fillRect/>
                      </a:stretch>
                    </p:blipFill>
                    <p:spPr>
                      <a:xfrm>
                        <a:off x="2117725" y="1214438"/>
                        <a:ext cx="5740400" cy="1122362"/>
                      </a:xfrm>
                      <a:prstGeom prst="rect">
                        <a:avLst/>
                      </a:prstGeom>
                      <a:noFill/>
                      <a:ln w="38100">
                        <a:noFill/>
                        <a:miter/>
                      </a:ln>
                    </p:spPr>
                  </p:pic>
                </p:oleObj>
              </mc:Fallback>
            </mc:AlternateContent>
          </a:graphicData>
        </a:graphic>
      </p:graphicFrame>
      <p:sp>
        <p:nvSpPr>
          <p:cNvPr id="44035" name="标题 69"/>
          <p:cNvSpPr>
            <a:spLocks noGrp="1"/>
          </p:cNvSpPr>
          <p:nvPr>
            <p:ph type="title"/>
          </p:nvPr>
        </p:nvSpPr>
        <p:spPr>
          <a:xfrm>
            <a:off x="1500188" y="274638"/>
            <a:ext cx="7186612" cy="1143000"/>
          </a:xfrm>
        </p:spPr>
        <p:txBody>
          <a:bodyPr vert="horz" wrap="square" lIns="91440" tIns="45720" rIns="91440" bIns="45720" anchor="ctr" anchorCtr="0"/>
          <a:lstStyle/>
          <a:p>
            <a:pPr algn="l" eaLnBrk="1" hangingPunct="1"/>
            <a:r>
              <a:rPr lang="en-US" altLang="zh-CN" sz="2800" b="1" dirty="0">
                <a:solidFill>
                  <a:srgbClr val="FF0000"/>
                </a:solidFill>
                <a:latin typeface="黑体" panose="02010609060101010101" charset="-122"/>
                <a:ea typeface="黑体" panose="02010609060101010101" charset="-122"/>
              </a:rPr>
              <a:t>(6) </a:t>
            </a:r>
            <a:r>
              <a:rPr lang="zh-CN" altLang="en-US" sz="2800" b="1" dirty="0">
                <a:solidFill>
                  <a:srgbClr val="FF0000"/>
                </a:solidFill>
                <a:latin typeface="黑体" panose="02010609060101010101" charset="-122"/>
                <a:ea typeface="黑体" panose="02010609060101010101" charset="-122"/>
              </a:rPr>
              <a:t>振荡环节</a:t>
            </a:r>
            <a:endParaRPr lang="zh-CN" altLang="en-US" sz="2800" dirty="0"/>
          </a:p>
        </p:txBody>
      </p:sp>
      <p:graphicFrame>
        <p:nvGraphicFramePr>
          <p:cNvPr id="12" name="Object 4"/>
          <p:cNvGraphicFramePr>
            <a:graphicFrameLocks noChangeAspect="1"/>
          </p:cNvGraphicFramePr>
          <p:nvPr/>
        </p:nvGraphicFramePr>
        <p:xfrm>
          <a:off x="2138363" y="2357438"/>
          <a:ext cx="3505200" cy="1168400"/>
        </p:xfrm>
        <a:graphic>
          <a:graphicData uri="http://schemas.openxmlformats.org/presentationml/2006/ole">
            <mc:AlternateContent xmlns:mc="http://schemas.openxmlformats.org/markup-compatibility/2006">
              <mc:Choice xmlns:v="urn:schemas-microsoft-com:vml" Requires="v">
                <p:oleObj r:id="rId5" imgW="3505200" imgH="1168400" progId="Equation.3">
                  <p:embed/>
                </p:oleObj>
              </mc:Choice>
              <mc:Fallback>
                <p:oleObj r:id="rId5" imgW="3505200" imgH="1168400" progId="Equation.3">
                  <p:embed/>
                  <p:pic>
                    <p:nvPicPr>
                      <p:cNvPr id="0" name="图片 3641"/>
                      <p:cNvPicPr/>
                      <p:nvPr/>
                    </p:nvPicPr>
                    <p:blipFill>
                      <a:blip r:embed="rId6"/>
                      <a:stretch>
                        <a:fillRect/>
                      </a:stretch>
                    </p:blipFill>
                    <p:spPr>
                      <a:xfrm>
                        <a:off x="2138363" y="2357438"/>
                        <a:ext cx="3505200" cy="1168400"/>
                      </a:xfrm>
                      <a:prstGeom prst="rect">
                        <a:avLst/>
                      </a:prstGeom>
                      <a:noFill/>
                      <a:ln w="38100">
                        <a:noFill/>
                        <a:miter/>
                      </a:ln>
                    </p:spPr>
                  </p:pic>
                </p:oleObj>
              </mc:Fallback>
            </mc:AlternateContent>
          </a:graphicData>
        </a:graphic>
      </p:graphicFrame>
      <p:graphicFrame>
        <p:nvGraphicFramePr>
          <p:cNvPr id="13" name="Object 5"/>
          <p:cNvGraphicFramePr>
            <a:graphicFrameLocks noChangeAspect="1"/>
          </p:cNvGraphicFramePr>
          <p:nvPr/>
        </p:nvGraphicFramePr>
        <p:xfrm>
          <a:off x="2051050" y="3643313"/>
          <a:ext cx="5664200" cy="1500187"/>
        </p:xfrm>
        <a:graphic>
          <a:graphicData uri="http://schemas.openxmlformats.org/presentationml/2006/ole">
            <mc:AlternateContent xmlns:mc="http://schemas.openxmlformats.org/markup-compatibility/2006">
              <mc:Choice xmlns:v="urn:schemas-microsoft-com:vml" Requires="v">
                <p:oleObj r:id="rId7" imgW="5664200" imgH="1676400" progId="Equation.3">
                  <p:embed/>
                </p:oleObj>
              </mc:Choice>
              <mc:Fallback>
                <p:oleObj r:id="rId7" imgW="5664200" imgH="1676400" progId="Equation.3">
                  <p:embed/>
                  <p:pic>
                    <p:nvPicPr>
                      <p:cNvPr id="0" name="图片 3640"/>
                      <p:cNvPicPr/>
                      <p:nvPr/>
                    </p:nvPicPr>
                    <p:blipFill>
                      <a:blip r:embed="rId8"/>
                      <a:stretch>
                        <a:fillRect/>
                      </a:stretch>
                    </p:blipFill>
                    <p:spPr>
                      <a:xfrm>
                        <a:off x="2051050" y="3643313"/>
                        <a:ext cx="5664200" cy="1500187"/>
                      </a:xfrm>
                      <a:prstGeom prst="rect">
                        <a:avLst/>
                      </a:prstGeom>
                      <a:noFill/>
                      <a:ln w="38100">
                        <a:noFill/>
                        <a:miter/>
                      </a:ln>
                    </p:spPr>
                  </p:pic>
                </p:oleObj>
              </mc:Fallback>
            </mc:AlternateContent>
          </a:graphicData>
        </a:graphic>
      </p:graphicFrame>
      <p:graphicFrame>
        <p:nvGraphicFramePr>
          <p:cNvPr id="14" name="Object 6"/>
          <p:cNvGraphicFramePr>
            <a:graphicFrameLocks noChangeAspect="1"/>
          </p:cNvGraphicFramePr>
          <p:nvPr/>
        </p:nvGraphicFramePr>
        <p:xfrm>
          <a:off x="2071688" y="5072063"/>
          <a:ext cx="4787900" cy="1584325"/>
        </p:xfrm>
        <a:graphic>
          <a:graphicData uri="http://schemas.openxmlformats.org/presentationml/2006/ole">
            <mc:AlternateContent xmlns:mc="http://schemas.openxmlformats.org/markup-compatibility/2006">
              <mc:Choice xmlns:v="urn:schemas-microsoft-com:vml" Requires="v">
                <p:oleObj r:id="rId9" imgW="4787900" imgH="1727200" progId="Equation.3">
                  <p:embed/>
                </p:oleObj>
              </mc:Choice>
              <mc:Fallback>
                <p:oleObj r:id="rId9" imgW="4787900" imgH="1727200" progId="Equation.3">
                  <p:embed/>
                  <p:pic>
                    <p:nvPicPr>
                      <p:cNvPr id="0" name="图片 3631"/>
                      <p:cNvPicPr/>
                      <p:nvPr/>
                    </p:nvPicPr>
                    <p:blipFill>
                      <a:blip r:embed="rId10"/>
                      <a:stretch>
                        <a:fillRect/>
                      </a:stretch>
                    </p:blipFill>
                    <p:spPr>
                      <a:xfrm>
                        <a:off x="2071688" y="5072063"/>
                        <a:ext cx="4787900" cy="1584325"/>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 calcmode="lin" valueType="num">
                                      <p:cBhvr additive="base">
                                        <p:cTn id="7" dur="500" fill="hold"/>
                                        <p:tgtEl>
                                          <p:spTgt spid="54276"/>
                                        </p:tgtEl>
                                        <p:attrNameLst>
                                          <p:attrName>ppt_x</p:attrName>
                                        </p:attrNameLst>
                                      </p:cBhvr>
                                      <p:tavLst>
                                        <p:tav tm="0">
                                          <p:val>
                                            <p:strVal val="#ppt_x"/>
                                          </p:val>
                                        </p:tav>
                                        <p:tav tm="100000">
                                          <p:val>
                                            <p:strVal val="#ppt_x"/>
                                          </p:val>
                                        </p:tav>
                                      </p:tavLst>
                                    </p:anim>
                                    <p:anim calcmode="lin" valueType="num">
                                      <p:cBhvr additive="base">
                                        <p:cTn id="8" dur="500" fill="hold"/>
                                        <p:tgtEl>
                                          <p:spTgt spid="542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2786063" y="642938"/>
          <a:ext cx="4229100" cy="787400"/>
        </p:xfrm>
        <a:graphic>
          <a:graphicData uri="http://schemas.openxmlformats.org/presentationml/2006/ole">
            <mc:AlternateContent xmlns:mc="http://schemas.openxmlformats.org/markup-compatibility/2006">
              <mc:Choice xmlns:v="urn:schemas-microsoft-com:vml" Requires="v">
                <p:oleObj r:id="rId3" imgW="4229100" imgH="787400" progId="Equation.3">
                  <p:embed/>
                </p:oleObj>
              </mc:Choice>
              <mc:Fallback>
                <p:oleObj r:id="rId3" imgW="4229100" imgH="787400" progId="Equation.3">
                  <p:embed/>
                  <p:pic>
                    <p:nvPicPr>
                      <p:cNvPr id="0" name="图片 3101"/>
                      <p:cNvPicPr/>
                      <p:nvPr/>
                    </p:nvPicPr>
                    <p:blipFill>
                      <a:blip r:embed="rId4"/>
                      <a:stretch>
                        <a:fillRect/>
                      </a:stretch>
                    </p:blipFill>
                    <p:spPr>
                      <a:xfrm>
                        <a:off x="2786063" y="642938"/>
                        <a:ext cx="4229100" cy="787400"/>
                      </a:xfrm>
                      <a:prstGeom prst="rect">
                        <a:avLst/>
                      </a:prstGeom>
                      <a:noFill/>
                      <a:ln w="38100">
                        <a:noFill/>
                        <a:miter/>
                      </a:ln>
                    </p:spPr>
                  </p:pic>
                </p:oleObj>
              </mc:Fallback>
            </mc:AlternateContent>
          </a:graphicData>
        </a:graphic>
      </p:graphicFrame>
      <p:sp>
        <p:nvSpPr>
          <p:cNvPr id="8195" name="TextBox 4"/>
          <p:cNvSpPr txBox="1"/>
          <p:nvPr/>
        </p:nvSpPr>
        <p:spPr>
          <a:xfrm>
            <a:off x="2214563" y="785813"/>
            <a:ext cx="49371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将</a:t>
            </a:r>
          </a:p>
        </p:txBody>
      </p:sp>
      <p:sp>
        <p:nvSpPr>
          <p:cNvPr id="8196" name="TextBox 5"/>
          <p:cNvSpPr txBox="1"/>
          <p:nvPr/>
        </p:nvSpPr>
        <p:spPr>
          <a:xfrm>
            <a:off x="7292975" y="823913"/>
            <a:ext cx="142240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代入上式</a:t>
            </a:r>
          </a:p>
        </p:txBody>
      </p:sp>
      <p:graphicFrame>
        <p:nvGraphicFramePr>
          <p:cNvPr id="8197" name="Object 3"/>
          <p:cNvGraphicFramePr>
            <a:graphicFrameLocks noChangeAspect="1"/>
          </p:cNvGraphicFramePr>
          <p:nvPr/>
        </p:nvGraphicFramePr>
        <p:xfrm>
          <a:off x="4483100" y="3244850"/>
          <a:ext cx="177800" cy="368300"/>
        </p:xfrm>
        <a:graphic>
          <a:graphicData uri="http://schemas.openxmlformats.org/presentationml/2006/ole">
            <mc:AlternateContent xmlns:mc="http://schemas.openxmlformats.org/markup-compatibility/2006">
              <mc:Choice xmlns:v="urn:schemas-microsoft-com:vml" Requires="v">
                <p:oleObj r:id="rId5" imgW="177800" imgH="368300" progId="Equation.3">
                  <p:embed/>
                </p:oleObj>
              </mc:Choice>
              <mc:Fallback>
                <p:oleObj r:id="rId5" imgW="177800" imgH="368300" progId="Equation.3">
                  <p:embed/>
                  <p:pic>
                    <p:nvPicPr>
                      <p:cNvPr id="0" name="图片 3107"/>
                      <p:cNvPicPr/>
                      <p:nvPr/>
                    </p:nvPicPr>
                    <p:blipFill>
                      <a:blip r:embed="rId6"/>
                      <a:stretch>
                        <a:fillRect/>
                      </a:stretch>
                    </p:blipFill>
                    <p:spPr>
                      <a:xfrm>
                        <a:off x="4483100" y="3244850"/>
                        <a:ext cx="177800" cy="368300"/>
                      </a:xfrm>
                      <a:prstGeom prst="rect">
                        <a:avLst/>
                      </a:prstGeom>
                      <a:noFill/>
                      <a:ln w="38100">
                        <a:noFill/>
                        <a:miter/>
                      </a:ln>
                    </p:spPr>
                  </p:pic>
                </p:oleObj>
              </mc:Fallback>
            </mc:AlternateContent>
          </a:graphicData>
        </a:graphic>
      </p:graphicFrame>
      <p:graphicFrame>
        <p:nvGraphicFramePr>
          <p:cNvPr id="662532" name="Object 4"/>
          <p:cNvGraphicFramePr>
            <a:graphicFrameLocks noChangeAspect="1"/>
          </p:cNvGraphicFramePr>
          <p:nvPr/>
        </p:nvGraphicFramePr>
        <p:xfrm>
          <a:off x="1071563" y="1914525"/>
          <a:ext cx="6197600" cy="800100"/>
        </p:xfrm>
        <a:graphic>
          <a:graphicData uri="http://schemas.openxmlformats.org/presentationml/2006/ole">
            <mc:AlternateContent xmlns:mc="http://schemas.openxmlformats.org/markup-compatibility/2006">
              <mc:Choice xmlns:v="urn:schemas-microsoft-com:vml" Requires="v">
                <p:oleObj r:id="rId7" imgW="6197600" imgH="800100" progId="Equation.3">
                  <p:embed/>
                </p:oleObj>
              </mc:Choice>
              <mc:Fallback>
                <p:oleObj r:id="rId7" imgW="6197600" imgH="800100" progId="Equation.3">
                  <p:embed/>
                  <p:pic>
                    <p:nvPicPr>
                      <p:cNvPr id="0" name="图片 3108"/>
                      <p:cNvPicPr/>
                      <p:nvPr/>
                    </p:nvPicPr>
                    <p:blipFill>
                      <a:blip r:embed="rId8"/>
                      <a:stretch>
                        <a:fillRect/>
                      </a:stretch>
                    </p:blipFill>
                    <p:spPr>
                      <a:xfrm>
                        <a:off x="1071563" y="1914525"/>
                        <a:ext cx="6197600" cy="800100"/>
                      </a:xfrm>
                      <a:prstGeom prst="rect">
                        <a:avLst/>
                      </a:prstGeom>
                      <a:noFill/>
                      <a:ln w="38100">
                        <a:noFill/>
                        <a:miter/>
                      </a:ln>
                    </p:spPr>
                  </p:pic>
                </p:oleObj>
              </mc:Fallback>
            </mc:AlternateContent>
          </a:graphicData>
        </a:graphic>
      </p:graphicFrame>
      <p:sp>
        <p:nvSpPr>
          <p:cNvPr id="9" name="TextBox 8"/>
          <p:cNvSpPr txBox="1"/>
          <p:nvPr/>
        </p:nvSpPr>
        <p:spPr>
          <a:xfrm>
            <a:off x="984250" y="3143250"/>
            <a:ext cx="35877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写成部分分式和的形式：</a:t>
            </a:r>
          </a:p>
        </p:txBody>
      </p:sp>
      <p:graphicFrame>
        <p:nvGraphicFramePr>
          <p:cNvPr id="10" name="Object 5"/>
          <p:cNvGraphicFramePr>
            <a:graphicFrameLocks noChangeAspect="1"/>
          </p:cNvGraphicFramePr>
          <p:nvPr/>
        </p:nvGraphicFramePr>
        <p:xfrm>
          <a:off x="1143000" y="3771900"/>
          <a:ext cx="6311900" cy="800100"/>
        </p:xfrm>
        <a:graphic>
          <a:graphicData uri="http://schemas.openxmlformats.org/presentationml/2006/ole">
            <mc:AlternateContent xmlns:mc="http://schemas.openxmlformats.org/markup-compatibility/2006">
              <mc:Choice xmlns:v="urn:schemas-microsoft-com:vml" Requires="v">
                <p:oleObj r:id="rId9" imgW="6311900" imgH="800100" progId="Equation.3">
                  <p:embed/>
                </p:oleObj>
              </mc:Choice>
              <mc:Fallback>
                <p:oleObj r:id="rId9" imgW="6311900" imgH="800100" progId="Equation.3">
                  <p:embed/>
                  <p:pic>
                    <p:nvPicPr>
                      <p:cNvPr id="0" name="图片 3111"/>
                      <p:cNvPicPr/>
                      <p:nvPr/>
                    </p:nvPicPr>
                    <p:blipFill>
                      <a:blip r:embed="rId10"/>
                      <a:stretch>
                        <a:fillRect/>
                      </a:stretch>
                    </p:blipFill>
                    <p:spPr>
                      <a:xfrm>
                        <a:off x="1143000" y="3771900"/>
                        <a:ext cx="6311900" cy="800100"/>
                      </a:xfrm>
                      <a:prstGeom prst="rect">
                        <a:avLst/>
                      </a:prstGeom>
                      <a:noFill/>
                      <a:ln w="38100">
                        <a:noFill/>
                        <a:miter/>
                      </a:ln>
                    </p:spPr>
                  </p:pic>
                </p:oleObj>
              </mc:Fallback>
            </mc:AlternateContent>
          </a:graphicData>
        </a:graphic>
      </p:graphicFrame>
      <p:graphicFrame>
        <p:nvGraphicFramePr>
          <p:cNvPr id="11" name="Object 6"/>
          <p:cNvGraphicFramePr>
            <a:graphicFrameLocks noChangeAspect="1"/>
          </p:cNvGraphicFramePr>
          <p:nvPr/>
        </p:nvGraphicFramePr>
        <p:xfrm>
          <a:off x="1185863" y="4913313"/>
          <a:ext cx="6172200" cy="444500"/>
        </p:xfrm>
        <a:graphic>
          <a:graphicData uri="http://schemas.openxmlformats.org/presentationml/2006/ole">
            <mc:AlternateContent xmlns:mc="http://schemas.openxmlformats.org/markup-compatibility/2006">
              <mc:Choice xmlns:v="urn:schemas-microsoft-com:vml" Requires="v">
                <p:oleObj r:id="rId11" imgW="6172200" imgH="444500" progId="Equation.3">
                  <p:embed/>
                </p:oleObj>
              </mc:Choice>
              <mc:Fallback>
                <p:oleObj r:id="rId11" imgW="6172200" imgH="444500" progId="Equation.3">
                  <p:embed/>
                  <p:pic>
                    <p:nvPicPr>
                      <p:cNvPr id="0" name="图片 3109"/>
                      <p:cNvPicPr/>
                      <p:nvPr/>
                    </p:nvPicPr>
                    <p:blipFill>
                      <a:blip r:embed="rId12"/>
                      <a:stretch>
                        <a:fillRect/>
                      </a:stretch>
                    </p:blipFill>
                    <p:spPr>
                      <a:xfrm>
                        <a:off x="1185863" y="4913313"/>
                        <a:ext cx="6172200" cy="444500"/>
                      </a:xfrm>
                      <a:prstGeom prst="rect">
                        <a:avLst/>
                      </a:prstGeom>
                      <a:noFill/>
                      <a:ln w="38100">
                        <a:noFill/>
                        <a:miter/>
                      </a:ln>
                    </p:spPr>
                  </p:pic>
                </p:oleObj>
              </mc:Fallback>
            </mc:AlternateContent>
          </a:graphicData>
        </a:graphic>
      </p:graphicFrame>
      <p:graphicFrame>
        <p:nvGraphicFramePr>
          <p:cNvPr id="662535" name="Object 7"/>
          <p:cNvGraphicFramePr>
            <a:graphicFrameLocks noChangeAspect="1"/>
          </p:cNvGraphicFramePr>
          <p:nvPr/>
        </p:nvGraphicFramePr>
        <p:xfrm>
          <a:off x="1214438" y="5715000"/>
          <a:ext cx="5029200" cy="444500"/>
        </p:xfrm>
        <a:graphic>
          <a:graphicData uri="http://schemas.openxmlformats.org/presentationml/2006/ole">
            <mc:AlternateContent xmlns:mc="http://schemas.openxmlformats.org/markup-compatibility/2006">
              <mc:Choice xmlns:v="urn:schemas-microsoft-com:vml" Requires="v">
                <p:oleObj r:id="rId13" imgW="5029200" imgH="444500" progId="Equation.3">
                  <p:embed/>
                </p:oleObj>
              </mc:Choice>
              <mc:Fallback>
                <p:oleObj r:id="rId13" imgW="5029200" imgH="444500" progId="Equation.3">
                  <p:embed/>
                  <p:pic>
                    <p:nvPicPr>
                      <p:cNvPr id="0" name="图片 3110"/>
                      <p:cNvPicPr/>
                      <p:nvPr/>
                    </p:nvPicPr>
                    <p:blipFill>
                      <a:blip r:embed="rId14"/>
                      <a:stretch>
                        <a:fillRect/>
                      </a:stretch>
                    </p:blipFill>
                    <p:spPr>
                      <a:xfrm>
                        <a:off x="1214438" y="5715000"/>
                        <a:ext cx="5029200" cy="4445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2532"/>
                                        </p:tgtEl>
                                        <p:attrNameLst>
                                          <p:attrName>style.visibility</p:attrName>
                                        </p:attrNameLst>
                                      </p:cBhvr>
                                      <p:to>
                                        <p:strVal val="visible"/>
                                      </p:to>
                                    </p:set>
                                    <p:anim calcmode="lin" valueType="num">
                                      <p:cBhvr additive="base">
                                        <p:cTn id="7" dur="500" fill="hold"/>
                                        <p:tgtEl>
                                          <p:spTgt spid="662532"/>
                                        </p:tgtEl>
                                        <p:attrNameLst>
                                          <p:attrName>ppt_x</p:attrName>
                                        </p:attrNameLst>
                                      </p:cBhvr>
                                      <p:tavLst>
                                        <p:tav tm="0">
                                          <p:val>
                                            <p:strVal val="#ppt_x"/>
                                          </p:val>
                                        </p:tav>
                                        <p:tav tm="100000">
                                          <p:val>
                                            <p:strVal val="#ppt_x"/>
                                          </p:val>
                                        </p:tav>
                                      </p:tavLst>
                                    </p:anim>
                                    <p:anim calcmode="lin" valueType="num">
                                      <p:cBhvr additive="base">
                                        <p:cTn id="8" dur="500" fill="hold"/>
                                        <p:tgtEl>
                                          <p:spTgt spid="6625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62535"/>
                                        </p:tgtEl>
                                        <p:attrNameLst>
                                          <p:attrName>style.visibility</p:attrName>
                                        </p:attrNameLst>
                                      </p:cBhvr>
                                      <p:to>
                                        <p:strVal val="visible"/>
                                      </p:to>
                                    </p:set>
                                    <p:anim calcmode="lin" valueType="num">
                                      <p:cBhvr additive="base">
                                        <p:cTn id="31" dur="500" fill="hold"/>
                                        <p:tgtEl>
                                          <p:spTgt spid="662535"/>
                                        </p:tgtEl>
                                        <p:attrNameLst>
                                          <p:attrName>ppt_x</p:attrName>
                                        </p:attrNameLst>
                                      </p:cBhvr>
                                      <p:tavLst>
                                        <p:tav tm="0">
                                          <p:val>
                                            <p:strVal val="#ppt_x"/>
                                          </p:val>
                                        </p:tav>
                                        <p:tav tm="100000">
                                          <p:val>
                                            <p:strVal val="#ppt_x"/>
                                          </p:val>
                                        </p:tav>
                                      </p:tavLst>
                                    </p:anim>
                                    <p:anim calcmode="lin" valueType="num">
                                      <p:cBhvr additive="base">
                                        <p:cTn id="32" dur="500" fill="hold"/>
                                        <p:tgtEl>
                                          <p:spTgt spid="6625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45058" name="组合 26"/>
          <p:cNvGrpSpPr/>
          <p:nvPr/>
        </p:nvGrpSpPr>
        <p:grpSpPr>
          <a:xfrm>
            <a:off x="142875" y="2214563"/>
            <a:ext cx="4214813" cy="3857625"/>
            <a:chOff x="2285984" y="1500174"/>
            <a:chExt cx="6072230" cy="5072098"/>
          </a:xfrm>
        </p:grpSpPr>
        <p:sp>
          <p:nvSpPr>
            <p:cNvPr id="26" name="矩形 25"/>
            <p:cNvSpPr/>
            <p:nvPr/>
          </p:nvSpPr>
          <p:spPr>
            <a:xfrm>
              <a:off x="2285984" y="1500174"/>
              <a:ext cx="6072230" cy="5072098"/>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graphicFrame>
          <p:nvGraphicFramePr>
            <p:cNvPr id="45068" name="Object 4"/>
            <p:cNvGraphicFramePr>
              <a:graphicFrameLocks noChangeAspect="1"/>
            </p:cNvGraphicFramePr>
            <p:nvPr/>
          </p:nvGraphicFramePr>
          <p:xfrm>
            <a:off x="2316870" y="2615009"/>
            <a:ext cx="5969906" cy="3944246"/>
          </p:xfrm>
          <a:graphic>
            <a:graphicData uri="http://schemas.openxmlformats.org/presentationml/2006/ole">
              <mc:AlternateContent xmlns:mc="http://schemas.openxmlformats.org/markup-compatibility/2006">
                <mc:Choice xmlns:v="urn:schemas-microsoft-com:vml" Requires="v">
                  <p:oleObj r:id="rId3" imgW="3743325" imgH="2257425" progId="PBrush">
                    <p:embed/>
                  </p:oleObj>
                </mc:Choice>
                <mc:Fallback>
                  <p:oleObj r:id="rId3" imgW="3743325" imgH="2257425" progId="PBrush">
                    <p:embed/>
                    <p:pic>
                      <p:nvPicPr>
                        <p:cNvPr id="0" name="图片 3642"/>
                        <p:cNvPicPr/>
                        <p:nvPr/>
                      </p:nvPicPr>
                      <p:blipFill>
                        <a:blip r:embed="rId4"/>
                        <a:stretch>
                          <a:fillRect/>
                        </a:stretch>
                      </p:blipFill>
                      <p:spPr>
                        <a:xfrm>
                          <a:off x="2316870" y="2615009"/>
                          <a:ext cx="5969906" cy="3944246"/>
                        </a:xfrm>
                        <a:prstGeom prst="rect">
                          <a:avLst/>
                        </a:prstGeom>
                        <a:noFill/>
                        <a:ln w="38100">
                          <a:noFill/>
                          <a:miter/>
                        </a:ln>
                      </p:spPr>
                    </p:pic>
                  </p:oleObj>
                </mc:Fallback>
              </mc:AlternateContent>
            </a:graphicData>
          </a:graphic>
        </p:graphicFrame>
        <p:grpSp>
          <p:nvGrpSpPr>
            <p:cNvPr id="45069" name="Group 8"/>
            <p:cNvGrpSpPr/>
            <p:nvPr/>
          </p:nvGrpSpPr>
          <p:grpSpPr>
            <a:xfrm>
              <a:off x="2285984" y="1643050"/>
              <a:ext cx="5930194" cy="4929222"/>
              <a:chOff x="864" y="480"/>
              <a:chExt cx="4032" cy="3408"/>
            </a:xfrm>
          </p:grpSpPr>
          <p:sp>
            <p:nvSpPr>
              <p:cNvPr id="45078" name="Line 9"/>
              <p:cNvSpPr/>
              <p:nvPr/>
            </p:nvSpPr>
            <p:spPr>
              <a:xfrm>
                <a:off x="864" y="1152"/>
                <a:ext cx="4032" cy="0"/>
              </a:xfrm>
              <a:prstGeom prst="line">
                <a:avLst/>
              </a:prstGeom>
              <a:ln w="38100" cap="flat" cmpd="sng">
                <a:solidFill>
                  <a:schemeClr val="tx1"/>
                </a:solidFill>
                <a:prstDash val="solid"/>
                <a:headEnd type="none" w="med" len="med"/>
                <a:tailEnd type="triangle" w="med" len="med"/>
              </a:ln>
            </p:spPr>
          </p:sp>
          <p:sp>
            <p:nvSpPr>
              <p:cNvPr id="45079" name="Line 10"/>
              <p:cNvSpPr/>
              <p:nvPr/>
            </p:nvSpPr>
            <p:spPr>
              <a:xfrm flipV="1">
                <a:off x="2437" y="528"/>
                <a:ext cx="0" cy="3360"/>
              </a:xfrm>
              <a:prstGeom prst="line">
                <a:avLst/>
              </a:prstGeom>
              <a:ln w="38100" cap="flat" cmpd="sng">
                <a:solidFill>
                  <a:schemeClr val="tx1"/>
                </a:solidFill>
                <a:prstDash val="solid"/>
                <a:headEnd type="none" w="med" len="med"/>
                <a:tailEnd type="triangle" w="med" len="med"/>
              </a:ln>
            </p:spPr>
          </p:sp>
          <p:sp>
            <p:nvSpPr>
              <p:cNvPr id="45080" name="Text Box 11"/>
              <p:cNvSpPr txBox="1"/>
              <p:nvPr/>
            </p:nvSpPr>
            <p:spPr>
              <a:xfrm>
                <a:off x="2237" y="1119"/>
                <a:ext cx="240" cy="336"/>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0</a:t>
                </a:r>
              </a:p>
            </p:txBody>
          </p:sp>
          <p:sp>
            <p:nvSpPr>
              <p:cNvPr id="45081" name="Text Box 12"/>
              <p:cNvSpPr txBox="1"/>
              <p:nvPr/>
            </p:nvSpPr>
            <p:spPr>
              <a:xfrm>
                <a:off x="2208" y="480"/>
                <a:ext cx="240" cy="336"/>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j</a:t>
                </a:r>
              </a:p>
            </p:txBody>
          </p:sp>
          <p:sp>
            <p:nvSpPr>
              <p:cNvPr id="45082" name="Text Box 13"/>
              <p:cNvSpPr txBox="1"/>
              <p:nvPr/>
            </p:nvSpPr>
            <p:spPr>
              <a:xfrm>
                <a:off x="4512" y="912"/>
                <a:ext cx="240" cy="336"/>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1</a:t>
                </a:r>
              </a:p>
            </p:txBody>
          </p:sp>
        </p:grpSp>
        <p:sp>
          <p:nvSpPr>
            <p:cNvPr id="45070" name="Line 14"/>
            <p:cNvSpPr/>
            <p:nvPr/>
          </p:nvSpPr>
          <p:spPr>
            <a:xfrm>
              <a:off x="4577463" y="2615009"/>
              <a:ext cx="0" cy="3332432"/>
            </a:xfrm>
            <a:prstGeom prst="line">
              <a:avLst/>
            </a:prstGeom>
            <a:ln w="63500" cap="flat" cmpd="sng">
              <a:solidFill>
                <a:srgbClr val="9933FF"/>
              </a:solidFill>
              <a:prstDash val="solid"/>
              <a:headEnd type="none" w="med" len="med"/>
              <a:tailEnd type="none" w="med" len="med"/>
            </a:ln>
          </p:spPr>
        </p:sp>
        <p:sp>
          <p:nvSpPr>
            <p:cNvPr id="45071" name="Line 15"/>
            <p:cNvSpPr/>
            <p:nvPr/>
          </p:nvSpPr>
          <p:spPr>
            <a:xfrm>
              <a:off x="4615703" y="2615009"/>
              <a:ext cx="1906134" cy="3263006"/>
            </a:xfrm>
            <a:prstGeom prst="line">
              <a:avLst/>
            </a:prstGeom>
            <a:ln w="57150" cap="flat" cmpd="sng">
              <a:solidFill>
                <a:srgbClr val="FF3300"/>
              </a:solidFill>
              <a:prstDash val="solid"/>
              <a:headEnd type="none" w="med" len="med"/>
              <a:tailEnd type="triangle" w="med" len="lg"/>
            </a:ln>
          </p:spPr>
        </p:sp>
        <p:graphicFrame>
          <p:nvGraphicFramePr>
            <p:cNvPr id="45072" name="Object 2"/>
            <p:cNvGraphicFramePr>
              <a:graphicFrameLocks noChangeAspect="1"/>
            </p:cNvGraphicFramePr>
            <p:nvPr/>
          </p:nvGraphicFramePr>
          <p:xfrm>
            <a:off x="2356582" y="5530887"/>
            <a:ext cx="1694341" cy="908319"/>
          </p:xfrm>
          <a:graphic>
            <a:graphicData uri="http://schemas.openxmlformats.org/presentationml/2006/ole">
              <mc:AlternateContent xmlns:mc="http://schemas.openxmlformats.org/markup-compatibility/2006">
                <mc:Choice xmlns:v="urn:schemas-microsoft-com:vml" Requires="v">
                  <p:oleObj r:id="rId5" imgW="1117600" imgH="609600" progId="Equation.3">
                    <p:embed/>
                  </p:oleObj>
                </mc:Choice>
                <mc:Fallback>
                  <p:oleObj r:id="rId5" imgW="1117600" imgH="609600" progId="Equation.3">
                    <p:embed/>
                    <p:pic>
                      <p:nvPicPr>
                        <p:cNvPr id="0" name="图片 3643"/>
                        <p:cNvPicPr/>
                        <p:nvPr/>
                      </p:nvPicPr>
                      <p:blipFill>
                        <a:blip r:embed="rId6"/>
                        <a:stretch>
                          <a:fillRect/>
                        </a:stretch>
                      </p:blipFill>
                      <p:spPr>
                        <a:xfrm>
                          <a:off x="2356582" y="5530887"/>
                          <a:ext cx="1694341" cy="908319"/>
                        </a:xfrm>
                        <a:prstGeom prst="rect">
                          <a:avLst/>
                        </a:prstGeom>
                        <a:noFill/>
                        <a:ln w="38100">
                          <a:noFill/>
                          <a:miter/>
                        </a:ln>
                      </p:spPr>
                    </p:pic>
                  </p:oleObj>
                </mc:Fallback>
              </mc:AlternateContent>
            </a:graphicData>
          </a:graphic>
        </p:graphicFrame>
        <p:graphicFrame>
          <p:nvGraphicFramePr>
            <p:cNvPr id="45073" name="Object 3"/>
            <p:cNvGraphicFramePr>
              <a:graphicFrameLocks noChangeAspect="1"/>
            </p:cNvGraphicFramePr>
            <p:nvPr/>
          </p:nvGraphicFramePr>
          <p:xfrm>
            <a:off x="4827496" y="3827066"/>
            <a:ext cx="2753305" cy="983530"/>
          </p:xfrm>
          <a:graphic>
            <a:graphicData uri="http://schemas.openxmlformats.org/presentationml/2006/ole">
              <mc:AlternateContent xmlns:mc="http://schemas.openxmlformats.org/markup-compatibility/2006">
                <mc:Choice xmlns:v="urn:schemas-microsoft-com:vml" Requires="v">
                  <p:oleObj r:id="rId7" imgW="1816100" imgH="660400" progId="Equation.3">
                    <p:embed/>
                  </p:oleObj>
                </mc:Choice>
                <mc:Fallback>
                  <p:oleObj r:id="rId7" imgW="1816100" imgH="660400" progId="Equation.3">
                    <p:embed/>
                    <p:pic>
                      <p:nvPicPr>
                        <p:cNvPr id="0" name="图片 3644"/>
                        <p:cNvPicPr/>
                        <p:nvPr/>
                      </p:nvPicPr>
                      <p:blipFill>
                        <a:blip r:embed="rId8"/>
                        <a:stretch>
                          <a:fillRect/>
                        </a:stretch>
                      </p:blipFill>
                      <p:spPr>
                        <a:xfrm>
                          <a:off x="4827496" y="3827066"/>
                          <a:ext cx="2753305" cy="983530"/>
                        </a:xfrm>
                        <a:prstGeom prst="rect">
                          <a:avLst/>
                        </a:prstGeom>
                        <a:noFill/>
                        <a:ln w="38100">
                          <a:noFill/>
                          <a:miter/>
                        </a:ln>
                      </p:spPr>
                    </p:pic>
                  </p:oleObj>
                </mc:Fallback>
              </mc:AlternateContent>
            </a:graphicData>
          </a:graphic>
        </p:graphicFrame>
        <p:sp>
          <p:nvSpPr>
            <p:cNvPr id="45074" name="Line 18"/>
            <p:cNvSpPr/>
            <p:nvPr/>
          </p:nvSpPr>
          <p:spPr>
            <a:xfrm flipV="1">
              <a:off x="3062557" y="4697779"/>
              <a:ext cx="1482549" cy="971959"/>
            </a:xfrm>
            <a:prstGeom prst="line">
              <a:avLst/>
            </a:prstGeom>
            <a:ln w="19050" cap="flat" cmpd="sng">
              <a:solidFill>
                <a:schemeClr val="tx1"/>
              </a:solidFill>
              <a:prstDash val="solid"/>
              <a:headEnd type="none" w="med" len="med"/>
              <a:tailEnd type="none" w="med" len="med"/>
            </a:ln>
          </p:spPr>
        </p:sp>
        <p:sp>
          <p:nvSpPr>
            <p:cNvPr id="45075" name="Line 19"/>
            <p:cNvSpPr/>
            <p:nvPr/>
          </p:nvSpPr>
          <p:spPr>
            <a:xfrm>
              <a:off x="4599525" y="2615009"/>
              <a:ext cx="0" cy="3332432"/>
            </a:xfrm>
            <a:prstGeom prst="line">
              <a:avLst/>
            </a:prstGeom>
            <a:ln w="63500" cap="flat" cmpd="sng">
              <a:solidFill>
                <a:srgbClr val="9933FF"/>
              </a:solidFill>
              <a:prstDash val="solid"/>
              <a:headEnd type="none" w="med" len="med"/>
              <a:tailEnd type="none" w="med" len="med"/>
            </a:ln>
          </p:spPr>
        </p:sp>
        <p:sp>
          <p:nvSpPr>
            <p:cNvPr id="45076" name="Line 20"/>
            <p:cNvSpPr/>
            <p:nvPr/>
          </p:nvSpPr>
          <p:spPr>
            <a:xfrm>
              <a:off x="4583346" y="2615009"/>
              <a:ext cx="0" cy="3332432"/>
            </a:xfrm>
            <a:prstGeom prst="line">
              <a:avLst/>
            </a:prstGeom>
            <a:ln w="63500" cap="flat" cmpd="sng">
              <a:solidFill>
                <a:srgbClr val="9933FF"/>
              </a:solidFill>
              <a:prstDash val="solid"/>
              <a:headEnd type="none" w="med" len="med"/>
              <a:tailEnd type="none" w="med" len="med"/>
            </a:ln>
          </p:spPr>
        </p:sp>
        <p:sp>
          <p:nvSpPr>
            <p:cNvPr id="45077" name="Line 21"/>
            <p:cNvSpPr/>
            <p:nvPr/>
          </p:nvSpPr>
          <p:spPr>
            <a:xfrm>
              <a:off x="4570109" y="2615009"/>
              <a:ext cx="0" cy="3332432"/>
            </a:xfrm>
            <a:prstGeom prst="line">
              <a:avLst/>
            </a:prstGeom>
            <a:ln w="63500" cap="flat" cmpd="sng">
              <a:solidFill>
                <a:srgbClr val="9933FF"/>
              </a:solidFill>
              <a:prstDash val="solid"/>
              <a:headEnd type="none" w="med" len="med"/>
              <a:tailEnd type="triangle" w="med" len="lg"/>
            </a:ln>
          </p:spPr>
        </p:sp>
      </p:grpSp>
      <p:sp>
        <p:nvSpPr>
          <p:cNvPr id="45059" name="标题 6"/>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A50021"/>
                </a:solidFill>
              </a:rPr>
              <a:t>振荡环节的频率特性曲线</a:t>
            </a:r>
            <a:r>
              <a:rPr lang="en-US" altLang="zh-CN" sz="2800" b="1" dirty="0">
                <a:solidFill>
                  <a:srgbClr val="A50021"/>
                </a:solidFill>
              </a:rPr>
              <a:t>(1)</a:t>
            </a:r>
            <a:endParaRPr lang="zh-CN" altLang="en-US" sz="2800" b="1" dirty="0">
              <a:solidFill>
                <a:srgbClr val="A50021"/>
              </a:solidFill>
            </a:endParaRPr>
          </a:p>
        </p:txBody>
      </p:sp>
      <p:graphicFrame>
        <p:nvGraphicFramePr>
          <p:cNvPr id="29" name="Object 5"/>
          <p:cNvGraphicFramePr>
            <a:graphicFrameLocks noChangeAspect="1"/>
          </p:cNvGraphicFramePr>
          <p:nvPr/>
        </p:nvGraphicFramePr>
        <p:xfrm>
          <a:off x="4500563" y="1497013"/>
          <a:ext cx="3708400" cy="431800"/>
        </p:xfrm>
        <a:graphic>
          <a:graphicData uri="http://schemas.openxmlformats.org/presentationml/2006/ole">
            <mc:AlternateContent xmlns:mc="http://schemas.openxmlformats.org/markup-compatibility/2006">
              <mc:Choice xmlns:v="urn:schemas-microsoft-com:vml" Requires="v">
                <p:oleObj r:id="rId9" imgW="3708400" imgH="431800" progId="Equation.3">
                  <p:embed/>
                </p:oleObj>
              </mc:Choice>
              <mc:Fallback>
                <p:oleObj r:id="rId9" imgW="3708400" imgH="431800" progId="Equation.3">
                  <p:embed/>
                  <p:pic>
                    <p:nvPicPr>
                      <p:cNvPr id="0" name="图片 3646"/>
                      <p:cNvPicPr/>
                      <p:nvPr/>
                    </p:nvPicPr>
                    <p:blipFill>
                      <a:blip r:embed="rId10"/>
                      <a:stretch>
                        <a:fillRect/>
                      </a:stretch>
                    </p:blipFill>
                    <p:spPr>
                      <a:xfrm>
                        <a:off x="4500563" y="1497013"/>
                        <a:ext cx="3708400" cy="431800"/>
                      </a:xfrm>
                      <a:prstGeom prst="rect">
                        <a:avLst/>
                      </a:prstGeom>
                      <a:noFill/>
                      <a:ln w="38100">
                        <a:noFill/>
                        <a:miter/>
                      </a:ln>
                    </p:spPr>
                  </p:pic>
                </p:oleObj>
              </mc:Fallback>
            </mc:AlternateContent>
          </a:graphicData>
        </a:graphic>
      </p:graphicFrame>
      <p:graphicFrame>
        <p:nvGraphicFramePr>
          <p:cNvPr id="30" name="Object 6"/>
          <p:cNvGraphicFramePr>
            <a:graphicFrameLocks noChangeAspect="1"/>
          </p:cNvGraphicFramePr>
          <p:nvPr/>
        </p:nvGraphicFramePr>
        <p:xfrm>
          <a:off x="4475163" y="2071688"/>
          <a:ext cx="4597400" cy="774700"/>
        </p:xfrm>
        <a:graphic>
          <a:graphicData uri="http://schemas.openxmlformats.org/presentationml/2006/ole">
            <mc:AlternateContent xmlns:mc="http://schemas.openxmlformats.org/markup-compatibility/2006">
              <mc:Choice xmlns:v="urn:schemas-microsoft-com:vml" Requires="v">
                <p:oleObj r:id="rId11" imgW="4597400" imgH="774700" progId="Equation.3">
                  <p:embed/>
                </p:oleObj>
              </mc:Choice>
              <mc:Fallback>
                <p:oleObj r:id="rId11" imgW="4597400" imgH="774700" progId="Equation.3">
                  <p:embed/>
                  <p:pic>
                    <p:nvPicPr>
                      <p:cNvPr id="0" name="图片 3648"/>
                      <p:cNvPicPr/>
                      <p:nvPr/>
                    </p:nvPicPr>
                    <p:blipFill>
                      <a:blip r:embed="rId12"/>
                      <a:stretch>
                        <a:fillRect/>
                      </a:stretch>
                    </p:blipFill>
                    <p:spPr>
                      <a:xfrm>
                        <a:off x="4475163" y="2071688"/>
                        <a:ext cx="4597400" cy="774700"/>
                      </a:xfrm>
                      <a:prstGeom prst="rect">
                        <a:avLst/>
                      </a:prstGeom>
                      <a:noFill/>
                      <a:ln w="38100">
                        <a:noFill/>
                        <a:miter/>
                      </a:ln>
                    </p:spPr>
                  </p:pic>
                </p:oleObj>
              </mc:Fallback>
            </mc:AlternateContent>
          </a:graphicData>
        </a:graphic>
      </p:graphicFrame>
      <p:graphicFrame>
        <p:nvGraphicFramePr>
          <p:cNvPr id="31" name="Object 7"/>
          <p:cNvGraphicFramePr>
            <a:graphicFrameLocks noChangeAspect="1"/>
          </p:cNvGraphicFramePr>
          <p:nvPr/>
        </p:nvGraphicFramePr>
        <p:xfrm>
          <a:off x="4500563" y="2997200"/>
          <a:ext cx="4241800" cy="431800"/>
        </p:xfrm>
        <a:graphic>
          <a:graphicData uri="http://schemas.openxmlformats.org/presentationml/2006/ole">
            <mc:AlternateContent xmlns:mc="http://schemas.openxmlformats.org/markup-compatibility/2006">
              <mc:Choice xmlns:v="urn:schemas-microsoft-com:vml" Requires="v">
                <p:oleObj r:id="rId13" imgW="4241800" imgH="431800" progId="Equation.3">
                  <p:embed/>
                </p:oleObj>
              </mc:Choice>
              <mc:Fallback>
                <p:oleObj r:id="rId13" imgW="4241800" imgH="431800" progId="Equation.3">
                  <p:embed/>
                  <p:pic>
                    <p:nvPicPr>
                      <p:cNvPr id="0" name="图片 3650"/>
                      <p:cNvPicPr/>
                      <p:nvPr/>
                    </p:nvPicPr>
                    <p:blipFill>
                      <a:blip r:embed="rId14"/>
                      <a:stretch>
                        <a:fillRect/>
                      </a:stretch>
                    </p:blipFill>
                    <p:spPr>
                      <a:xfrm>
                        <a:off x="4500563" y="2997200"/>
                        <a:ext cx="4241800" cy="431800"/>
                      </a:xfrm>
                      <a:prstGeom prst="rect">
                        <a:avLst/>
                      </a:prstGeom>
                      <a:noFill/>
                      <a:ln w="38100">
                        <a:noFill/>
                        <a:miter/>
                      </a:ln>
                    </p:spPr>
                  </p:pic>
                </p:oleObj>
              </mc:Fallback>
            </mc:AlternateContent>
          </a:graphicData>
        </a:graphic>
      </p:graphicFrame>
      <p:graphicFrame>
        <p:nvGraphicFramePr>
          <p:cNvPr id="32" name="Object 8"/>
          <p:cNvGraphicFramePr>
            <a:graphicFrameLocks noChangeAspect="1"/>
          </p:cNvGraphicFramePr>
          <p:nvPr/>
        </p:nvGraphicFramePr>
        <p:xfrm>
          <a:off x="4500563" y="3714750"/>
          <a:ext cx="3873500" cy="723900"/>
        </p:xfrm>
        <a:graphic>
          <a:graphicData uri="http://schemas.openxmlformats.org/presentationml/2006/ole">
            <mc:AlternateContent xmlns:mc="http://schemas.openxmlformats.org/markup-compatibility/2006">
              <mc:Choice xmlns:v="urn:schemas-microsoft-com:vml" Requires="v">
                <p:oleObj r:id="rId15" imgW="3873500" imgH="723900" progId="Equation.3">
                  <p:embed/>
                </p:oleObj>
              </mc:Choice>
              <mc:Fallback>
                <p:oleObj r:id="rId15" imgW="3873500" imgH="723900" progId="Equation.3">
                  <p:embed/>
                  <p:pic>
                    <p:nvPicPr>
                      <p:cNvPr id="0" name="图片 3653"/>
                      <p:cNvPicPr/>
                      <p:nvPr/>
                    </p:nvPicPr>
                    <p:blipFill>
                      <a:blip r:embed="rId16"/>
                      <a:stretch>
                        <a:fillRect/>
                      </a:stretch>
                    </p:blipFill>
                    <p:spPr>
                      <a:xfrm>
                        <a:off x="4500563" y="3714750"/>
                        <a:ext cx="3873500" cy="723900"/>
                      </a:xfrm>
                      <a:prstGeom prst="rect">
                        <a:avLst/>
                      </a:prstGeom>
                      <a:noFill/>
                      <a:ln w="38100">
                        <a:noFill/>
                        <a:miter/>
                      </a:ln>
                    </p:spPr>
                  </p:pic>
                </p:oleObj>
              </mc:Fallback>
            </mc:AlternateContent>
          </a:graphicData>
        </a:graphic>
      </p:graphicFrame>
      <p:graphicFrame>
        <p:nvGraphicFramePr>
          <p:cNvPr id="33" name="Object 9"/>
          <p:cNvGraphicFramePr>
            <a:graphicFrameLocks noChangeAspect="1"/>
          </p:cNvGraphicFramePr>
          <p:nvPr/>
        </p:nvGraphicFramePr>
        <p:xfrm>
          <a:off x="4429125" y="5162550"/>
          <a:ext cx="3225800" cy="838200"/>
        </p:xfrm>
        <a:graphic>
          <a:graphicData uri="http://schemas.openxmlformats.org/presentationml/2006/ole">
            <mc:AlternateContent xmlns:mc="http://schemas.openxmlformats.org/markup-compatibility/2006">
              <mc:Choice xmlns:v="urn:schemas-microsoft-com:vml" Requires="v">
                <p:oleObj r:id="rId17" imgW="3225800" imgH="838200" progId="Equation.3">
                  <p:embed/>
                </p:oleObj>
              </mc:Choice>
              <mc:Fallback>
                <p:oleObj r:id="rId17" imgW="3225800" imgH="838200" progId="Equation.3">
                  <p:embed/>
                  <p:pic>
                    <p:nvPicPr>
                      <p:cNvPr id="0" name="图片 3654"/>
                      <p:cNvPicPr/>
                      <p:nvPr/>
                    </p:nvPicPr>
                    <p:blipFill>
                      <a:blip r:embed="rId18"/>
                      <a:stretch>
                        <a:fillRect/>
                      </a:stretch>
                    </p:blipFill>
                    <p:spPr>
                      <a:xfrm>
                        <a:off x="4429125" y="5162550"/>
                        <a:ext cx="3225800" cy="838200"/>
                      </a:xfrm>
                      <a:prstGeom prst="rect">
                        <a:avLst/>
                      </a:prstGeom>
                      <a:noFill/>
                      <a:ln w="38100">
                        <a:noFill/>
                        <a:miter/>
                      </a:ln>
                    </p:spPr>
                  </p:pic>
                </p:oleObj>
              </mc:Fallback>
            </mc:AlternateContent>
          </a:graphicData>
        </a:graphic>
      </p:graphicFrame>
      <p:sp>
        <p:nvSpPr>
          <p:cNvPr id="34" name="TextBox 33"/>
          <p:cNvSpPr txBox="1"/>
          <p:nvPr/>
        </p:nvSpPr>
        <p:spPr>
          <a:xfrm>
            <a:off x="4572000" y="4643438"/>
            <a:ext cx="3554178" cy="461665"/>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l-GR" altLang="zh-CN" sz="2400" b="1" i="1" kern="1200" cap="none" spc="0" normalizeH="0" baseline="0" noProof="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ω</a:t>
            </a:r>
            <a:r>
              <a:rPr kumimoji="0" lang="en-US" altLang="zh-CN" sz="2400" b="1" kern="1200" cap="none" spc="0" normalizeH="0" baseline="-25000" noProof="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  </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振荡环节的谐振频率</a:t>
            </a:r>
          </a:p>
        </p:txBody>
      </p:sp>
      <p:sp>
        <p:nvSpPr>
          <p:cNvPr id="35" name="TextBox 34"/>
          <p:cNvSpPr txBox="1"/>
          <p:nvPr/>
        </p:nvSpPr>
        <p:spPr>
          <a:xfrm>
            <a:off x="4500563" y="6072188"/>
            <a:ext cx="3621504" cy="461665"/>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400" b="1" kern="1200" cap="none" spc="0" normalizeH="0" baseline="0" noProof="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2400" b="1" kern="1200" cap="none" spc="0" normalizeH="0" baseline="-25000" noProof="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  </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振荡环节的谐振峰值</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linds(horizontal)">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linds(horizontal)">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6082" name="标题 6"/>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A50021"/>
                </a:solidFill>
              </a:rPr>
              <a:t>振荡环节的频率特性曲线</a:t>
            </a:r>
            <a:r>
              <a:rPr lang="en-US" altLang="zh-CN" sz="2800" b="1" dirty="0">
                <a:solidFill>
                  <a:srgbClr val="A50021"/>
                </a:solidFill>
              </a:rPr>
              <a:t>(2)</a:t>
            </a:r>
            <a:endParaRPr lang="zh-CN" altLang="en-US" sz="2800" b="1" dirty="0">
              <a:solidFill>
                <a:srgbClr val="A50021"/>
              </a:solidFill>
            </a:endParaRPr>
          </a:p>
        </p:txBody>
      </p:sp>
      <p:pic>
        <p:nvPicPr>
          <p:cNvPr id="62469" name="Picture 5" descr="O72A0193"/>
          <p:cNvPicPr>
            <a:picLocks noChangeAspect="1" noChangeArrowheads="1"/>
          </p:cNvPicPr>
          <p:nvPr/>
        </p:nvPicPr>
        <p:blipFill>
          <a:blip r:embed="rId3"/>
          <a:srcRect/>
          <a:stretch>
            <a:fillRect/>
          </a:stretch>
        </p:blipFill>
        <p:spPr bwMode="auto">
          <a:xfrm>
            <a:off x="285750" y="1928813"/>
            <a:ext cx="3643313" cy="3286125"/>
          </a:xfrm>
          <a:prstGeom prst="rect">
            <a:avLst/>
          </a:prstGeom>
          <a:ln>
            <a:noFill/>
          </a:ln>
          <a:effectLst>
            <a:outerShdw blurRad="292100" dist="139700" dir="2700000" algn="tl" rotWithShape="0">
              <a:srgbClr val="333333">
                <a:alpha val="65000"/>
              </a:srgbClr>
            </a:outerShdw>
          </a:effectLst>
        </p:spPr>
      </p:pic>
      <p:graphicFrame>
        <p:nvGraphicFramePr>
          <p:cNvPr id="46084" name="Object 2"/>
          <p:cNvGraphicFramePr>
            <a:graphicFrameLocks noChangeAspect="1"/>
          </p:cNvGraphicFramePr>
          <p:nvPr/>
        </p:nvGraphicFramePr>
        <p:xfrm>
          <a:off x="4371975" y="1357313"/>
          <a:ext cx="3454400" cy="838200"/>
        </p:xfrm>
        <a:graphic>
          <a:graphicData uri="http://schemas.openxmlformats.org/presentationml/2006/ole">
            <mc:AlternateContent xmlns:mc="http://schemas.openxmlformats.org/markup-compatibility/2006">
              <mc:Choice xmlns:v="urn:schemas-microsoft-com:vml" Requires="v">
                <p:oleObj r:id="rId4" imgW="3454400" imgH="838200" progId="Equation.3">
                  <p:embed/>
                </p:oleObj>
              </mc:Choice>
              <mc:Fallback>
                <p:oleObj r:id="rId4" imgW="3454400" imgH="838200" progId="Equation.3">
                  <p:embed/>
                  <p:pic>
                    <p:nvPicPr>
                      <p:cNvPr id="0" name="图片 3651"/>
                      <p:cNvPicPr/>
                      <p:nvPr/>
                    </p:nvPicPr>
                    <p:blipFill>
                      <a:blip r:embed="rId5"/>
                      <a:stretch>
                        <a:fillRect/>
                      </a:stretch>
                    </p:blipFill>
                    <p:spPr>
                      <a:xfrm>
                        <a:off x="4371975" y="1357313"/>
                        <a:ext cx="3454400" cy="838200"/>
                      </a:xfrm>
                      <a:prstGeom prst="rect">
                        <a:avLst/>
                      </a:prstGeom>
                      <a:noFill/>
                      <a:ln w="38100">
                        <a:noFill/>
                        <a:miter/>
                      </a:ln>
                    </p:spPr>
                  </p:pic>
                </p:oleObj>
              </mc:Fallback>
            </mc:AlternateContent>
          </a:graphicData>
        </a:graphic>
      </p:graphicFrame>
      <p:sp>
        <p:nvSpPr>
          <p:cNvPr id="9" name="TextBox 8"/>
          <p:cNvSpPr txBox="1"/>
          <p:nvPr/>
        </p:nvSpPr>
        <p:spPr>
          <a:xfrm>
            <a:off x="4357688" y="2357438"/>
            <a:ext cx="2968625" cy="461963"/>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振荡环节谐振时相角</a:t>
            </a:r>
          </a:p>
        </p:txBody>
      </p:sp>
      <p:graphicFrame>
        <p:nvGraphicFramePr>
          <p:cNvPr id="10" name="Object 3"/>
          <p:cNvGraphicFramePr>
            <a:graphicFrameLocks noChangeAspect="1"/>
          </p:cNvGraphicFramePr>
          <p:nvPr/>
        </p:nvGraphicFramePr>
        <p:xfrm>
          <a:off x="4143375" y="3203575"/>
          <a:ext cx="1752600" cy="368300"/>
        </p:xfrm>
        <a:graphic>
          <a:graphicData uri="http://schemas.openxmlformats.org/presentationml/2006/ole">
            <mc:AlternateContent xmlns:mc="http://schemas.openxmlformats.org/markup-compatibility/2006">
              <mc:Choice xmlns:v="urn:schemas-microsoft-com:vml" Requires="v">
                <p:oleObj r:id="rId6" imgW="1752600" imgH="368300" progId="Equation.3">
                  <p:embed/>
                </p:oleObj>
              </mc:Choice>
              <mc:Fallback>
                <p:oleObj r:id="rId6" imgW="1752600" imgH="368300" progId="Equation.3">
                  <p:embed/>
                  <p:pic>
                    <p:nvPicPr>
                      <p:cNvPr id="0" name="图片 3645"/>
                      <p:cNvPicPr/>
                      <p:nvPr/>
                    </p:nvPicPr>
                    <p:blipFill>
                      <a:blip r:embed="rId7"/>
                      <a:stretch>
                        <a:fillRect/>
                      </a:stretch>
                    </p:blipFill>
                    <p:spPr>
                      <a:xfrm>
                        <a:off x="4143375" y="3203575"/>
                        <a:ext cx="1752600" cy="368300"/>
                      </a:xfrm>
                      <a:prstGeom prst="rect">
                        <a:avLst/>
                      </a:prstGeom>
                      <a:noFill/>
                      <a:ln w="38100">
                        <a:noFill/>
                        <a:miter/>
                      </a:ln>
                    </p:spPr>
                  </p:pic>
                </p:oleObj>
              </mc:Fallback>
            </mc:AlternateContent>
          </a:graphicData>
        </a:graphic>
      </p:graphicFrame>
      <p:sp>
        <p:nvSpPr>
          <p:cNvPr id="11" name="TextBox 10"/>
          <p:cNvSpPr txBox="1"/>
          <p:nvPr/>
        </p:nvSpPr>
        <p:spPr>
          <a:xfrm>
            <a:off x="6000750" y="3109913"/>
            <a:ext cx="2805576" cy="461665"/>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都是阻尼比</a:t>
            </a:r>
            <a:r>
              <a:rPr kumimoji="0" lang="el-GR" altLang="zh-CN"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ζ</a:t>
            </a: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的函数</a:t>
            </a:r>
          </a:p>
        </p:txBody>
      </p:sp>
      <p:graphicFrame>
        <p:nvGraphicFramePr>
          <p:cNvPr id="12" name="Object 4"/>
          <p:cNvGraphicFramePr>
            <a:graphicFrameLocks noChangeAspect="1"/>
          </p:cNvGraphicFramePr>
          <p:nvPr/>
        </p:nvGraphicFramePr>
        <p:xfrm>
          <a:off x="4214813" y="5527675"/>
          <a:ext cx="1689100" cy="330200"/>
        </p:xfrm>
        <a:graphic>
          <a:graphicData uri="http://schemas.openxmlformats.org/presentationml/2006/ole">
            <mc:AlternateContent xmlns:mc="http://schemas.openxmlformats.org/markup-compatibility/2006">
              <mc:Choice xmlns:v="urn:schemas-microsoft-com:vml" Requires="v">
                <p:oleObj r:id="rId8" imgW="1689100" imgH="330200" progId="Equation.3">
                  <p:embed/>
                </p:oleObj>
              </mc:Choice>
              <mc:Fallback>
                <p:oleObj r:id="rId8" imgW="1689100" imgH="330200" progId="Equation.3">
                  <p:embed/>
                  <p:pic>
                    <p:nvPicPr>
                      <p:cNvPr id="0" name="图片 3647"/>
                      <p:cNvPicPr/>
                      <p:nvPr/>
                    </p:nvPicPr>
                    <p:blipFill>
                      <a:blip r:embed="rId9"/>
                      <a:stretch>
                        <a:fillRect/>
                      </a:stretch>
                    </p:blipFill>
                    <p:spPr>
                      <a:xfrm>
                        <a:off x="4214813" y="5527675"/>
                        <a:ext cx="1689100" cy="330200"/>
                      </a:xfrm>
                      <a:prstGeom prst="rect">
                        <a:avLst/>
                      </a:prstGeom>
                      <a:noFill/>
                      <a:ln w="38100">
                        <a:noFill/>
                        <a:miter/>
                      </a:ln>
                    </p:spPr>
                  </p:pic>
                </p:oleObj>
              </mc:Fallback>
            </mc:AlternateContent>
          </a:graphicData>
        </a:graphic>
      </p:graphicFrame>
      <p:graphicFrame>
        <p:nvGraphicFramePr>
          <p:cNvPr id="13" name="Object 5"/>
          <p:cNvGraphicFramePr>
            <a:graphicFrameLocks noChangeAspect="1"/>
          </p:cNvGraphicFramePr>
          <p:nvPr/>
        </p:nvGraphicFramePr>
        <p:xfrm>
          <a:off x="4197350" y="3741738"/>
          <a:ext cx="1231900" cy="330200"/>
        </p:xfrm>
        <a:graphic>
          <a:graphicData uri="http://schemas.openxmlformats.org/presentationml/2006/ole">
            <mc:AlternateContent xmlns:mc="http://schemas.openxmlformats.org/markup-compatibility/2006">
              <mc:Choice xmlns:v="urn:schemas-microsoft-com:vml" Requires="v">
                <p:oleObj r:id="rId10" imgW="1231265" imgH="330200" progId="Equation.3">
                  <p:embed/>
                </p:oleObj>
              </mc:Choice>
              <mc:Fallback>
                <p:oleObj r:id="rId10" imgW="1231265" imgH="330200" progId="Equation.3">
                  <p:embed/>
                  <p:pic>
                    <p:nvPicPr>
                      <p:cNvPr id="0" name="图片 3659"/>
                      <p:cNvPicPr/>
                      <p:nvPr/>
                    </p:nvPicPr>
                    <p:blipFill>
                      <a:blip r:embed="rId11"/>
                      <a:stretch>
                        <a:fillRect/>
                      </a:stretch>
                    </p:blipFill>
                    <p:spPr>
                      <a:xfrm>
                        <a:off x="4197350" y="3741738"/>
                        <a:ext cx="1231900" cy="330200"/>
                      </a:xfrm>
                      <a:prstGeom prst="rect">
                        <a:avLst/>
                      </a:prstGeom>
                      <a:noFill/>
                      <a:ln w="38100">
                        <a:noFill/>
                        <a:miter/>
                      </a:ln>
                    </p:spPr>
                  </p:pic>
                </p:oleObj>
              </mc:Fallback>
            </mc:AlternateContent>
          </a:graphicData>
        </a:graphic>
      </p:graphicFrame>
      <p:graphicFrame>
        <p:nvGraphicFramePr>
          <p:cNvPr id="14" name="Object 6"/>
          <p:cNvGraphicFramePr>
            <a:graphicFrameLocks noChangeAspect="1"/>
          </p:cNvGraphicFramePr>
          <p:nvPr/>
        </p:nvGraphicFramePr>
        <p:xfrm>
          <a:off x="4675188" y="4132263"/>
          <a:ext cx="3111500" cy="368300"/>
        </p:xfrm>
        <a:graphic>
          <a:graphicData uri="http://schemas.openxmlformats.org/presentationml/2006/ole">
            <mc:AlternateContent xmlns:mc="http://schemas.openxmlformats.org/markup-compatibility/2006">
              <mc:Choice xmlns:v="urn:schemas-microsoft-com:vml" Requires="v">
                <p:oleObj r:id="rId12" imgW="3111500" imgH="368300" progId="Equation.3">
                  <p:embed/>
                </p:oleObj>
              </mc:Choice>
              <mc:Fallback>
                <p:oleObj r:id="rId12" imgW="3111500" imgH="368300" progId="Equation.3">
                  <p:embed/>
                  <p:pic>
                    <p:nvPicPr>
                      <p:cNvPr id="0" name="图片 3656"/>
                      <p:cNvPicPr/>
                      <p:nvPr/>
                    </p:nvPicPr>
                    <p:blipFill>
                      <a:blip r:embed="rId13"/>
                      <a:stretch>
                        <a:fillRect/>
                      </a:stretch>
                    </p:blipFill>
                    <p:spPr>
                      <a:xfrm>
                        <a:off x="4675188" y="4132263"/>
                        <a:ext cx="3111500" cy="368300"/>
                      </a:xfrm>
                      <a:prstGeom prst="rect">
                        <a:avLst/>
                      </a:prstGeom>
                      <a:noFill/>
                      <a:ln w="38100">
                        <a:noFill/>
                        <a:miter/>
                      </a:ln>
                    </p:spPr>
                  </p:pic>
                </p:oleObj>
              </mc:Fallback>
            </mc:AlternateContent>
          </a:graphicData>
        </a:graphic>
      </p:graphicFrame>
      <p:graphicFrame>
        <p:nvGraphicFramePr>
          <p:cNvPr id="847879" name="Object 7"/>
          <p:cNvGraphicFramePr>
            <a:graphicFrameLocks noChangeAspect="1"/>
          </p:cNvGraphicFramePr>
          <p:nvPr/>
        </p:nvGraphicFramePr>
        <p:xfrm>
          <a:off x="4214813" y="4670425"/>
          <a:ext cx="1231900" cy="330200"/>
        </p:xfrm>
        <a:graphic>
          <a:graphicData uri="http://schemas.openxmlformats.org/presentationml/2006/ole">
            <mc:AlternateContent xmlns:mc="http://schemas.openxmlformats.org/markup-compatibility/2006">
              <mc:Choice xmlns:v="urn:schemas-microsoft-com:vml" Requires="v">
                <p:oleObj r:id="rId14" imgW="1231265" imgH="330200" progId="Equation.3">
                  <p:embed/>
                </p:oleObj>
              </mc:Choice>
              <mc:Fallback>
                <p:oleObj r:id="rId14" imgW="1231265" imgH="330200" progId="Equation.3">
                  <p:embed/>
                  <p:pic>
                    <p:nvPicPr>
                      <p:cNvPr id="0" name="图片 3657"/>
                      <p:cNvPicPr/>
                      <p:nvPr/>
                    </p:nvPicPr>
                    <p:blipFill>
                      <a:blip r:embed="rId15"/>
                      <a:stretch>
                        <a:fillRect/>
                      </a:stretch>
                    </p:blipFill>
                    <p:spPr>
                      <a:xfrm>
                        <a:off x="4214813" y="4670425"/>
                        <a:ext cx="1231900" cy="330200"/>
                      </a:xfrm>
                      <a:prstGeom prst="rect">
                        <a:avLst/>
                      </a:prstGeom>
                      <a:noFill/>
                      <a:ln w="38100">
                        <a:noFill/>
                        <a:miter/>
                      </a:ln>
                    </p:spPr>
                  </p:pic>
                </p:oleObj>
              </mc:Fallback>
            </mc:AlternateContent>
          </a:graphicData>
        </a:graphic>
      </p:graphicFrame>
      <p:sp>
        <p:nvSpPr>
          <p:cNvPr id="16" name="TextBox 15"/>
          <p:cNvSpPr txBox="1"/>
          <p:nvPr/>
        </p:nvSpPr>
        <p:spPr>
          <a:xfrm>
            <a:off x="4714875" y="5072063"/>
            <a:ext cx="19907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ea typeface="微软雅黑" panose="020B0503020204020204" pitchFamily="34" charset="-122"/>
              </a:rPr>
              <a:t>不存在谐振峰值</a:t>
            </a:r>
          </a:p>
        </p:txBody>
      </p:sp>
      <p:sp>
        <p:nvSpPr>
          <p:cNvPr id="17" name="矩形 16"/>
          <p:cNvSpPr/>
          <p:nvPr/>
        </p:nvSpPr>
        <p:spPr>
          <a:xfrm>
            <a:off x="4778375" y="5957888"/>
            <a:ext cx="1936750" cy="4000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l-GR"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ζ</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越小，</a:t>
            </a:r>
            <a:r>
              <a:rPr kumimoji="0" lang="en-US" altLang="zh-CN" sz="2000" b="1" i="1" u="none" strike="noStrike" kern="1200" cap="none" spc="0" normalizeH="0" baseline="0" noProof="0" dirty="0" err="1">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2000" b="1" i="0" u="none" strike="noStrike" kern="1200" cap="none" spc="0" normalizeH="0" baseline="-25000" noProof="0" dirty="0" err="1">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越大</a:t>
            </a:r>
            <a:endParaRPr kumimoji="0" lang="zh-CN" altLang="en-US" sz="200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47879"/>
                                        </p:tgtEl>
                                        <p:attrNameLst>
                                          <p:attrName>style.visibility</p:attrName>
                                        </p:attrNameLst>
                                      </p:cBhvr>
                                      <p:to>
                                        <p:strVal val="visible"/>
                                      </p:to>
                                    </p:set>
                                    <p:anim calcmode="lin" valueType="num">
                                      <p:cBhvr additive="base">
                                        <p:cTn id="32" dur="500" fill="hold"/>
                                        <p:tgtEl>
                                          <p:spTgt spid="847879"/>
                                        </p:tgtEl>
                                        <p:attrNameLst>
                                          <p:attrName>ppt_x</p:attrName>
                                        </p:attrNameLst>
                                      </p:cBhvr>
                                      <p:tavLst>
                                        <p:tav tm="0">
                                          <p:val>
                                            <p:strVal val="#ppt_x"/>
                                          </p:val>
                                        </p:tav>
                                        <p:tav tm="100000">
                                          <p:val>
                                            <p:strVal val="#ppt_x"/>
                                          </p:val>
                                        </p:tav>
                                      </p:tavLst>
                                    </p:anim>
                                    <p:anim calcmode="lin" valueType="num">
                                      <p:cBhvr additive="base">
                                        <p:cTn id="33" dur="500" fill="hold"/>
                                        <p:tgtEl>
                                          <p:spTgt spid="84787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0420" name="Picture 4" descr="O72A0190"/>
          <p:cNvPicPr>
            <a:picLocks noChangeAspect="1" noChangeArrowheads="1"/>
          </p:cNvPicPr>
          <p:nvPr/>
        </p:nvPicPr>
        <p:blipFill>
          <a:blip r:embed="rId3"/>
          <a:srcRect/>
          <a:stretch>
            <a:fillRect/>
          </a:stretch>
        </p:blipFill>
        <p:spPr bwMode="auto">
          <a:xfrm>
            <a:off x="4327525" y="428625"/>
            <a:ext cx="4602163" cy="5930900"/>
          </a:xfrm>
          <a:prstGeom prst="rect">
            <a:avLst/>
          </a:prstGeom>
          <a:ln>
            <a:noFill/>
          </a:ln>
          <a:effectLst>
            <a:outerShdw blurRad="292100" dist="139700" dir="2700000" algn="tl" rotWithShape="0">
              <a:srgbClr val="333333">
                <a:alpha val="65000"/>
              </a:srgbClr>
            </a:outerShdw>
          </a:effectLst>
        </p:spPr>
      </p:pic>
      <p:sp>
        <p:nvSpPr>
          <p:cNvPr id="47107" name="Text Box 6"/>
          <p:cNvSpPr txBox="1"/>
          <p:nvPr/>
        </p:nvSpPr>
        <p:spPr>
          <a:xfrm>
            <a:off x="571500" y="2214563"/>
            <a:ext cx="2087563" cy="4619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b="1" dirty="0">
                <a:solidFill>
                  <a:srgbClr val="A50021"/>
                </a:solidFill>
                <a:latin typeface="Tahoma" panose="020B0604030504040204" pitchFamily="34" charset="0"/>
                <a:ea typeface="微软雅黑" panose="020B0503020204020204" pitchFamily="34" charset="-122"/>
              </a:rPr>
              <a:t>谐振频率</a:t>
            </a:r>
          </a:p>
        </p:txBody>
      </p:sp>
      <p:sp>
        <p:nvSpPr>
          <p:cNvPr id="47108" name="Text Box 7"/>
          <p:cNvSpPr txBox="1"/>
          <p:nvPr/>
        </p:nvSpPr>
        <p:spPr>
          <a:xfrm>
            <a:off x="642938" y="3860800"/>
            <a:ext cx="1728787" cy="4619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b="1" dirty="0">
                <a:solidFill>
                  <a:srgbClr val="A50021"/>
                </a:solidFill>
                <a:latin typeface="Tahoma" panose="020B0604030504040204" pitchFamily="34" charset="0"/>
                <a:ea typeface="微软雅黑" panose="020B0503020204020204" pitchFamily="34" charset="-122"/>
              </a:rPr>
              <a:t>谐振峰值</a:t>
            </a:r>
          </a:p>
        </p:txBody>
      </p:sp>
      <p:graphicFrame>
        <p:nvGraphicFramePr>
          <p:cNvPr id="845828" name="Object 4"/>
          <p:cNvGraphicFramePr>
            <a:graphicFrameLocks noChangeAspect="1"/>
          </p:cNvGraphicFramePr>
          <p:nvPr/>
        </p:nvGraphicFramePr>
        <p:xfrm>
          <a:off x="357188" y="2928938"/>
          <a:ext cx="2578100" cy="469900"/>
        </p:xfrm>
        <a:graphic>
          <a:graphicData uri="http://schemas.openxmlformats.org/presentationml/2006/ole">
            <mc:AlternateContent xmlns:mc="http://schemas.openxmlformats.org/markup-compatibility/2006">
              <mc:Choice xmlns:v="urn:schemas-microsoft-com:vml" Requires="v">
                <p:oleObj r:id="rId4" imgW="2578100" imgH="469900" progId="Equation.3">
                  <p:embed/>
                </p:oleObj>
              </mc:Choice>
              <mc:Fallback>
                <p:oleObj r:id="rId4" imgW="2578100" imgH="469900" progId="Equation.3">
                  <p:embed/>
                  <p:pic>
                    <p:nvPicPr>
                      <p:cNvPr id="0" name="图片 3658"/>
                      <p:cNvPicPr/>
                      <p:nvPr/>
                    </p:nvPicPr>
                    <p:blipFill>
                      <a:blip r:embed="rId5"/>
                      <a:stretch>
                        <a:fillRect/>
                      </a:stretch>
                    </p:blipFill>
                    <p:spPr>
                      <a:xfrm>
                        <a:off x="357188" y="2928938"/>
                        <a:ext cx="2578100" cy="469900"/>
                      </a:xfrm>
                      <a:prstGeom prst="rect">
                        <a:avLst/>
                      </a:prstGeom>
                      <a:noFill/>
                      <a:ln w="38100">
                        <a:noFill/>
                        <a:miter/>
                      </a:ln>
                    </p:spPr>
                  </p:pic>
                </p:oleObj>
              </mc:Fallback>
            </mc:AlternateContent>
          </a:graphicData>
        </a:graphic>
      </p:graphicFrame>
      <p:graphicFrame>
        <p:nvGraphicFramePr>
          <p:cNvPr id="845829" name="Object 5"/>
          <p:cNvGraphicFramePr>
            <a:graphicFrameLocks noChangeAspect="1"/>
          </p:cNvGraphicFramePr>
          <p:nvPr/>
        </p:nvGraphicFramePr>
        <p:xfrm>
          <a:off x="785813" y="4643438"/>
          <a:ext cx="3225800" cy="838200"/>
        </p:xfrm>
        <a:graphic>
          <a:graphicData uri="http://schemas.openxmlformats.org/presentationml/2006/ole">
            <mc:AlternateContent xmlns:mc="http://schemas.openxmlformats.org/markup-compatibility/2006">
              <mc:Choice xmlns:v="urn:schemas-microsoft-com:vml" Requires="v">
                <p:oleObj r:id="rId6" imgW="3225800" imgH="838200" progId="Equation.3">
                  <p:embed/>
                </p:oleObj>
              </mc:Choice>
              <mc:Fallback>
                <p:oleObj r:id="rId6" imgW="3225800" imgH="838200" progId="Equation.3">
                  <p:embed/>
                  <p:pic>
                    <p:nvPicPr>
                      <p:cNvPr id="0" name="图片 3666"/>
                      <p:cNvPicPr/>
                      <p:nvPr/>
                    </p:nvPicPr>
                    <p:blipFill>
                      <a:blip r:embed="rId7"/>
                      <a:stretch>
                        <a:fillRect/>
                      </a:stretch>
                    </p:blipFill>
                    <p:spPr>
                      <a:xfrm>
                        <a:off x="785813" y="4643438"/>
                        <a:ext cx="3225800" cy="8382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45828"/>
                                        </p:tgtEl>
                                        <p:attrNameLst>
                                          <p:attrName>style.visibility</p:attrName>
                                        </p:attrNameLst>
                                      </p:cBhvr>
                                      <p:to>
                                        <p:strVal val="visible"/>
                                      </p:to>
                                    </p:set>
                                    <p:anim calcmode="lin" valueType="num">
                                      <p:cBhvr additive="base">
                                        <p:cTn id="7" dur="500" fill="hold"/>
                                        <p:tgtEl>
                                          <p:spTgt spid="845828"/>
                                        </p:tgtEl>
                                        <p:attrNameLst>
                                          <p:attrName>ppt_x</p:attrName>
                                        </p:attrNameLst>
                                      </p:cBhvr>
                                      <p:tavLst>
                                        <p:tav tm="0">
                                          <p:val>
                                            <p:strVal val="#ppt_x"/>
                                          </p:val>
                                        </p:tav>
                                        <p:tav tm="100000">
                                          <p:val>
                                            <p:strVal val="#ppt_x"/>
                                          </p:val>
                                        </p:tav>
                                      </p:tavLst>
                                    </p:anim>
                                    <p:anim calcmode="lin" valueType="num">
                                      <p:cBhvr additive="base">
                                        <p:cTn id="8" dur="500" fill="hold"/>
                                        <p:tgtEl>
                                          <p:spTgt spid="8458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45829"/>
                                        </p:tgtEl>
                                        <p:attrNameLst>
                                          <p:attrName>style.visibility</p:attrName>
                                        </p:attrNameLst>
                                      </p:cBhvr>
                                      <p:to>
                                        <p:strVal val="visible"/>
                                      </p:to>
                                    </p:set>
                                    <p:anim calcmode="lin" valueType="num">
                                      <p:cBhvr additive="base">
                                        <p:cTn id="13" dur="500" fill="hold"/>
                                        <p:tgtEl>
                                          <p:spTgt spid="845829"/>
                                        </p:tgtEl>
                                        <p:attrNameLst>
                                          <p:attrName>ppt_x</p:attrName>
                                        </p:attrNameLst>
                                      </p:cBhvr>
                                      <p:tavLst>
                                        <p:tav tm="0">
                                          <p:val>
                                            <p:strVal val="#ppt_x"/>
                                          </p:val>
                                        </p:tav>
                                        <p:tav tm="100000">
                                          <p:val>
                                            <p:strVal val="#ppt_x"/>
                                          </p:val>
                                        </p:tav>
                                      </p:tavLst>
                                    </p:anim>
                                    <p:anim calcmode="lin" valueType="num">
                                      <p:cBhvr additive="base">
                                        <p:cTn id="14" dur="500" fill="hold"/>
                                        <p:tgtEl>
                                          <p:spTgt spid="8458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8130" name="标题 1"/>
          <p:cNvSpPr>
            <a:spLocks noGrp="1"/>
          </p:cNvSpPr>
          <p:nvPr>
            <p:ph type="title"/>
          </p:nvPr>
        </p:nvSpPr>
        <p:spPr>
          <a:xfrm>
            <a:off x="714375" y="274638"/>
            <a:ext cx="8229600" cy="1143000"/>
          </a:xfrm>
        </p:spPr>
        <p:txBody>
          <a:bodyPr vert="horz" wrap="square" lIns="91440" tIns="45720" rIns="91440" bIns="45720" anchor="ctr" anchorCtr="0"/>
          <a:lstStyle/>
          <a:p>
            <a:pPr eaLnBrk="1" hangingPunct="1"/>
            <a:r>
              <a:rPr lang="zh-CN" altLang="en-US" sz="2800" b="1" dirty="0">
                <a:solidFill>
                  <a:srgbClr val="A50021"/>
                </a:solidFill>
              </a:rPr>
              <a:t>振荡环节的渐进对数幅频特性</a:t>
            </a:r>
          </a:p>
        </p:txBody>
      </p:sp>
      <p:pic>
        <p:nvPicPr>
          <p:cNvPr id="3" name="Picture 4" descr="O72A0192"/>
          <p:cNvPicPr>
            <a:picLocks noChangeAspect="1" noChangeArrowheads="1"/>
          </p:cNvPicPr>
          <p:nvPr/>
        </p:nvPicPr>
        <p:blipFill>
          <a:blip r:embed="rId3"/>
          <a:srcRect/>
          <a:stretch>
            <a:fillRect/>
          </a:stretch>
        </p:blipFill>
        <p:spPr bwMode="auto">
          <a:xfrm>
            <a:off x="142875" y="3044825"/>
            <a:ext cx="3929063" cy="3027363"/>
          </a:xfrm>
          <a:prstGeom prst="rect">
            <a:avLst/>
          </a:prstGeom>
          <a:ln>
            <a:noFill/>
          </a:ln>
          <a:effectLst>
            <a:outerShdw blurRad="292100" dist="139700" dir="2700000" algn="tl" rotWithShape="0">
              <a:srgbClr val="333333">
                <a:alpha val="65000"/>
              </a:srgbClr>
            </a:outerShdw>
          </a:effectLst>
        </p:spPr>
      </p:pic>
      <p:graphicFrame>
        <p:nvGraphicFramePr>
          <p:cNvPr id="48132" name="Object 2"/>
          <p:cNvGraphicFramePr>
            <a:graphicFrameLocks noChangeAspect="1"/>
          </p:cNvGraphicFramePr>
          <p:nvPr/>
        </p:nvGraphicFramePr>
        <p:xfrm>
          <a:off x="2214563" y="1474788"/>
          <a:ext cx="6680200" cy="1168400"/>
        </p:xfrm>
        <a:graphic>
          <a:graphicData uri="http://schemas.openxmlformats.org/presentationml/2006/ole">
            <mc:AlternateContent xmlns:mc="http://schemas.openxmlformats.org/markup-compatibility/2006">
              <mc:Choice xmlns:v="urn:schemas-microsoft-com:vml" Requires="v">
                <p:oleObj r:id="rId4" imgW="6680200" imgH="1168400" progId="Equation.3">
                  <p:embed/>
                </p:oleObj>
              </mc:Choice>
              <mc:Fallback>
                <p:oleObj r:id="rId4" imgW="6680200" imgH="1168400" progId="Equation.3">
                  <p:embed/>
                  <p:pic>
                    <p:nvPicPr>
                      <p:cNvPr id="0" name="图片 3660"/>
                      <p:cNvPicPr/>
                      <p:nvPr/>
                    </p:nvPicPr>
                    <p:blipFill>
                      <a:blip r:embed="rId5"/>
                      <a:stretch>
                        <a:fillRect/>
                      </a:stretch>
                    </p:blipFill>
                    <p:spPr>
                      <a:xfrm>
                        <a:off x="2214563" y="1474788"/>
                        <a:ext cx="6680200" cy="1168400"/>
                      </a:xfrm>
                      <a:prstGeom prst="rect">
                        <a:avLst/>
                      </a:prstGeom>
                      <a:noFill/>
                      <a:ln w="38100">
                        <a:noFill/>
                        <a:miter/>
                      </a:ln>
                    </p:spPr>
                  </p:pic>
                </p:oleObj>
              </mc:Fallback>
            </mc:AlternateContent>
          </a:graphicData>
        </a:graphic>
      </p:graphicFrame>
      <p:graphicFrame>
        <p:nvGraphicFramePr>
          <p:cNvPr id="48133" name="Object 3"/>
          <p:cNvGraphicFramePr>
            <a:graphicFrameLocks noChangeAspect="1"/>
          </p:cNvGraphicFramePr>
          <p:nvPr/>
        </p:nvGraphicFramePr>
        <p:xfrm>
          <a:off x="4357688" y="2843213"/>
          <a:ext cx="1016000" cy="728662"/>
        </p:xfrm>
        <a:graphic>
          <a:graphicData uri="http://schemas.openxmlformats.org/presentationml/2006/ole">
            <mc:AlternateContent xmlns:mc="http://schemas.openxmlformats.org/markup-compatibility/2006">
              <mc:Choice xmlns:v="urn:schemas-microsoft-com:vml" Requires="v">
                <p:oleObj r:id="rId6" imgW="1016000" imgH="800100" progId="Equation.3">
                  <p:embed/>
                </p:oleObj>
              </mc:Choice>
              <mc:Fallback>
                <p:oleObj r:id="rId6" imgW="1016000" imgH="800100" progId="Equation.3">
                  <p:embed/>
                  <p:pic>
                    <p:nvPicPr>
                      <p:cNvPr id="0" name="图片 3661"/>
                      <p:cNvPicPr/>
                      <p:nvPr/>
                    </p:nvPicPr>
                    <p:blipFill>
                      <a:blip r:embed="rId7"/>
                      <a:stretch>
                        <a:fillRect/>
                      </a:stretch>
                    </p:blipFill>
                    <p:spPr>
                      <a:xfrm>
                        <a:off x="4357688" y="2843213"/>
                        <a:ext cx="1016000" cy="728662"/>
                      </a:xfrm>
                      <a:prstGeom prst="rect">
                        <a:avLst/>
                      </a:prstGeom>
                      <a:noFill/>
                      <a:ln w="38100">
                        <a:noFill/>
                        <a:miter/>
                      </a:ln>
                    </p:spPr>
                  </p:pic>
                </p:oleObj>
              </mc:Fallback>
            </mc:AlternateContent>
          </a:graphicData>
        </a:graphic>
      </p:graphicFrame>
      <p:graphicFrame>
        <p:nvGraphicFramePr>
          <p:cNvPr id="48134" name="Object 4"/>
          <p:cNvGraphicFramePr>
            <a:graphicFrameLocks noChangeAspect="1"/>
          </p:cNvGraphicFramePr>
          <p:nvPr/>
        </p:nvGraphicFramePr>
        <p:xfrm>
          <a:off x="4714875" y="3729038"/>
          <a:ext cx="2921000" cy="342900"/>
        </p:xfrm>
        <a:graphic>
          <a:graphicData uri="http://schemas.openxmlformats.org/presentationml/2006/ole">
            <mc:AlternateContent xmlns:mc="http://schemas.openxmlformats.org/markup-compatibility/2006">
              <mc:Choice xmlns:v="urn:schemas-microsoft-com:vml" Requires="v">
                <p:oleObj r:id="rId8" imgW="2921000" imgH="342900" progId="Equation.3">
                  <p:embed/>
                </p:oleObj>
              </mc:Choice>
              <mc:Fallback>
                <p:oleObj r:id="rId8" imgW="2921000" imgH="342900" progId="Equation.3">
                  <p:embed/>
                  <p:pic>
                    <p:nvPicPr>
                      <p:cNvPr id="0" name="图片 3662"/>
                      <p:cNvPicPr/>
                      <p:nvPr/>
                    </p:nvPicPr>
                    <p:blipFill>
                      <a:blip r:embed="rId9"/>
                      <a:stretch>
                        <a:fillRect/>
                      </a:stretch>
                    </p:blipFill>
                    <p:spPr>
                      <a:xfrm>
                        <a:off x="4714875" y="3729038"/>
                        <a:ext cx="2921000" cy="342900"/>
                      </a:xfrm>
                      <a:prstGeom prst="rect">
                        <a:avLst/>
                      </a:prstGeom>
                      <a:noFill/>
                      <a:ln w="38100">
                        <a:noFill/>
                        <a:miter/>
                      </a:ln>
                    </p:spPr>
                  </p:pic>
                </p:oleObj>
              </mc:Fallback>
            </mc:AlternateContent>
          </a:graphicData>
        </a:graphic>
      </p:graphicFrame>
      <p:graphicFrame>
        <p:nvGraphicFramePr>
          <p:cNvPr id="48135" name="Object 5"/>
          <p:cNvGraphicFramePr>
            <a:graphicFrameLocks noChangeAspect="1"/>
          </p:cNvGraphicFramePr>
          <p:nvPr/>
        </p:nvGraphicFramePr>
        <p:xfrm>
          <a:off x="4413250" y="4200525"/>
          <a:ext cx="1016000" cy="728663"/>
        </p:xfrm>
        <a:graphic>
          <a:graphicData uri="http://schemas.openxmlformats.org/presentationml/2006/ole">
            <mc:AlternateContent xmlns:mc="http://schemas.openxmlformats.org/markup-compatibility/2006">
              <mc:Choice xmlns:v="urn:schemas-microsoft-com:vml" Requires="v">
                <p:oleObj r:id="rId10" imgW="1016000" imgH="800100" progId="Equation.3">
                  <p:embed/>
                </p:oleObj>
              </mc:Choice>
              <mc:Fallback>
                <p:oleObj r:id="rId10" imgW="1016000" imgH="800100" progId="Equation.3">
                  <p:embed/>
                  <p:pic>
                    <p:nvPicPr>
                      <p:cNvPr id="0" name="图片 3665"/>
                      <p:cNvPicPr/>
                      <p:nvPr/>
                    </p:nvPicPr>
                    <p:blipFill>
                      <a:blip r:embed="rId11"/>
                      <a:stretch>
                        <a:fillRect/>
                      </a:stretch>
                    </p:blipFill>
                    <p:spPr>
                      <a:xfrm>
                        <a:off x="4413250" y="4200525"/>
                        <a:ext cx="1016000" cy="728663"/>
                      </a:xfrm>
                      <a:prstGeom prst="rect">
                        <a:avLst/>
                      </a:prstGeom>
                      <a:noFill/>
                      <a:ln w="38100">
                        <a:noFill/>
                        <a:miter/>
                      </a:ln>
                    </p:spPr>
                  </p:pic>
                </p:oleObj>
              </mc:Fallback>
            </mc:AlternateContent>
          </a:graphicData>
        </a:graphic>
      </p:graphicFrame>
      <p:graphicFrame>
        <p:nvGraphicFramePr>
          <p:cNvPr id="48136" name="Object 6"/>
          <p:cNvGraphicFramePr>
            <a:graphicFrameLocks noChangeAspect="1"/>
          </p:cNvGraphicFramePr>
          <p:nvPr/>
        </p:nvGraphicFramePr>
        <p:xfrm>
          <a:off x="4286250" y="5072063"/>
          <a:ext cx="4592638" cy="1025525"/>
        </p:xfrm>
        <a:graphic>
          <a:graphicData uri="http://schemas.openxmlformats.org/presentationml/2006/ole">
            <mc:AlternateContent xmlns:mc="http://schemas.openxmlformats.org/markup-compatibility/2006">
              <mc:Choice xmlns:v="urn:schemas-microsoft-com:vml" Requires="v">
                <p:oleObj r:id="rId12" imgW="5092700" imgH="1168400" progId="Equation.3">
                  <p:embed/>
                </p:oleObj>
              </mc:Choice>
              <mc:Fallback>
                <p:oleObj r:id="rId12" imgW="5092700" imgH="1168400" progId="Equation.3">
                  <p:embed/>
                  <p:pic>
                    <p:nvPicPr>
                      <p:cNvPr id="0" name="图片 3664"/>
                      <p:cNvPicPr/>
                      <p:nvPr/>
                    </p:nvPicPr>
                    <p:blipFill>
                      <a:blip r:embed="rId13"/>
                      <a:stretch>
                        <a:fillRect/>
                      </a:stretch>
                    </p:blipFill>
                    <p:spPr>
                      <a:xfrm>
                        <a:off x="4286250" y="5072063"/>
                        <a:ext cx="4592638" cy="1025525"/>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9154" name="灯片编号占位符 2"/>
          <p:cNvSpPr txBox="1">
            <a:spLocks noGrp="1"/>
          </p:cNvSpPr>
          <p:nvPr>
            <p:ph type="sldNum" sz="quarter" idx="12"/>
          </p:nvPr>
        </p:nvSpPr>
        <p:spPr>
          <a:xfrm>
            <a:off x="3124200" y="6356350"/>
            <a:ext cx="2895600" cy="365125"/>
          </a:xfrm>
          <a:noFill/>
          <a:ln>
            <a:noFill/>
          </a:ln>
        </p:spPr>
        <p:txBody>
          <a:bodyPr anchor="ctr" anchorCtr="0"/>
          <a:lstStyle/>
          <a:p>
            <a:pPr marL="0" indent="0" algn="ctr" eaLnBrk="1" hangingPunct="1">
              <a:spcBef>
                <a:spcPct val="0"/>
              </a:spcBef>
              <a:buFontTx/>
              <a:buNone/>
            </a:pPr>
            <a:fld id="{9A0DB2DC-4C9A-4742-B13C-FB6460FD3503}" type="slidenum">
              <a:rPr lang="en-US" altLang="zh-CN" sz="1200" dirty="0">
                <a:solidFill>
                  <a:srgbClr val="898989"/>
                </a:solidFill>
              </a:rPr>
              <a:t>44</a:t>
            </a:fld>
            <a:endParaRPr lang="en-US" altLang="zh-CN" sz="1200" dirty="0">
              <a:solidFill>
                <a:srgbClr val="898989"/>
              </a:solidFill>
            </a:endParaRPr>
          </a:p>
        </p:txBody>
      </p:sp>
      <p:pic>
        <p:nvPicPr>
          <p:cNvPr id="61444" name="Picture 4" descr="O72A0191"/>
          <p:cNvPicPr>
            <a:picLocks noChangeAspect="1" noChangeArrowheads="1"/>
          </p:cNvPicPr>
          <p:nvPr/>
        </p:nvPicPr>
        <p:blipFill>
          <a:blip r:embed="rId3"/>
          <a:srcRect/>
          <a:stretch>
            <a:fillRect/>
          </a:stretch>
        </p:blipFill>
        <p:spPr bwMode="auto">
          <a:xfrm>
            <a:off x="123825" y="1643063"/>
            <a:ext cx="4376738" cy="5143500"/>
          </a:xfrm>
          <a:prstGeom prst="rect">
            <a:avLst/>
          </a:prstGeom>
          <a:ln>
            <a:noFill/>
          </a:ln>
          <a:effectLst>
            <a:outerShdw blurRad="292100" dist="139700" dir="2700000" algn="tl" rotWithShape="0">
              <a:srgbClr val="333333">
                <a:alpha val="65000"/>
              </a:srgbClr>
            </a:outerShdw>
          </a:effectLst>
        </p:spPr>
      </p:pic>
      <p:sp>
        <p:nvSpPr>
          <p:cNvPr id="49156" name="Rectangle 2"/>
          <p:cNvSpPr>
            <a:spLocks noGrp="1"/>
          </p:cNvSpPr>
          <p:nvPr>
            <p:ph type="title"/>
          </p:nvPr>
        </p:nvSpPr>
        <p:spPr>
          <a:xfrm>
            <a:off x="1350963" y="500063"/>
            <a:ext cx="7793037" cy="857250"/>
          </a:xfrm>
        </p:spPr>
        <p:txBody>
          <a:bodyPr vert="horz" wrap="square" lIns="91440" tIns="45720" rIns="91440" bIns="45720" anchor="ctr" anchorCtr="0"/>
          <a:lstStyle/>
          <a:p>
            <a:pPr eaLnBrk="1" hangingPunct="1"/>
            <a:r>
              <a:rPr lang="zh-CN" altLang="en-US" sz="2800" b="1" dirty="0">
                <a:solidFill>
                  <a:srgbClr val="A50021"/>
                </a:solidFill>
              </a:rPr>
              <a:t>振荡环节对数频率特性</a:t>
            </a:r>
          </a:p>
        </p:txBody>
      </p:sp>
      <p:sp>
        <p:nvSpPr>
          <p:cNvPr id="49157" name="TextBox 4"/>
          <p:cNvSpPr txBox="1"/>
          <p:nvPr/>
        </p:nvSpPr>
        <p:spPr>
          <a:xfrm>
            <a:off x="4643438" y="1643063"/>
            <a:ext cx="32781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在转折频率处的误差：</a:t>
            </a:r>
          </a:p>
        </p:txBody>
      </p:sp>
      <p:graphicFrame>
        <p:nvGraphicFramePr>
          <p:cNvPr id="49158" name="Object 2"/>
          <p:cNvGraphicFramePr>
            <a:graphicFrameLocks noChangeAspect="1"/>
          </p:cNvGraphicFramePr>
          <p:nvPr/>
        </p:nvGraphicFramePr>
        <p:xfrm>
          <a:off x="4541838" y="2214563"/>
          <a:ext cx="4498975" cy="1038225"/>
        </p:xfrm>
        <a:graphic>
          <a:graphicData uri="http://schemas.openxmlformats.org/presentationml/2006/ole">
            <mc:AlternateContent xmlns:mc="http://schemas.openxmlformats.org/markup-compatibility/2006">
              <mc:Choice xmlns:v="urn:schemas-microsoft-com:vml" Requires="v">
                <p:oleObj r:id="rId4" imgW="5892800" imgH="1358900" progId="Equation.3">
                  <p:embed/>
                </p:oleObj>
              </mc:Choice>
              <mc:Fallback>
                <p:oleObj r:id="rId4" imgW="5892800" imgH="1358900" progId="Equation.3">
                  <p:embed/>
                  <p:pic>
                    <p:nvPicPr>
                      <p:cNvPr id="0" name="图片 3671"/>
                      <p:cNvPicPr/>
                      <p:nvPr/>
                    </p:nvPicPr>
                    <p:blipFill>
                      <a:blip r:embed="rId5"/>
                      <a:stretch>
                        <a:fillRect/>
                      </a:stretch>
                    </p:blipFill>
                    <p:spPr>
                      <a:xfrm>
                        <a:off x="4541838" y="2214563"/>
                        <a:ext cx="4498975" cy="1038225"/>
                      </a:xfrm>
                      <a:prstGeom prst="rect">
                        <a:avLst/>
                      </a:prstGeom>
                      <a:noFill/>
                      <a:ln w="38100">
                        <a:noFill/>
                        <a:miter/>
                      </a:ln>
                    </p:spPr>
                  </p:pic>
                </p:oleObj>
              </mc:Fallback>
            </mc:AlternateContent>
          </a:graphicData>
        </a:graphic>
      </p:graphicFrame>
      <p:graphicFrame>
        <p:nvGraphicFramePr>
          <p:cNvPr id="49159" name="Object 3"/>
          <p:cNvGraphicFramePr>
            <a:graphicFrameLocks noChangeAspect="1"/>
          </p:cNvGraphicFramePr>
          <p:nvPr/>
        </p:nvGraphicFramePr>
        <p:xfrm>
          <a:off x="5143500" y="3357563"/>
          <a:ext cx="1643063" cy="271462"/>
        </p:xfrm>
        <a:graphic>
          <a:graphicData uri="http://schemas.openxmlformats.org/presentationml/2006/ole">
            <mc:AlternateContent xmlns:mc="http://schemas.openxmlformats.org/markup-compatibility/2006">
              <mc:Choice xmlns:v="urn:schemas-microsoft-com:vml" Requires="v">
                <p:oleObj r:id="rId6" imgW="2006600" imgH="342900" progId="Equation.3">
                  <p:embed/>
                </p:oleObj>
              </mc:Choice>
              <mc:Fallback>
                <p:oleObj r:id="rId6" imgW="2006600" imgH="342900" progId="Equation.3">
                  <p:embed/>
                  <p:pic>
                    <p:nvPicPr>
                      <p:cNvPr id="0" name="图片 3669"/>
                      <p:cNvPicPr/>
                      <p:nvPr/>
                    </p:nvPicPr>
                    <p:blipFill>
                      <a:blip r:embed="rId7"/>
                      <a:stretch>
                        <a:fillRect/>
                      </a:stretch>
                    </p:blipFill>
                    <p:spPr>
                      <a:xfrm>
                        <a:off x="5143500" y="3357563"/>
                        <a:ext cx="1643063" cy="271462"/>
                      </a:xfrm>
                      <a:prstGeom prst="rect">
                        <a:avLst/>
                      </a:prstGeom>
                      <a:noFill/>
                      <a:ln w="38100">
                        <a:noFill/>
                        <a:miter/>
                      </a:ln>
                    </p:spPr>
                  </p:pic>
                </p:oleObj>
              </mc:Fallback>
            </mc:AlternateContent>
          </a:graphicData>
        </a:graphic>
      </p:graphicFrame>
      <p:sp>
        <p:nvSpPr>
          <p:cNvPr id="8" name="TextBox 7"/>
          <p:cNvSpPr txBox="1"/>
          <p:nvPr/>
        </p:nvSpPr>
        <p:spPr>
          <a:xfrm>
            <a:off x="4714875" y="3967163"/>
            <a:ext cx="1422400" cy="461963"/>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谐峰值：</a:t>
            </a:r>
          </a:p>
        </p:txBody>
      </p:sp>
      <p:graphicFrame>
        <p:nvGraphicFramePr>
          <p:cNvPr id="9" name="Object 4"/>
          <p:cNvGraphicFramePr>
            <a:graphicFrameLocks noChangeAspect="1"/>
          </p:cNvGraphicFramePr>
          <p:nvPr/>
        </p:nvGraphicFramePr>
        <p:xfrm>
          <a:off x="4643438" y="4471988"/>
          <a:ext cx="3929062" cy="385762"/>
        </p:xfrm>
        <a:graphic>
          <a:graphicData uri="http://schemas.openxmlformats.org/presentationml/2006/ole">
            <mc:AlternateContent xmlns:mc="http://schemas.openxmlformats.org/markup-compatibility/2006">
              <mc:Choice xmlns:v="urn:schemas-microsoft-com:vml" Requires="v">
                <p:oleObj r:id="rId8" imgW="4152900" imgH="457200" progId="Equation.3">
                  <p:embed/>
                </p:oleObj>
              </mc:Choice>
              <mc:Fallback>
                <p:oleObj r:id="rId8" imgW="4152900" imgH="457200" progId="Equation.3">
                  <p:embed/>
                  <p:pic>
                    <p:nvPicPr>
                      <p:cNvPr id="0" name="图片 3670"/>
                      <p:cNvPicPr/>
                      <p:nvPr/>
                    </p:nvPicPr>
                    <p:blipFill>
                      <a:blip r:embed="rId9"/>
                      <a:stretch>
                        <a:fillRect/>
                      </a:stretch>
                    </p:blipFill>
                    <p:spPr>
                      <a:xfrm>
                        <a:off x="4643438" y="4471988"/>
                        <a:ext cx="3929062" cy="385762"/>
                      </a:xfrm>
                      <a:prstGeom prst="rect">
                        <a:avLst/>
                      </a:prstGeom>
                      <a:noFill/>
                      <a:ln w="38100">
                        <a:noFill/>
                        <a:miter/>
                      </a:ln>
                    </p:spPr>
                  </p:pic>
                </p:oleObj>
              </mc:Fallback>
            </mc:AlternateContent>
          </a:graphicData>
        </a:graphic>
      </p:graphicFrame>
      <p:graphicFrame>
        <p:nvGraphicFramePr>
          <p:cNvPr id="10" name="Object 5"/>
          <p:cNvGraphicFramePr>
            <a:graphicFrameLocks noChangeAspect="1"/>
          </p:cNvGraphicFramePr>
          <p:nvPr/>
        </p:nvGraphicFramePr>
        <p:xfrm>
          <a:off x="5072063" y="5072063"/>
          <a:ext cx="1928812" cy="309562"/>
        </p:xfrm>
        <a:graphic>
          <a:graphicData uri="http://schemas.openxmlformats.org/presentationml/2006/ole">
            <mc:AlternateContent xmlns:mc="http://schemas.openxmlformats.org/markup-compatibility/2006">
              <mc:Choice xmlns:v="urn:schemas-microsoft-com:vml" Requires="v">
                <p:oleObj r:id="rId10" imgW="2044700" imgH="381000" progId="Equation.3">
                  <p:embed/>
                </p:oleObj>
              </mc:Choice>
              <mc:Fallback>
                <p:oleObj r:id="rId10" imgW="2044700" imgH="381000" progId="Equation.3">
                  <p:embed/>
                  <p:pic>
                    <p:nvPicPr>
                      <p:cNvPr id="0" name="图片 3668"/>
                      <p:cNvPicPr/>
                      <p:nvPr/>
                    </p:nvPicPr>
                    <p:blipFill>
                      <a:blip r:embed="rId11"/>
                      <a:stretch>
                        <a:fillRect/>
                      </a:stretch>
                    </p:blipFill>
                    <p:spPr>
                      <a:xfrm>
                        <a:off x="5072063" y="5072063"/>
                        <a:ext cx="1928812" cy="309562"/>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3"/>
          <p:cNvGrpSpPr/>
          <p:nvPr/>
        </p:nvGrpSpPr>
        <p:grpSpPr>
          <a:xfrm>
            <a:off x="285750" y="1071563"/>
            <a:ext cx="7215188" cy="877887"/>
            <a:chOff x="624" y="2948"/>
            <a:chExt cx="4800" cy="848"/>
          </a:xfrm>
        </p:grpSpPr>
        <p:sp>
          <p:nvSpPr>
            <p:cNvPr id="50233" name="AutoShape 4"/>
            <p:cNvSpPr/>
            <p:nvPr/>
          </p:nvSpPr>
          <p:spPr>
            <a:xfrm>
              <a:off x="624" y="2976"/>
              <a:ext cx="4800" cy="816"/>
            </a:xfrm>
            <a:prstGeom prst="roundRect">
              <a:avLst>
                <a:gd name="adj" fmla="val 16667"/>
              </a:avLst>
            </a:prstGeom>
            <a:gradFill rotWithShape="0">
              <a:gsLst>
                <a:gs pos="0">
                  <a:srgbClr val="7BFF7B"/>
                </a:gs>
                <a:gs pos="100000">
                  <a:srgbClr val="FFFF4F"/>
                </a:gs>
              </a:gsLst>
              <a:lin ang="5400000" scaled="1"/>
              <a:tileRect/>
            </a:gra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50234" name="Object 10"/>
            <p:cNvGraphicFramePr>
              <a:graphicFrameLocks noChangeAspect="1"/>
            </p:cNvGraphicFramePr>
            <p:nvPr/>
          </p:nvGraphicFramePr>
          <p:xfrm>
            <a:off x="816" y="2948"/>
            <a:ext cx="4464" cy="848"/>
          </p:xfrm>
          <a:graphic>
            <a:graphicData uri="http://schemas.openxmlformats.org/presentationml/2006/ole">
              <mc:AlternateContent xmlns:mc="http://schemas.openxmlformats.org/markup-compatibility/2006">
                <mc:Choice xmlns:v="urn:schemas-microsoft-com:vml" Requires="v">
                  <p:oleObj r:id="rId3" imgW="3035300" imgH="558800" progId="Equation.3">
                    <p:embed/>
                  </p:oleObj>
                </mc:Choice>
                <mc:Fallback>
                  <p:oleObj r:id="rId3" imgW="3035300" imgH="558800" progId="Equation.3">
                    <p:embed/>
                    <p:pic>
                      <p:nvPicPr>
                        <p:cNvPr id="0" name="图片 3672"/>
                        <p:cNvPicPr/>
                        <p:nvPr/>
                      </p:nvPicPr>
                      <p:blipFill>
                        <a:blip r:embed="rId4"/>
                        <a:stretch>
                          <a:fillRect/>
                        </a:stretch>
                      </p:blipFill>
                      <p:spPr>
                        <a:xfrm>
                          <a:off x="816" y="2948"/>
                          <a:ext cx="4464" cy="848"/>
                        </a:xfrm>
                        <a:prstGeom prst="rect">
                          <a:avLst/>
                        </a:prstGeom>
                        <a:noFill/>
                        <a:ln w="38100">
                          <a:noFill/>
                          <a:miter/>
                        </a:ln>
                      </p:spPr>
                    </p:pic>
                  </p:oleObj>
                </mc:Fallback>
              </mc:AlternateContent>
            </a:graphicData>
          </a:graphic>
        </p:graphicFrame>
      </p:grpSp>
      <p:grpSp>
        <p:nvGrpSpPr>
          <p:cNvPr id="3" name="Group 6"/>
          <p:cNvGrpSpPr/>
          <p:nvPr/>
        </p:nvGrpSpPr>
        <p:grpSpPr>
          <a:xfrm>
            <a:off x="7429500" y="1143000"/>
            <a:ext cx="1357313" cy="990600"/>
            <a:chOff x="2359" y="2006"/>
            <a:chExt cx="1104" cy="720"/>
          </a:xfrm>
        </p:grpSpPr>
        <p:sp>
          <p:nvSpPr>
            <p:cNvPr id="50231" name="Oval 7"/>
            <p:cNvSpPr/>
            <p:nvPr/>
          </p:nvSpPr>
          <p:spPr>
            <a:xfrm>
              <a:off x="2359" y="2006"/>
              <a:ext cx="1104" cy="720"/>
            </a:xfrm>
            <a:prstGeom prst="ellipse">
              <a:avLst/>
            </a:prstGeom>
            <a:gradFill rotWithShape="0">
              <a:gsLst>
                <a:gs pos="0">
                  <a:srgbClr val="FFC269"/>
                </a:gs>
                <a:gs pos="100000">
                  <a:srgbClr val="88EC99"/>
                </a:gs>
              </a:gsLst>
              <a:lin ang="5400000" scaled="1"/>
              <a:tileRect/>
            </a:gra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50232" name="Object 9"/>
            <p:cNvGraphicFramePr>
              <a:graphicFrameLocks noChangeAspect="1"/>
            </p:cNvGraphicFramePr>
            <p:nvPr/>
          </p:nvGraphicFramePr>
          <p:xfrm>
            <a:off x="2418" y="2006"/>
            <a:ext cx="900" cy="620"/>
          </p:xfrm>
          <a:graphic>
            <a:graphicData uri="http://schemas.openxmlformats.org/presentationml/2006/ole">
              <mc:AlternateContent xmlns:mc="http://schemas.openxmlformats.org/markup-compatibility/2006">
                <mc:Choice xmlns:v="urn:schemas-microsoft-com:vml" Requires="v">
                  <p:oleObj r:id="rId5" imgW="571500" imgH="444500" progId="Equation.3">
                    <p:embed/>
                  </p:oleObj>
                </mc:Choice>
                <mc:Fallback>
                  <p:oleObj r:id="rId5" imgW="571500" imgH="444500" progId="Equation.3">
                    <p:embed/>
                    <p:pic>
                      <p:nvPicPr>
                        <p:cNvPr id="0" name="图片 3675"/>
                        <p:cNvPicPr/>
                        <p:nvPr/>
                      </p:nvPicPr>
                      <p:blipFill>
                        <a:blip r:embed="rId6"/>
                        <a:stretch>
                          <a:fillRect/>
                        </a:stretch>
                      </p:blipFill>
                      <p:spPr>
                        <a:xfrm>
                          <a:off x="2418" y="2006"/>
                          <a:ext cx="900" cy="620"/>
                        </a:xfrm>
                        <a:prstGeom prst="rect">
                          <a:avLst/>
                        </a:prstGeom>
                        <a:noFill/>
                        <a:ln w="38100">
                          <a:noFill/>
                          <a:miter/>
                        </a:ln>
                      </p:spPr>
                    </p:pic>
                  </p:oleObj>
                </mc:Fallback>
              </mc:AlternateContent>
            </a:graphicData>
          </a:graphic>
        </p:graphicFrame>
      </p:grpSp>
      <p:grpSp>
        <p:nvGrpSpPr>
          <p:cNvPr id="4" name="Group 9"/>
          <p:cNvGrpSpPr/>
          <p:nvPr/>
        </p:nvGrpSpPr>
        <p:grpSpPr>
          <a:xfrm>
            <a:off x="5800725" y="2214563"/>
            <a:ext cx="2914650" cy="500062"/>
            <a:chOff x="3744" y="1307"/>
            <a:chExt cx="1872" cy="418"/>
          </a:xfrm>
        </p:grpSpPr>
        <p:sp>
          <p:nvSpPr>
            <p:cNvPr id="50229" name="Rectangle 10" descr="再生纸"/>
            <p:cNvSpPr/>
            <p:nvPr/>
          </p:nvSpPr>
          <p:spPr>
            <a:xfrm>
              <a:off x="3744" y="1329"/>
              <a:ext cx="1872" cy="384"/>
            </a:xfrm>
            <a:prstGeom prst="rect">
              <a:avLst/>
            </a:prstGeom>
            <a:blipFill rotWithShape="0">
              <a:blip r:embed="rId7"/>
            </a:blip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50230" name="Object 8"/>
            <p:cNvGraphicFramePr>
              <a:graphicFrameLocks noChangeAspect="1"/>
            </p:cNvGraphicFramePr>
            <p:nvPr/>
          </p:nvGraphicFramePr>
          <p:xfrm>
            <a:off x="3744" y="1307"/>
            <a:ext cx="1835" cy="418"/>
          </p:xfrm>
          <a:graphic>
            <a:graphicData uri="http://schemas.openxmlformats.org/presentationml/2006/ole">
              <mc:AlternateContent xmlns:mc="http://schemas.openxmlformats.org/markup-compatibility/2006">
                <mc:Choice xmlns:v="urn:schemas-microsoft-com:vml" Requires="v">
                  <p:oleObj r:id="rId8" imgW="1244600" imgH="292100" progId="Equation.DSMT4">
                    <p:embed/>
                  </p:oleObj>
                </mc:Choice>
                <mc:Fallback>
                  <p:oleObj r:id="rId8" imgW="1244600" imgH="292100" progId="Equation.DSMT4">
                    <p:embed/>
                    <p:pic>
                      <p:nvPicPr>
                        <p:cNvPr id="0" name="图片 3678"/>
                        <p:cNvPicPr/>
                        <p:nvPr/>
                      </p:nvPicPr>
                      <p:blipFill>
                        <a:blip r:embed="rId9"/>
                        <a:stretch>
                          <a:fillRect/>
                        </a:stretch>
                      </p:blipFill>
                      <p:spPr>
                        <a:xfrm>
                          <a:off x="3744" y="1307"/>
                          <a:ext cx="1835" cy="418"/>
                        </a:xfrm>
                        <a:prstGeom prst="rect">
                          <a:avLst/>
                        </a:prstGeom>
                        <a:noFill/>
                        <a:ln w="38100">
                          <a:noFill/>
                          <a:miter/>
                        </a:ln>
                      </p:spPr>
                    </p:pic>
                  </p:oleObj>
                </mc:Fallback>
              </mc:AlternateContent>
            </a:graphicData>
          </a:graphic>
        </p:graphicFrame>
      </p:grpSp>
      <p:grpSp>
        <p:nvGrpSpPr>
          <p:cNvPr id="5" name="Group 12"/>
          <p:cNvGrpSpPr/>
          <p:nvPr/>
        </p:nvGrpSpPr>
        <p:grpSpPr>
          <a:xfrm>
            <a:off x="228600" y="2184400"/>
            <a:ext cx="2557463" cy="530225"/>
            <a:chOff x="144" y="1311"/>
            <a:chExt cx="1611" cy="418"/>
          </a:xfrm>
        </p:grpSpPr>
        <p:sp>
          <p:nvSpPr>
            <p:cNvPr id="50227" name="Rectangle 13"/>
            <p:cNvSpPr/>
            <p:nvPr/>
          </p:nvSpPr>
          <p:spPr>
            <a:xfrm>
              <a:off x="144" y="1329"/>
              <a:ext cx="1584" cy="384"/>
            </a:xfrm>
            <a:prstGeom prst="rect">
              <a:avLst/>
            </a:prstGeom>
            <a:solidFill>
              <a:srgbClr val="FFCCFF"/>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50228" name="Object 7"/>
            <p:cNvGraphicFramePr>
              <a:graphicFrameLocks noChangeAspect="1"/>
            </p:cNvGraphicFramePr>
            <p:nvPr/>
          </p:nvGraphicFramePr>
          <p:xfrm>
            <a:off x="181" y="1311"/>
            <a:ext cx="1574" cy="418"/>
          </p:xfrm>
          <a:graphic>
            <a:graphicData uri="http://schemas.openxmlformats.org/presentationml/2006/ole">
              <mc:AlternateContent xmlns:mc="http://schemas.openxmlformats.org/markup-compatibility/2006">
                <mc:Choice xmlns:v="urn:schemas-microsoft-com:vml" Requires="v">
                  <p:oleObj r:id="rId10" imgW="1066800" imgH="292100" progId="Equation.3">
                    <p:embed/>
                  </p:oleObj>
                </mc:Choice>
                <mc:Fallback>
                  <p:oleObj r:id="rId10" imgW="1066800" imgH="292100" progId="Equation.3">
                    <p:embed/>
                    <p:pic>
                      <p:nvPicPr>
                        <p:cNvPr id="0" name="图片 3676"/>
                        <p:cNvPicPr/>
                        <p:nvPr/>
                      </p:nvPicPr>
                      <p:blipFill>
                        <a:blip r:embed="rId11"/>
                        <a:stretch>
                          <a:fillRect/>
                        </a:stretch>
                      </p:blipFill>
                      <p:spPr>
                        <a:xfrm>
                          <a:off x="181" y="1311"/>
                          <a:ext cx="1574" cy="418"/>
                        </a:xfrm>
                        <a:prstGeom prst="rect">
                          <a:avLst/>
                        </a:prstGeom>
                        <a:noFill/>
                        <a:ln w="38100">
                          <a:noFill/>
                          <a:miter/>
                        </a:ln>
                      </p:spPr>
                    </p:pic>
                  </p:oleObj>
                </mc:Fallback>
              </mc:AlternateContent>
            </a:graphicData>
          </a:graphic>
        </p:graphicFrame>
      </p:grpSp>
      <p:grpSp>
        <p:nvGrpSpPr>
          <p:cNvPr id="6" name="Group 15"/>
          <p:cNvGrpSpPr/>
          <p:nvPr/>
        </p:nvGrpSpPr>
        <p:grpSpPr>
          <a:xfrm>
            <a:off x="2857500" y="2190750"/>
            <a:ext cx="2928938" cy="523875"/>
            <a:chOff x="1728" y="1307"/>
            <a:chExt cx="2060" cy="418"/>
          </a:xfrm>
        </p:grpSpPr>
        <p:sp>
          <p:nvSpPr>
            <p:cNvPr id="50225" name="Rectangle 16"/>
            <p:cNvSpPr/>
            <p:nvPr/>
          </p:nvSpPr>
          <p:spPr>
            <a:xfrm>
              <a:off x="1728" y="1329"/>
              <a:ext cx="2016" cy="384"/>
            </a:xfrm>
            <a:prstGeom prst="rect">
              <a:avLst/>
            </a:prstGeom>
            <a:solidFill>
              <a:srgbClr val="B4F0D5"/>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50226" name="Object 6"/>
            <p:cNvGraphicFramePr>
              <a:graphicFrameLocks noChangeAspect="1"/>
            </p:cNvGraphicFramePr>
            <p:nvPr/>
          </p:nvGraphicFramePr>
          <p:xfrm>
            <a:off x="1728" y="1307"/>
            <a:ext cx="2060" cy="418"/>
          </p:xfrm>
          <a:graphic>
            <a:graphicData uri="http://schemas.openxmlformats.org/presentationml/2006/ole">
              <mc:AlternateContent xmlns:mc="http://schemas.openxmlformats.org/markup-compatibility/2006">
                <mc:Choice xmlns:v="urn:schemas-microsoft-com:vml" Requires="v">
                  <p:oleObj r:id="rId12" imgW="1397000" imgH="292100" progId="Equation.3">
                    <p:embed/>
                  </p:oleObj>
                </mc:Choice>
                <mc:Fallback>
                  <p:oleObj r:id="rId12" imgW="1397000" imgH="292100" progId="Equation.3">
                    <p:embed/>
                    <p:pic>
                      <p:nvPicPr>
                        <p:cNvPr id="0" name="图片 3677"/>
                        <p:cNvPicPr/>
                        <p:nvPr/>
                      </p:nvPicPr>
                      <p:blipFill>
                        <a:blip r:embed="rId13"/>
                        <a:stretch>
                          <a:fillRect/>
                        </a:stretch>
                      </p:blipFill>
                      <p:spPr>
                        <a:xfrm>
                          <a:off x="1728" y="1307"/>
                          <a:ext cx="2060" cy="418"/>
                        </a:xfrm>
                        <a:prstGeom prst="rect">
                          <a:avLst/>
                        </a:prstGeom>
                        <a:noFill/>
                        <a:ln w="38100">
                          <a:noFill/>
                          <a:miter/>
                        </a:ln>
                      </p:spPr>
                    </p:pic>
                  </p:oleObj>
                </mc:Fallback>
              </mc:AlternateContent>
            </a:graphicData>
          </a:graphic>
        </p:graphicFrame>
      </p:grpSp>
      <p:sp>
        <p:nvSpPr>
          <p:cNvPr id="57362" name="Freeform 18"/>
          <p:cNvSpPr/>
          <p:nvPr/>
        </p:nvSpPr>
        <p:spPr>
          <a:xfrm>
            <a:off x="2514600" y="3886200"/>
            <a:ext cx="3316288" cy="1143000"/>
          </a:xfrm>
          <a:custGeom>
            <a:avLst/>
            <a:gdLst>
              <a:gd name="txL" fmla="*/ 0 w 2089"/>
              <a:gd name="txT" fmla="*/ 0 h 720"/>
              <a:gd name="txR" fmla="*/ 2089 w 2089"/>
              <a:gd name="txB" fmla="*/ 720 h 720"/>
            </a:gdLst>
            <a:ahLst/>
            <a:cxnLst>
              <a:cxn ang="0">
                <a:pos x="2147483646" y="2147483646"/>
              </a:cxn>
              <a:cxn ang="0">
                <a:pos x="2147483646" y="2147483646"/>
              </a:cxn>
              <a:cxn ang="0">
                <a:pos x="0" y="0"/>
              </a:cxn>
            </a:cxnLst>
            <a:rect l="txL" t="txT" r="txR" b="txB"/>
            <a:pathLst>
              <a:path w="2089" h="720">
                <a:moveTo>
                  <a:pt x="2064" y="720"/>
                </a:moveTo>
                <a:cubicBezTo>
                  <a:pt x="2011" y="644"/>
                  <a:pt x="2089" y="381"/>
                  <a:pt x="1745" y="261"/>
                </a:cubicBezTo>
                <a:cubicBezTo>
                  <a:pt x="1401" y="141"/>
                  <a:pt x="364" y="54"/>
                  <a:pt x="0" y="0"/>
                </a:cubicBezTo>
              </a:path>
            </a:pathLst>
          </a:custGeom>
          <a:noFill/>
          <a:ln w="63500" cap="flat" cmpd="sng">
            <a:solidFill>
              <a:srgbClr val="FC007E">
                <a:alpha val="100000"/>
              </a:srgbClr>
            </a:solidFill>
            <a:prstDash val="solid"/>
            <a:round/>
            <a:headEnd type="none" w="med" len="med"/>
            <a:tailEnd type="stealth" w="med" len="lg"/>
          </a:ln>
        </p:spPr>
        <p:txBody>
          <a:bodyPr/>
          <a:lstStyle/>
          <a:p>
            <a:endParaRPr lang="zh-CN" altLang="en-US" dirty="0">
              <a:ea typeface="微软雅黑" panose="020B0503020204020204" pitchFamily="34" charset="-122"/>
            </a:endParaRPr>
          </a:p>
        </p:txBody>
      </p:sp>
      <p:grpSp>
        <p:nvGrpSpPr>
          <p:cNvPr id="7" name="Group 19"/>
          <p:cNvGrpSpPr/>
          <p:nvPr/>
        </p:nvGrpSpPr>
        <p:grpSpPr>
          <a:xfrm>
            <a:off x="2286000" y="3429000"/>
            <a:ext cx="4495800" cy="2743200"/>
            <a:chOff x="1536" y="2064"/>
            <a:chExt cx="2832" cy="1728"/>
          </a:xfrm>
        </p:grpSpPr>
        <p:sp>
          <p:nvSpPr>
            <p:cNvPr id="50220" name="Line 20"/>
            <p:cNvSpPr/>
            <p:nvPr/>
          </p:nvSpPr>
          <p:spPr>
            <a:xfrm>
              <a:off x="1536" y="3072"/>
              <a:ext cx="2832" cy="0"/>
            </a:xfrm>
            <a:prstGeom prst="line">
              <a:avLst/>
            </a:prstGeom>
            <a:ln w="38100" cap="flat" cmpd="sng">
              <a:solidFill>
                <a:schemeClr val="tx2"/>
              </a:solidFill>
              <a:prstDash val="solid"/>
              <a:headEnd type="none" w="med" len="med"/>
              <a:tailEnd type="triangle" w="med" len="med"/>
            </a:ln>
          </p:spPr>
        </p:sp>
        <p:sp>
          <p:nvSpPr>
            <p:cNvPr id="50221" name="Line 21"/>
            <p:cNvSpPr/>
            <p:nvPr/>
          </p:nvSpPr>
          <p:spPr>
            <a:xfrm flipV="1">
              <a:off x="2928" y="2160"/>
              <a:ext cx="0" cy="1632"/>
            </a:xfrm>
            <a:prstGeom prst="line">
              <a:avLst/>
            </a:prstGeom>
            <a:ln w="38100" cap="flat" cmpd="sng">
              <a:solidFill>
                <a:schemeClr val="tx2"/>
              </a:solidFill>
              <a:prstDash val="solid"/>
              <a:headEnd type="none" w="med" len="med"/>
              <a:tailEnd type="triangle" w="med" len="med"/>
            </a:ln>
          </p:spPr>
        </p:sp>
        <p:sp>
          <p:nvSpPr>
            <p:cNvPr id="50222" name="Text Box 22"/>
            <p:cNvSpPr txBox="1"/>
            <p:nvPr/>
          </p:nvSpPr>
          <p:spPr>
            <a:xfrm>
              <a:off x="2736" y="2064"/>
              <a:ext cx="288" cy="23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j</a:t>
              </a:r>
            </a:p>
          </p:txBody>
        </p:sp>
        <p:sp>
          <p:nvSpPr>
            <p:cNvPr id="50223" name="Text Box 23"/>
            <p:cNvSpPr txBox="1"/>
            <p:nvPr/>
          </p:nvSpPr>
          <p:spPr>
            <a:xfrm>
              <a:off x="2928" y="3026"/>
              <a:ext cx="288" cy="23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0</a:t>
              </a:r>
            </a:p>
          </p:txBody>
        </p:sp>
        <p:sp>
          <p:nvSpPr>
            <p:cNvPr id="50224" name="Text Box 24"/>
            <p:cNvSpPr txBox="1"/>
            <p:nvPr/>
          </p:nvSpPr>
          <p:spPr>
            <a:xfrm>
              <a:off x="3638" y="3024"/>
              <a:ext cx="288" cy="23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1</a:t>
              </a:r>
            </a:p>
          </p:txBody>
        </p:sp>
      </p:grpSp>
      <p:sp>
        <p:nvSpPr>
          <p:cNvPr id="57369" name="Text Box 25"/>
          <p:cNvSpPr txBox="1"/>
          <p:nvPr/>
        </p:nvSpPr>
        <p:spPr>
          <a:xfrm>
            <a:off x="3657600" y="2833688"/>
            <a:ext cx="1752600" cy="51911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800" b="1" dirty="0">
                <a:solidFill>
                  <a:srgbClr val="7B00CE"/>
                </a:solidFill>
                <a:ea typeface="微软雅黑" panose="020B0503020204020204" pitchFamily="34" charset="-122"/>
              </a:rPr>
              <a:t>幅相曲线</a:t>
            </a:r>
          </a:p>
        </p:txBody>
      </p:sp>
      <p:sp>
        <p:nvSpPr>
          <p:cNvPr id="57370" name="Line 26"/>
          <p:cNvSpPr/>
          <p:nvPr/>
        </p:nvSpPr>
        <p:spPr>
          <a:xfrm flipV="1">
            <a:off x="4495800" y="4159250"/>
            <a:ext cx="0" cy="874713"/>
          </a:xfrm>
          <a:prstGeom prst="line">
            <a:avLst/>
          </a:prstGeom>
          <a:ln w="50800" cap="flat" cmpd="sng">
            <a:solidFill>
              <a:srgbClr val="FF99CC"/>
            </a:solidFill>
            <a:prstDash val="solid"/>
            <a:headEnd type="none" w="med" len="med"/>
            <a:tailEnd type="triangle" w="med" len="med"/>
          </a:ln>
        </p:spPr>
      </p:sp>
      <p:sp>
        <p:nvSpPr>
          <p:cNvPr id="57371" name="Line 27"/>
          <p:cNvSpPr/>
          <p:nvPr/>
        </p:nvSpPr>
        <p:spPr>
          <a:xfrm flipV="1">
            <a:off x="4495800" y="4175125"/>
            <a:ext cx="0" cy="874713"/>
          </a:xfrm>
          <a:prstGeom prst="line">
            <a:avLst/>
          </a:prstGeom>
          <a:ln w="50800" cap="flat" cmpd="sng">
            <a:solidFill>
              <a:srgbClr val="FF99CC"/>
            </a:solidFill>
            <a:prstDash val="solid"/>
            <a:headEnd type="none" w="med" len="med"/>
            <a:tailEnd type="triangle" w="med" len="med"/>
          </a:ln>
        </p:spPr>
      </p:sp>
      <p:sp>
        <p:nvSpPr>
          <p:cNvPr id="57372" name="Line 28"/>
          <p:cNvSpPr/>
          <p:nvPr/>
        </p:nvSpPr>
        <p:spPr>
          <a:xfrm flipV="1">
            <a:off x="4495800" y="4175125"/>
            <a:ext cx="0" cy="874713"/>
          </a:xfrm>
          <a:prstGeom prst="line">
            <a:avLst/>
          </a:prstGeom>
          <a:ln w="50800" cap="flat" cmpd="sng">
            <a:solidFill>
              <a:srgbClr val="FF2D96"/>
            </a:solidFill>
            <a:prstDash val="solid"/>
            <a:headEnd type="none" w="med" len="med"/>
            <a:tailEnd type="triangle" w="med" len="med"/>
          </a:ln>
        </p:spPr>
      </p:sp>
      <p:sp>
        <p:nvSpPr>
          <p:cNvPr id="57373" name="Line 29"/>
          <p:cNvSpPr/>
          <p:nvPr/>
        </p:nvSpPr>
        <p:spPr>
          <a:xfrm flipV="1">
            <a:off x="4495800" y="3886200"/>
            <a:ext cx="990600" cy="838200"/>
          </a:xfrm>
          <a:prstGeom prst="line">
            <a:avLst/>
          </a:prstGeom>
          <a:ln w="12700" cap="flat" cmpd="sng">
            <a:solidFill>
              <a:schemeClr val="tx2"/>
            </a:solidFill>
            <a:prstDash val="solid"/>
            <a:headEnd type="none" w="med" len="med"/>
            <a:tailEnd type="none" w="med" len="med"/>
          </a:ln>
        </p:spPr>
      </p:sp>
      <p:graphicFrame>
        <p:nvGraphicFramePr>
          <p:cNvPr id="57374" name="Object 2"/>
          <p:cNvGraphicFramePr>
            <a:graphicFrameLocks noChangeAspect="1"/>
          </p:cNvGraphicFramePr>
          <p:nvPr/>
        </p:nvGraphicFramePr>
        <p:xfrm>
          <a:off x="5257800" y="3362325"/>
          <a:ext cx="1143000" cy="523875"/>
        </p:xfrm>
        <a:graphic>
          <a:graphicData uri="http://schemas.openxmlformats.org/presentationml/2006/ole">
            <mc:AlternateContent xmlns:mc="http://schemas.openxmlformats.org/markup-compatibility/2006">
              <mc:Choice xmlns:v="urn:schemas-microsoft-com:vml" Requires="v">
                <p:oleObj r:id="rId14" imgW="609600" imgH="279400" progId="Equation.3">
                  <p:embed/>
                </p:oleObj>
              </mc:Choice>
              <mc:Fallback>
                <p:oleObj r:id="rId14" imgW="609600" imgH="279400" progId="Equation.3">
                  <p:embed/>
                  <p:pic>
                    <p:nvPicPr>
                      <p:cNvPr id="0" name="图片 3680"/>
                      <p:cNvPicPr/>
                      <p:nvPr/>
                    </p:nvPicPr>
                    <p:blipFill>
                      <a:blip r:embed="rId15"/>
                      <a:stretch>
                        <a:fillRect/>
                      </a:stretch>
                    </p:blipFill>
                    <p:spPr>
                      <a:xfrm>
                        <a:off x="5257800" y="3362325"/>
                        <a:ext cx="1143000" cy="523875"/>
                      </a:xfrm>
                      <a:prstGeom prst="rect">
                        <a:avLst/>
                      </a:prstGeom>
                      <a:noFill/>
                      <a:ln w="38100">
                        <a:noFill/>
                        <a:miter/>
                      </a:ln>
                    </p:spPr>
                  </p:pic>
                </p:oleObj>
              </mc:Fallback>
            </mc:AlternateContent>
          </a:graphicData>
        </a:graphic>
      </p:graphicFrame>
      <p:sp>
        <p:nvSpPr>
          <p:cNvPr id="57375" name="Text Box 31"/>
          <p:cNvSpPr txBox="1"/>
          <p:nvPr/>
        </p:nvSpPr>
        <p:spPr>
          <a:xfrm>
            <a:off x="166688" y="2833688"/>
            <a:ext cx="3048000" cy="46196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b="1" dirty="0">
                <a:solidFill>
                  <a:srgbClr val="7B00CE"/>
                </a:solidFill>
                <a:latin typeface="黑体" panose="02010609060101010101" charset="-122"/>
                <a:ea typeface="黑体" panose="02010609060101010101" charset="-122"/>
              </a:rPr>
              <a:t>对数幅频渐近曲线</a:t>
            </a:r>
          </a:p>
        </p:txBody>
      </p:sp>
      <p:grpSp>
        <p:nvGrpSpPr>
          <p:cNvPr id="8" name="Group 32"/>
          <p:cNvGrpSpPr/>
          <p:nvPr/>
        </p:nvGrpSpPr>
        <p:grpSpPr>
          <a:xfrm>
            <a:off x="2057400" y="2895600"/>
            <a:ext cx="5029200" cy="3429000"/>
            <a:chOff x="1296" y="1824"/>
            <a:chExt cx="3168" cy="2160"/>
          </a:xfrm>
        </p:grpSpPr>
        <p:sp>
          <p:nvSpPr>
            <p:cNvPr id="50218" name="Rectangle 33"/>
            <p:cNvSpPr/>
            <p:nvPr/>
          </p:nvSpPr>
          <p:spPr>
            <a:xfrm>
              <a:off x="2304" y="1824"/>
              <a:ext cx="1056" cy="336"/>
            </a:xfrm>
            <a:prstGeom prst="rect">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0219" name="Rectangle 34"/>
            <p:cNvSpPr/>
            <p:nvPr/>
          </p:nvSpPr>
          <p:spPr>
            <a:xfrm>
              <a:off x="1296" y="2160"/>
              <a:ext cx="3168" cy="1824"/>
            </a:xfrm>
            <a:prstGeom prst="rect">
              <a:avLst/>
            </a:prstGeom>
            <a:solidFill>
              <a:schemeClr val="bg1"/>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57379" name="Line 35"/>
          <p:cNvSpPr/>
          <p:nvPr/>
        </p:nvSpPr>
        <p:spPr>
          <a:xfrm>
            <a:off x="1235075" y="5410200"/>
            <a:ext cx="1600200" cy="0"/>
          </a:xfrm>
          <a:prstGeom prst="line">
            <a:avLst/>
          </a:prstGeom>
          <a:ln w="57150" cap="flat" cmpd="sng">
            <a:solidFill>
              <a:srgbClr val="FF0000"/>
            </a:solidFill>
            <a:prstDash val="solid"/>
            <a:headEnd type="none" w="med" len="med"/>
            <a:tailEnd type="none" w="med" len="med"/>
          </a:ln>
        </p:spPr>
      </p:sp>
      <p:grpSp>
        <p:nvGrpSpPr>
          <p:cNvPr id="9" name="Group 36"/>
          <p:cNvGrpSpPr/>
          <p:nvPr/>
        </p:nvGrpSpPr>
        <p:grpSpPr>
          <a:xfrm>
            <a:off x="381000" y="3581400"/>
            <a:ext cx="5410200" cy="2819400"/>
            <a:chOff x="240" y="2256"/>
            <a:chExt cx="3408" cy="1776"/>
          </a:xfrm>
        </p:grpSpPr>
        <p:sp>
          <p:nvSpPr>
            <p:cNvPr id="50213" name="Line 37"/>
            <p:cNvSpPr/>
            <p:nvPr/>
          </p:nvSpPr>
          <p:spPr>
            <a:xfrm>
              <a:off x="624" y="3408"/>
              <a:ext cx="2832" cy="0"/>
            </a:xfrm>
            <a:prstGeom prst="line">
              <a:avLst/>
            </a:prstGeom>
            <a:ln w="12700" cap="flat" cmpd="sng">
              <a:solidFill>
                <a:schemeClr val="tx2"/>
              </a:solidFill>
              <a:prstDash val="solid"/>
              <a:headEnd type="none" w="med" len="med"/>
              <a:tailEnd type="triangle" w="med" len="med"/>
            </a:ln>
          </p:spPr>
        </p:sp>
        <p:sp>
          <p:nvSpPr>
            <p:cNvPr id="50214" name="Line 38"/>
            <p:cNvSpPr/>
            <p:nvPr/>
          </p:nvSpPr>
          <p:spPr>
            <a:xfrm flipV="1">
              <a:off x="864" y="2352"/>
              <a:ext cx="0" cy="1680"/>
            </a:xfrm>
            <a:prstGeom prst="line">
              <a:avLst/>
            </a:prstGeom>
            <a:ln w="12700" cap="flat" cmpd="sng">
              <a:solidFill>
                <a:schemeClr val="tx2"/>
              </a:solidFill>
              <a:prstDash val="solid"/>
              <a:headEnd type="none" w="med" len="med"/>
              <a:tailEnd type="triangle" w="med" len="med"/>
            </a:ln>
          </p:spPr>
        </p:sp>
        <p:sp>
          <p:nvSpPr>
            <p:cNvPr id="50215" name="Text Box 39"/>
            <p:cNvSpPr txBox="1"/>
            <p:nvPr/>
          </p:nvSpPr>
          <p:spPr>
            <a:xfrm>
              <a:off x="240" y="3264"/>
              <a:ext cx="480" cy="23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0dB</a:t>
              </a:r>
            </a:p>
          </p:txBody>
        </p:sp>
        <p:sp>
          <p:nvSpPr>
            <p:cNvPr id="50216" name="Text Box 40"/>
            <p:cNvSpPr txBox="1"/>
            <p:nvPr/>
          </p:nvSpPr>
          <p:spPr>
            <a:xfrm>
              <a:off x="864" y="2256"/>
              <a:ext cx="768" cy="23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rPr>
                <a:t>L(</a:t>
              </a:r>
              <a:r>
                <a:rPr lang="en-US" altLang="zh-CN" sz="1800" b="1" dirty="0">
                  <a:ea typeface="微软雅黑" panose="020B0503020204020204" pitchFamily="34" charset="-122"/>
                  <a:cs typeface="Times New Roman" panose="02020603050405020304" pitchFamily="18" charset="0"/>
                </a:rPr>
                <a:t>ω)</a:t>
              </a:r>
              <a:r>
                <a:rPr lang="en-US" altLang="zh-CN" sz="1800" b="1" dirty="0">
                  <a:ea typeface="微软雅黑" panose="020B0503020204020204" pitchFamily="34" charset="-122"/>
                </a:rPr>
                <a:t>dB</a:t>
              </a:r>
            </a:p>
          </p:txBody>
        </p:sp>
        <p:sp>
          <p:nvSpPr>
            <p:cNvPr id="50217" name="Text Box 41"/>
            <p:cNvSpPr txBox="1"/>
            <p:nvPr/>
          </p:nvSpPr>
          <p:spPr>
            <a:xfrm>
              <a:off x="3408" y="3226"/>
              <a:ext cx="240" cy="23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ea typeface="微软雅黑" panose="020B0503020204020204" pitchFamily="34" charset="-122"/>
                  <a:cs typeface="Times New Roman" panose="02020603050405020304" pitchFamily="18" charset="0"/>
                </a:rPr>
                <a:t>ω</a:t>
              </a:r>
              <a:endParaRPr lang="en-US" altLang="zh-CN" sz="1800" b="1" dirty="0">
                <a:ea typeface="Times New Roman" panose="02020603050405020304" pitchFamily="18" charset="0"/>
              </a:endParaRPr>
            </a:p>
          </p:txBody>
        </p:sp>
      </p:grpSp>
      <p:sp>
        <p:nvSpPr>
          <p:cNvPr id="57386" name="Line 42"/>
          <p:cNvSpPr/>
          <p:nvPr/>
        </p:nvSpPr>
        <p:spPr>
          <a:xfrm flipV="1">
            <a:off x="2819400" y="3886200"/>
            <a:ext cx="1524000" cy="1524000"/>
          </a:xfrm>
          <a:prstGeom prst="line">
            <a:avLst/>
          </a:prstGeom>
          <a:ln w="57150" cap="flat" cmpd="sng">
            <a:solidFill>
              <a:srgbClr val="FF0000"/>
            </a:solidFill>
            <a:prstDash val="solid"/>
            <a:headEnd type="none" w="med" len="med"/>
            <a:tailEnd type="none" w="med" len="med"/>
          </a:ln>
        </p:spPr>
      </p:sp>
      <p:sp>
        <p:nvSpPr>
          <p:cNvPr id="57387" name="Text Box 43"/>
          <p:cNvSpPr txBox="1"/>
          <p:nvPr/>
        </p:nvSpPr>
        <p:spPr>
          <a:xfrm>
            <a:off x="2743200" y="4191000"/>
            <a:ext cx="838200" cy="36933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solidFill>
                  <a:srgbClr val="FF0000"/>
                </a:solidFill>
                <a:ea typeface="微软雅黑" panose="020B0503020204020204" pitchFamily="34" charset="-122"/>
              </a:rPr>
              <a:t>[+40]</a:t>
            </a:r>
          </a:p>
        </p:txBody>
      </p:sp>
      <p:sp>
        <p:nvSpPr>
          <p:cNvPr id="57388" name="Text Box 44"/>
          <p:cNvSpPr txBox="1"/>
          <p:nvPr/>
        </p:nvSpPr>
        <p:spPr>
          <a:xfrm>
            <a:off x="2438400" y="4814888"/>
            <a:ext cx="609600" cy="519112"/>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800" b="1" dirty="0">
                <a:solidFill>
                  <a:srgbClr val="FF0000"/>
                </a:solidFill>
                <a:ea typeface="微软雅黑" panose="020B0503020204020204" pitchFamily="34" charset="-122"/>
                <a:cs typeface="Times New Roman" panose="02020603050405020304" pitchFamily="18" charset="0"/>
              </a:rPr>
              <a:t>ω</a:t>
            </a:r>
            <a:r>
              <a:rPr lang="en-US" altLang="zh-CN" sz="2800" b="1" baseline="-25000" dirty="0">
                <a:solidFill>
                  <a:srgbClr val="FF0000"/>
                </a:solidFill>
                <a:ea typeface="微软雅黑" panose="020B0503020204020204" pitchFamily="34" charset="-122"/>
                <a:cs typeface="Times New Roman" panose="02020603050405020304" pitchFamily="18" charset="0"/>
              </a:rPr>
              <a:t>n</a:t>
            </a:r>
            <a:endParaRPr lang="en-US" altLang="zh-CN" sz="2800" b="1" dirty="0">
              <a:solidFill>
                <a:srgbClr val="FF0000"/>
              </a:solidFill>
              <a:ea typeface="微软雅黑" panose="020B0503020204020204" pitchFamily="34" charset="-122"/>
            </a:endParaRPr>
          </a:p>
        </p:txBody>
      </p:sp>
      <p:sp>
        <p:nvSpPr>
          <p:cNvPr id="57389" name="Freeform 45"/>
          <p:cNvSpPr/>
          <p:nvPr/>
        </p:nvSpPr>
        <p:spPr>
          <a:xfrm>
            <a:off x="2133600" y="4953000"/>
            <a:ext cx="1143000" cy="806450"/>
          </a:xfrm>
          <a:custGeom>
            <a:avLst/>
            <a:gdLst>
              <a:gd name="txL" fmla="*/ 0 w 720"/>
              <a:gd name="txT" fmla="*/ 0 h 508"/>
              <a:gd name="txR" fmla="*/ 720 w 720"/>
              <a:gd name="txB" fmla="*/ 508 h 508"/>
            </a:gdLst>
            <a:ahLst/>
            <a:cxnLst>
              <a:cxn ang="0">
                <a:pos x="0" y="2147483646"/>
              </a:cxn>
              <a:cxn ang="0">
                <a:pos x="2147483646" y="2147483646"/>
              </a:cxn>
              <a:cxn ang="0">
                <a:pos x="2147483646" y="2147483646"/>
              </a:cxn>
              <a:cxn ang="0">
                <a:pos x="2147483646" y="0"/>
              </a:cxn>
            </a:cxnLst>
            <a:rect l="txL" t="txT" r="txR" b="txB"/>
            <a:pathLst>
              <a:path w="720" h="508">
                <a:moveTo>
                  <a:pt x="0" y="288"/>
                </a:moveTo>
                <a:cubicBezTo>
                  <a:pt x="28" y="299"/>
                  <a:pt x="108" y="330"/>
                  <a:pt x="168" y="357"/>
                </a:cubicBezTo>
                <a:cubicBezTo>
                  <a:pt x="228" y="384"/>
                  <a:pt x="271" y="508"/>
                  <a:pt x="363" y="449"/>
                </a:cubicBezTo>
                <a:cubicBezTo>
                  <a:pt x="455" y="390"/>
                  <a:pt x="646" y="93"/>
                  <a:pt x="720" y="0"/>
                </a:cubicBezTo>
              </a:path>
            </a:pathLst>
          </a:custGeom>
          <a:noFill/>
          <a:ln w="57150" cap="flat" cmpd="sng">
            <a:solidFill>
              <a:srgbClr val="FF0000">
                <a:alpha val="100000"/>
              </a:srgbClr>
            </a:solidFill>
            <a:prstDash val="solid"/>
            <a:round/>
            <a:headEnd type="none" w="med" len="med"/>
            <a:tailEnd type="none" w="med" len="med"/>
          </a:ln>
        </p:spPr>
        <p:txBody>
          <a:bodyPr/>
          <a:lstStyle/>
          <a:p>
            <a:endParaRPr lang="zh-CN" altLang="en-US" dirty="0">
              <a:ea typeface="微软雅黑" panose="020B0503020204020204" pitchFamily="34" charset="-122"/>
            </a:endParaRPr>
          </a:p>
        </p:txBody>
      </p:sp>
      <p:sp>
        <p:nvSpPr>
          <p:cNvPr id="57390" name="Line 46"/>
          <p:cNvSpPr/>
          <p:nvPr/>
        </p:nvSpPr>
        <p:spPr>
          <a:xfrm flipV="1">
            <a:off x="2667000" y="5410200"/>
            <a:ext cx="0" cy="304800"/>
          </a:xfrm>
          <a:prstGeom prst="line">
            <a:avLst/>
          </a:prstGeom>
          <a:ln w="38100" cap="flat" cmpd="sng">
            <a:solidFill>
              <a:srgbClr val="FF0000"/>
            </a:solidFill>
            <a:prstDash val="solid"/>
            <a:headEnd type="none" w="med" len="med"/>
            <a:tailEnd type="none" w="med" len="med"/>
          </a:ln>
        </p:spPr>
      </p:sp>
      <p:sp>
        <p:nvSpPr>
          <p:cNvPr id="57391" name="Line 47"/>
          <p:cNvSpPr/>
          <p:nvPr/>
        </p:nvSpPr>
        <p:spPr>
          <a:xfrm flipV="1">
            <a:off x="2667000" y="5410200"/>
            <a:ext cx="0" cy="304800"/>
          </a:xfrm>
          <a:prstGeom prst="line">
            <a:avLst/>
          </a:prstGeom>
          <a:ln w="38100" cap="flat" cmpd="sng">
            <a:solidFill>
              <a:srgbClr val="FF0000"/>
            </a:solidFill>
            <a:prstDash val="solid"/>
            <a:headEnd type="none" w="med" len="med"/>
            <a:tailEnd type="none" w="med" len="med"/>
          </a:ln>
        </p:spPr>
      </p:sp>
      <p:sp>
        <p:nvSpPr>
          <p:cNvPr id="57392" name="Line 48"/>
          <p:cNvSpPr/>
          <p:nvPr/>
        </p:nvSpPr>
        <p:spPr>
          <a:xfrm flipV="1">
            <a:off x="2667000" y="5410200"/>
            <a:ext cx="0" cy="304800"/>
          </a:xfrm>
          <a:prstGeom prst="line">
            <a:avLst/>
          </a:prstGeom>
          <a:ln w="38100" cap="flat" cmpd="sng">
            <a:solidFill>
              <a:srgbClr val="FF0000"/>
            </a:solidFill>
            <a:prstDash val="solid"/>
            <a:headEnd type="none" w="med" len="med"/>
            <a:tailEnd type="none" w="med" len="med"/>
          </a:ln>
        </p:spPr>
      </p:sp>
      <p:grpSp>
        <p:nvGrpSpPr>
          <p:cNvPr id="10" name="Group 49"/>
          <p:cNvGrpSpPr/>
          <p:nvPr/>
        </p:nvGrpSpPr>
        <p:grpSpPr>
          <a:xfrm>
            <a:off x="4848225" y="3429000"/>
            <a:ext cx="3581400" cy="571500"/>
            <a:chOff x="3312" y="1824"/>
            <a:chExt cx="2256" cy="576"/>
          </a:xfrm>
        </p:grpSpPr>
        <p:sp>
          <p:nvSpPr>
            <p:cNvPr id="50211" name="AutoShape 50" descr="粉色砂纸"/>
            <p:cNvSpPr/>
            <p:nvPr/>
          </p:nvSpPr>
          <p:spPr>
            <a:xfrm>
              <a:off x="3312" y="1824"/>
              <a:ext cx="2256" cy="576"/>
            </a:xfrm>
            <a:prstGeom prst="roundRect">
              <a:avLst>
                <a:gd name="adj" fmla="val 16667"/>
              </a:avLst>
            </a:prstGeom>
            <a:blipFill rotWithShape="0">
              <a:blip r:embed="rId16"/>
            </a:blip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50212" name="Object 5"/>
            <p:cNvGraphicFramePr>
              <a:graphicFrameLocks noChangeAspect="1"/>
            </p:cNvGraphicFramePr>
            <p:nvPr/>
          </p:nvGraphicFramePr>
          <p:xfrm>
            <a:off x="3408" y="1872"/>
            <a:ext cx="2016" cy="504"/>
          </p:xfrm>
          <a:graphic>
            <a:graphicData uri="http://schemas.openxmlformats.org/presentationml/2006/ole">
              <mc:AlternateContent xmlns:mc="http://schemas.openxmlformats.org/markup-compatibility/2006">
                <mc:Choice xmlns:v="urn:schemas-microsoft-com:vml" Requires="v">
                  <p:oleObj r:id="rId17" imgW="1269365" imgH="317500" progId="Equation.3">
                    <p:embed/>
                  </p:oleObj>
                </mc:Choice>
                <mc:Fallback>
                  <p:oleObj r:id="rId17" imgW="1269365" imgH="317500" progId="Equation.3">
                    <p:embed/>
                    <p:pic>
                      <p:nvPicPr>
                        <p:cNvPr id="0" name="图片 3685"/>
                        <p:cNvPicPr/>
                        <p:nvPr/>
                      </p:nvPicPr>
                      <p:blipFill>
                        <a:blip r:embed="rId18"/>
                        <a:stretch>
                          <a:fillRect/>
                        </a:stretch>
                      </p:blipFill>
                      <p:spPr>
                        <a:xfrm>
                          <a:off x="3408" y="1872"/>
                          <a:ext cx="2016" cy="504"/>
                        </a:xfrm>
                        <a:prstGeom prst="rect">
                          <a:avLst/>
                        </a:prstGeom>
                        <a:noFill/>
                        <a:ln w="38100">
                          <a:noFill/>
                          <a:miter/>
                        </a:ln>
                      </p:spPr>
                    </p:pic>
                  </p:oleObj>
                </mc:Fallback>
              </mc:AlternateContent>
            </a:graphicData>
          </a:graphic>
        </p:graphicFrame>
      </p:grpSp>
      <p:grpSp>
        <p:nvGrpSpPr>
          <p:cNvPr id="11" name="Group 52"/>
          <p:cNvGrpSpPr/>
          <p:nvPr/>
        </p:nvGrpSpPr>
        <p:grpSpPr>
          <a:xfrm>
            <a:off x="4786313" y="4357688"/>
            <a:ext cx="4092575" cy="571500"/>
            <a:chOff x="2950" y="2496"/>
            <a:chExt cx="2688" cy="624"/>
          </a:xfrm>
        </p:grpSpPr>
        <p:sp>
          <p:nvSpPr>
            <p:cNvPr id="50209" name="AutoShape 53" descr="花束"/>
            <p:cNvSpPr/>
            <p:nvPr/>
          </p:nvSpPr>
          <p:spPr>
            <a:xfrm>
              <a:off x="2950" y="2496"/>
              <a:ext cx="2688" cy="624"/>
            </a:xfrm>
            <a:prstGeom prst="roundRect">
              <a:avLst>
                <a:gd name="adj" fmla="val 16667"/>
              </a:avLst>
            </a:prstGeom>
            <a:blipFill rotWithShape="0">
              <a:blip r:embed="rId19"/>
            </a:blip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50210" name="Object 4"/>
            <p:cNvGraphicFramePr>
              <a:graphicFrameLocks noChangeAspect="1"/>
            </p:cNvGraphicFramePr>
            <p:nvPr/>
          </p:nvGraphicFramePr>
          <p:xfrm>
            <a:off x="3024" y="2542"/>
            <a:ext cx="2544" cy="482"/>
          </p:xfrm>
          <a:graphic>
            <a:graphicData uri="http://schemas.openxmlformats.org/presentationml/2006/ole">
              <mc:AlternateContent xmlns:mc="http://schemas.openxmlformats.org/markup-compatibility/2006">
                <mc:Choice xmlns:v="urn:schemas-microsoft-com:vml" Requires="v">
                  <p:oleObj r:id="rId20" imgW="1548765" imgH="317500" progId="Equation.3">
                    <p:embed/>
                  </p:oleObj>
                </mc:Choice>
                <mc:Fallback>
                  <p:oleObj r:id="rId20" imgW="1548765" imgH="317500" progId="Equation.3">
                    <p:embed/>
                    <p:pic>
                      <p:nvPicPr>
                        <p:cNvPr id="0" name="图片 3681"/>
                        <p:cNvPicPr/>
                        <p:nvPr/>
                      </p:nvPicPr>
                      <p:blipFill>
                        <a:blip r:embed="rId21"/>
                        <a:stretch>
                          <a:fillRect/>
                        </a:stretch>
                      </p:blipFill>
                      <p:spPr>
                        <a:xfrm>
                          <a:off x="3024" y="2542"/>
                          <a:ext cx="2544" cy="482"/>
                        </a:xfrm>
                        <a:prstGeom prst="rect">
                          <a:avLst/>
                        </a:prstGeom>
                        <a:noFill/>
                        <a:ln w="38100">
                          <a:noFill/>
                          <a:miter/>
                        </a:ln>
                      </p:spPr>
                    </p:pic>
                  </p:oleObj>
                </mc:Fallback>
              </mc:AlternateContent>
            </a:graphicData>
          </a:graphic>
        </p:graphicFrame>
      </p:grpSp>
      <p:grpSp>
        <p:nvGrpSpPr>
          <p:cNvPr id="12" name="Group 55"/>
          <p:cNvGrpSpPr/>
          <p:nvPr/>
        </p:nvGrpSpPr>
        <p:grpSpPr>
          <a:xfrm>
            <a:off x="3276600" y="5786438"/>
            <a:ext cx="3657600" cy="642937"/>
            <a:chOff x="2160" y="3600"/>
            <a:chExt cx="2304" cy="576"/>
          </a:xfrm>
        </p:grpSpPr>
        <p:sp>
          <p:nvSpPr>
            <p:cNvPr id="50207" name="AutoShape 56" descr="纸莎草纸"/>
            <p:cNvSpPr/>
            <p:nvPr/>
          </p:nvSpPr>
          <p:spPr>
            <a:xfrm>
              <a:off x="2160" y="3600"/>
              <a:ext cx="2304" cy="576"/>
            </a:xfrm>
            <a:prstGeom prst="roundRect">
              <a:avLst>
                <a:gd name="adj" fmla="val 16667"/>
              </a:avLst>
            </a:prstGeom>
            <a:blipFill rotWithShape="0">
              <a:blip r:embed="rId22"/>
            </a:blip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50208" name="Object 3"/>
            <p:cNvGraphicFramePr>
              <a:graphicFrameLocks noChangeAspect="1"/>
            </p:cNvGraphicFramePr>
            <p:nvPr/>
          </p:nvGraphicFramePr>
          <p:xfrm>
            <a:off x="2304" y="3681"/>
            <a:ext cx="2016" cy="399"/>
          </p:xfrm>
          <a:graphic>
            <a:graphicData uri="http://schemas.openxmlformats.org/presentationml/2006/ole">
              <mc:AlternateContent xmlns:mc="http://schemas.openxmlformats.org/markup-compatibility/2006">
                <mc:Choice xmlns:v="urn:schemas-microsoft-com:vml" Requires="v">
                  <p:oleObj r:id="rId23" imgW="1218565" imgH="241300" progId="Equation.3">
                    <p:embed/>
                  </p:oleObj>
                </mc:Choice>
                <mc:Fallback>
                  <p:oleObj r:id="rId23" imgW="1218565" imgH="241300" progId="Equation.3">
                    <p:embed/>
                    <p:pic>
                      <p:nvPicPr>
                        <p:cNvPr id="0" name="图片 3682"/>
                        <p:cNvPicPr/>
                        <p:nvPr/>
                      </p:nvPicPr>
                      <p:blipFill>
                        <a:blip r:embed="rId24"/>
                        <a:stretch>
                          <a:fillRect/>
                        </a:stretch>
                      </p:blipFill>
                      <p:spPr>
                        <a:xfrm>
                          <a:off x="2304" y="3681"/>
                          <a:ext cx="2016" cy="399"/>
                        </a:xfrm>
                        <a:prstGeom prst="rect">
                          <a:avLst/>
                        </a:prstGeom>
                        <a:noFill/>
                        <a:ln w="38100">
                          <a:noFill/>
                          <a:miter/>
                        </a:ln>
                      </p:spPr>
                    </p:pic>
                  </p:oleObj>
                </mc:Fallback>
              </mc:AlternateContent>
            </a:graphicData>
          </a:graphic>
        </p:graphicFrame>
      </p:grpSp>
      <p:sp>
        <p:nvSpPr>
          <p:cNvPr id="57402" name="Text Box 58"/>
          <p:cNvSpPr txBox="1"/>
          <p:nvPr/>
        </p:nvSpPr>
        <p:spPr>
          <a:xfrm>
            <a:off x="5562600" y="2801938"/>
            <a:ext cx="2362200" cy="396875"/>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b="1" dirty="0">
                <a:solidFill>
                  <a:srgbClr val="FF0000"/>
                </a:solidFill>
                <a:ea typeface="微软雅黑" panose="020B0503020204020204" pitchFamily="34" charset="-122"/>
              </a:rPr>
              <a:t>0&lt;</a:t>
            </a:r>
            <a:r>
              <a:rPr lang="en-US" altLang="zh-CN" sz="2000" b="1" dirty="0">
                <a:solidFill>
                  <a:srgbClr val="FF0000"/>
                </a:solidFill>
                <a:ea typeface="微软雅黑" panose="020B0503020204020204" pitchFamily="34" charset="-122"/>
                <a:cs typeface="Times New Roman" panose="02020603050405020304" pitchFamily="18" charset="0"/>
              </a:rPr>
              <a:t>ξ&lt;0.707</a:t>
            </a:r>
            <a:r>
              <a:rPr lang="zh-CN" altLang="en-US" sz="2000" b="1" dirty="0">
                <a:solidFill>
                  <a:srgbClr val="FF0000"/>
                </a:solidFill>
                <a:ea typeface="微软雅黑" panose="020B0503020204020204" pitchFamily="34" charset="-122"/>
              </a:rPr>
              <a:t>时有峰值：</a:t>
            </a:r>
          </a:p>
        </p:txBody>
      </p:sp>
      <p:sp>
        <p:nvSpPr>
          <p:cNvPr id="50206" name="Rectangle 9"/>
          <p:cNvSpPr>
            <a:spLocks noGrp="1"/>
          </p:cNvSpPr>
          <p:nvPr>
            <p:ph type="title"/>
          </p:nvPr>
        </p:nvSpPr>
        <p:spPr>
          <a:xfrm>
            <a:off x="1285875" y="142875"/>
            <a:ext cx="8229600" cy="1143000"/>
          </a:xfrm>
        </p:spPr>
        <p:txBody>
          <a:bodyPr vert="horz" wrap="square" lIns="91440" tIns="45720" rIns="91440" bIns="45720" anchor="ctr" anchorCtr="0"/>
          <a:lstStyle/>
          <a:p>
            <a:pPr algn="l" eaLnBrk="1" hangingPunct="1"/>
            <a:r>
              <a:rPr lang="en-US" altLang="zh-CN" sz="2800" b="1" dirty="0">
                <a:solidFill>
                  <a:srgbClr val="A50021"/>
                </a:solidFill>
                <a:latin typeface="黑体" panose="02010609060101010101" charset="-122"/>
                <a:ea typeface="黑体" panose="02010609060101010101" charset="-122"/>
              </a:rPr>
              <a:t>(7) </a:t>
            </a:r>
            <a:r>
              <a:rPr lang="zh-CN" altLang="en-US" sz="2800" b="1" dirty="0">
                <a:solidFill>
                  <a:srgbClr val="A50021"/>
                </a:solidFill>
                <a:latin typeface="黑体" panose="02010609060101010101" charset="-122"/>
                <a:ea typeface="黑体" panose="02010609060101010101" charset="-122"/>
              </a:rPr>
              <a:t>二阶微分环节</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ppt_w/2"/>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ppt_x</p:attrName>
                                        </p:attrNameLst>
                                      </p:cBhvr>
                                      <p:tavLst>
                                        <p:tav tm="0">
                                          <p:val>
                                            <p:strVal val="#ppt_x-#ppt_w/2"/>
                                          </p:val>
                                        </p:tav>
                                        <p:tav tm="100000">
                                          <p:val>
                                            <p:strVal val="#ppt_x"/>
                                          </p:val>
                                        </p:tav>
                                      </p:tavLst>
                                    </p:anim>
                                    <p:anim calcmode="lin" valueType="num">
                                      <p:cBhvr>
                                        <p:cTn id="21" dur="500" fill="hold"/>
                                        <p:tgtEl>
                                          <p:spTgt spid="5"/>
                                        </p:tgtEl>
                                        <p:attrNameLst>
                                          <p:attrName>ppt_y</p:attrName>
                                        </p:attrNameLst>
                                      </p:cBhvr>
                                      <p:tavLst>
                                        <p:tav tm="0">
                                          <p:val>
                                            <p:strVal val="#ppt_y"/>
                                          </p:val>
                                        </p:tav>
                                        <p:tav tm="100000">
                                          <p:val>
                                            <p:strVal val="#ppt_y"/>
                                          </p:val>
                                        </p:tav>
                                      </p:tavLst>
                                    </p:anim>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ppt_w/2"/>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ppt_x</p:attrName>
                                        </p:attrNameLst>
                                      </p:cBhvr>
                                      <p:tavLst>
                                        <p:tav tm="0">
                                          <p:val>
                                            <p:strVal val="#ppt_x-#ppt_w/2"/>
                                          </p:val>
                                        </p:tav>
                                        <p:tav tm="100000">
                                          <p:val>
                                            <p:strVal val="#ppt_x"/>
                                          </p:val>
                                        </p:tav>
                                      </p:tavLst>
                                    </p:anim>
                                    <p:anim calcmode="lin" valueType="num">
                                      <p:cBhvr>
                                        <p:cTn id="37" dur="500" fill="hold"/>
                                        <p:tgtEl>
                                          <p:spTgt spid="4"/>
                                        </p:tgtEl>
                                        <p:attrNameLst>
                                          <p:attrName>ppt_y</p:attrName>
                                        </p:attrNameLst>
                                      </p:cBhvr>
                                      <p:tavLst>
                                        <p:tav tm="0">
                                          <p:val>
                                            <p:strVal val="#ppt_y"/>
                                          </p:val>
                                        </p:tav>
                                        <p:tav tm="100000">
                                          <p:val>
                                            <p:strVal val="#ppt_y"/>
                                          </p:val>
                                        </p:tav>
                                      </p:tavLst>
                                    </p:anim>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8" fill="hold" grpId="0" nodeType="clickEffect">
                                  <p:stCondLst>
                                    <p:cond delay="0"/>
                                  </p:stCondLst>
                                  <p:childTnLst>
                                    <p:set>
                                      <p:cBhvr>
                                        <p:cTn id="43" dur="1" fill="hold">
                                          <p:stCondLst>
                                            <p:cond delay="0"/>
                                          </p:stCondLst>
                                        </p:cTn>
                                        <p:tgtEl>
                                          <p:spTgt spid="57369"/>
                                        </p:tgtEl>
                                        <p:attrNameLst>
                                          <p:attrName>style.visibility</p:attrName>
                                        </p:attrNameLst>
                                      </p:cBhvr>
                                      <p:to>
                                        <p:strVal val="visible"/>
                                      </p:to>
                                    </p:set>
                                    <p:anim calcmode="lin" valueType="num">
                                      <p:cBhvr>
                                        <p:cTn id="44" dur="500" fill="hold"/>
                                        <p:tgtEl>
                                          <p:spTgt spid="57369"/>
                                        </p:tgtEl>
                                        <p:attrNameLst>
                                          <p:attrName>ppt_x</p:attrName>
                                        </p:attrNameLst>
                                      </p:cBhvr>
                                      <p:tavLst>
                                        <p:tav tm="0">
                                          <p:val>
                                            <p:strVal val="#ppt_x-#ppt_w/2"/>
                                          </p:val>
                                        </p:tav>
                                        <p:tav tm="100000">
                                          <p:val>
                                            <p:strVal val="#ppt_x"/>
                                          </p:val>
                                        </p:tav>
                                      </p:tavLst>
                                    </p:anim>
                                    <p:anim calcmode="lin" valueType="num">
                                      <p:cBhvr>
                                        <p:cTn id="45" dur="500" fill="hold"/>
                                        <p:tgtEl>
                                          <p:spTgt spid="57369"/>
                                        </p:tgtEl>
                                        <p:attrNameLst>
                                          <p:attrName>ppt_y</p:attrName>
                                        </p:attrNameLst>
                                      </p:cBhvr>
                                      <p:tavLst>
                                        <p:tav tm="0">
                                          <p:val>
                                            <p:strVal val="#ppt_y"/>
                                          </p:val>
                                        </p:tav>
                                        <p:tav tm="100000">
                                          <p:val>
                                            <p:strVal val="#ppt_y"/>
                                          </p:val>
                                        </p:tav>
                                      </p:tavLst>
                                    </p:anim>
                                    <p:anim calcmode="lin" valueType="num">
                                      <p:cBhvr>
                                        <p:cTn id="46" dur="500" fill="hold"/>
                                        <p:tgtEl>
                                          <p:spTgt spid="57369"/>
                                        </p:tgtEl>
                                        <p:attrNameLst>
                                          <p:attrName>ppt_w</p:attrName>
                                        </p:attrNameLst>
                                      </p:cBhvr>
                                      <p:tavLst>
                                        <p:tav tm="0">
                                          <p:val>
                                            <p:fltVal val="0"/>
                                          </p:val>
                                        </p:tav>
                                        <p:tav tm="100000">
                                          <p:val>
                                            <p:strVal val="#ppt_w"/>
                                          </p:val>
                                        </p:tav>
                                      </p:tavLst>
                                    </p:anim>
                                    <p:anim calcmode="lin" valueType="num">
                                      <p:cBhvr>
                                        <p:cTn id="47" dur="500" fill="hold"/>
                                        <p:tgtEl>
                                          <p:spTgt spid="57369"/>
                                        </p:tgtEl>
                                        <p:attrNameLst>
                                          <p:attrName>ppt_h</p:attrName>
                                        </p:attrNameLst>
                                      </p:cBhvr>
                                      <p:tavLst>
                                        <p:tav tm="0">
                                          <p:val>
                                            <p:strVal val="#ppt_h"/>
                                          </p:val>
                                        </p:tav>
                                        <p:tav tm="100000">
                                          <p:val>
                                            <p:strVal val="#ppt_h"/>
                                          </p:val>
                                        </p:tav>
                                      </p:tavLst>
                                    </p:anim>
                                  </p:childTnLst>
                                </p:cTn>
                              </p:par>
                            </p:childTnLst>
                          </p:cTn>
                        </p:par>
                        <p:par>
                          <p:cTn id="48" fill="hold">
                            <p:stCondLst>
                              <p:cond delay="500"/>
                            </p:stCondLst>
                            <p:childTnLst>
                              <p:par>
                                <p:cTn id="49" presetID="3" presetClass="entr" presetSubtype="5" fill="hold" nodeType="afterEffect">
                                  <p:stCondLst>
                                    <p:cond delay="1000"/>
                                  </p:stCondLst>
                                  <p:childTnLst>
                                    <p:set>
                                      <p:cBhvr>
                                        <p:cTn id="50" dur="1" fill="hold">
                                          <p:stCondLst>
                                            <p:cond delay="0"/>
                                          </p:stCondLst>
                                        </p:cTn>
                                        <p:tgtEl>
                                          <p:spTgt spid="7"/>
                                        </p:tgtEl>
                                        <p:attrNameLst>
                                          <p:attrName>style.visibility</p:attrName>
                                        </p:attrNameLst>
                                      </p:cBhvr>
                                      <p:to>
                                        <p:strVal val="visible"/>
                                      </p:to>
                                    </p:set>
                                    <p:animEffect transition="in" filter="blinds(vertic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9" fill="hold" nodeType="clickEffect">
                                  <p:stCondLst>
                                    <p:cond delay="0"/>
                                  </p:stCondLst>
                                  <p:childTnLst>
                                    <p:set>
                                      <p:cBhvr>
                                        <p:cTn id="55" dur="1" fill="hold">
                                          <p:stCondLst>
                                            <p:cond delay="0"/>
                                          </p:stCondLst>
                                        </p:cTn>
                                        <p:tgtEl>
                                          <p:spTgt spid="57362"/>
                                        </p:tgtEl>
                                        <p:attrNameLst>
                                          <p:attrName>style.visibility</p:attrName>
                                        </p:attrNameLst>
                                      </p:cBhvr>
                                      <p:to>
                                        <p:strVal val="visible"/>
                                      </p:to>
                                    </p:set>
                                    <p:animEffect transition="in" filter="strips(upLeft)">
                                      <p:cBhvr>
                                        <p:cTn id="56" dur="500"/>
                                        <p:tgtEl>
                                          <p:spTgt spid="57362"/>
                                        </p:tgtEl>
                                      </p:cBhvr>
                                    </p:animEffect>
                                  </p:childTnLst>
                                </p:cTn>
                              </p:par>
                            </p:childTnLst>
                          </p:cTn>
                        </p:par>
                      </p:childTnLst>
                    </p:cTn>
                  </p:par>
                  <p:par>
                    <p:cTn id="57" fill="hold">
                      <p:stCondLst>
                        <p:cond delay="indefinite"/>
                      </p:stCondLst>
                      <p:childTnLst>
                        <p:par>
                          <p:cTn id="58" fill="hold">
                            <p:stCondLst>
                              <p:cond delay="0"/>
                            </p:stCondLst>
                            <p:childTnLst>
                              <p:par>
                                <p:cTn id="59" presetID="15" presetClass="entr" presetSubtype="0" fill="hold" nodeType="clickEffect">
                                  <p:stCondLst>
                                    <p:cond delay="0"/>
                                  </p:stCondLst>
                                  <p:childTnLst>
                                    <p:set>
                                      <p:cBhvr>
                                        <p:cTn id="60" dur="1" fill="hold">
                                          <p:stCondLst>
                                            <p:cond delay="0"/>
                                          </p:stCondLst>
                                        </p:cTn>
                                        <p:tgtEl>
                                          <p:spTgt spid="57370"/>
                                        </p:tgtEl>
                                        <p:attrNameLst>
                                          <p:attrName>style.visibility</p:attrName>
                                        </p:attrNameLst>
                                      </p:cBhvr>
                                      <p:to>
                                        <p:strVal val="visible"/>
                                      </p:to>
                                    </p:set>
                                    <p:anim calcmode="lin" valueType="num">
                                      <p:cBhvr>
                                        <p:cTn id="61" dur="1000" fill="hold"/>
                                        <p:tgtEl>
                                          <p:spTgt spid="57370"/>
                                        </p:tgtEl>
                                        <p:attrNameLst>
                                          <p:attrName>ppt_w</p:attrName>
                                        </p:attrNameLst>
                                      </p:cBhvr>
                                      <p:tavLst>
                                        <p:tav tm="0">
                                          <p:val>
                                            <p:fltVal val="0"/>
                                          </p:val>
                                        </p:tav>
                                        <p:tav tm="100000">
                                          <p:val>
                                            <p:strVal val="#ppt_w"/>
                                          </p:val>
                                        </p:tav>
                                      </p:tavLst>
                                    </p:anim>
                                    <p:anim calcmode="lin" valueType="num">
                                      <p:cBhvr>
                                        <p:cTn id="62" dur="1000" fill="hold"/>
                                        <p:tgtEl>
                                          <p:spTgt spid="57370"/>
                                        </p:tgtEl>
                                        <p:attrNameLst>
                                          <p:attrName>ppt_h</p:attrName>
                                        </p:attrNameLst>
                                      </p:cBhvr>
                                      <p:tavLst>
                                        <p:tav tm="0">
                                          <p:val>
                                            <p:fltVal val="0"/>
                                          </p:val>
                                        </p:tav>
                                        <p:tav tm="100000">
                                          <p:val>
                                            <p:strVal val="#ppt_h"/>
                                          </p:val>
                                        </p:tav>
                                      </p:tavLst>
                                    </p:anim>
                                    <p:anim calcmode="lin" valueType="num">
                                      <p:cBhvr>
                                        <p:cTn id="63" dur="1000" fill="hold"/>
                                        <p:tgtEl>
                                          <p:spTgt spid="57370"/>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57370"/>
                                        </p:tgtEl>
                                        <p:attrNameLst>
                                          <p:attrName>ppt_y</p:attrName>
                                        </p:attrNameLst>
                                      </p:cBhvr>
                                      <p:tavLst>
                                        <p:tav tm="0" fmla="#ppt_y+(sin(-2*pi*(1-$))*-#ppt_x+cos(-2*pi*(1-$))*(1-#ppt_y))*(1-$)">
                                          <p:val>
                                            <p:fltVal val="0"/>
                                          </p:val>
                                        </p:tav>
                                        <p:tav tm="100000">
                                          <p:val>
                                            <p:fltVal val="1"/>
                                          </p:val>
                                        </p:tav>
                                      </p:tavLst>
                                    </p:anim>
                                  </p:childTnLst>
                                </p:cTn>
                              </p:par>
                            </p:childTnLst>
                          </p:cTn>
                        </p:par>
                        <p:par>
                          <p:cTn id="65" fill="hold">
                            <p:stCondLst>
                              <p:cond delay="1000"/>
                            </p:stCondLst>
                            <p:childTnLst>
                              <p:par>
                                <p:cTn id="66" presetID="15" presetClass="entr" presetSubtype="0" fill="hold" nodeType="afterEffect">
                                  <p:stCondLst>
                                    <p:cond delay="1000"/>
                                  </p:stCondLst>
                                  <p:childTnLst>
                                    <p:set>
                                      <p:cBhvr>
                                        <p:cTn id="67" dur="1" fill="hold">
                                          <p:stCondLst>
                                            <p:cond delay="0"/>
                                          </p:stCondLst>
                                        </p:cTn>
                                        <p:tgtEl>
                                          <p:spTgt spid="57371"/>
                                        </p:tgtEl>
                                        <p:attrNameLst>
                                          <p:attrName>style.visibility</p:attrName>
                                        </p:attrNameLst>
                                      </p:cBhvr>
                                      <p:to>
                                        <p:strVal val="visible"/>
                                      </p:to>
                                    </p:set>
                                    <p:anim calcmode="lin" valueType="num">
                                      <p:cBhvr>
                                        <p:cTn id="68" dur="1000" fill="hold"/>
                                        <p:tgtEl>
                                          <p:spTgt spid="57371"/>
                                        </p:tgtEl>
                                        <p:attrNameLst>
                                          <p:attrName>ppt_w</p:attrName>
                                        </p:attrNameLst>
                                      </p:cBhvr>
                                      <p:tavLst>
                                        <p:tav tm="0">
                                          <p:val>
                                            <p:fltVal val="0"/>
                                          </p:val>
                                        </p:tav>
                                        <p:tav tm="100000">
                                          <p:val>
                                            <p:strVal val="#ppt_w"/>
                                          </p:val>
                                        </p:tav>
                                      </p:tavLst>
                                    </p:anim>
                                    <p:anim calcmode="lin" valueType="num">
                                      <p:cBhvr>
                                        <p:cTn id="69" dur="1000" fill="hold"/>
                                        <p:tgtEl>
                                          <p:spTgt spid="57371"/>
                                        </p:tgtEl>
                                        <p:attrNameLst>
                                          <p:attrName>ppt_h</p:attrName>
                                        </p:attrNameLst>
                                      </p:cBhvr>
                                      <p:tavLst>
                                        <p:tav tm="0">
                                          <p:val>
                                            <p:fltVal val="0"/>
                                          </p:val>
                                        </p:tav>
                                        <p:tav tm="100000">
                                          <p:val>
                                            <p:strVal val="#ppt_h"/>
                                          </p:val>
                                        </p:tav>
                                      </p:tavLst>
                                    </p:anim>
                                    <p:anim calcmode="lin" valueType="num">
                                      <p:cBhvr>
                                        <p:cTn id="70" dur="1000" fill="hold"/>
                                        <p:tgtEl>
                                          <p:spTgt spid="57371"/>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57371"/>
                                        </p:tgtEl>
                                        <p:attrNameLst>
                                          <p:attrName>ppt_y</p:attrName>
                                        </p:attrNameLst>
                                      </p:cBhvr>
                                      <p:tavLst>
                                        <p:tav tm="0" fmla="#ppt_y+(sin(-2*pi*(1-$))*-#ppt_x+cos(-2*pi*(1-$))*(1-#ppt_y))*(1-$)">
                                          <p:val>
                                            <p:fltVal val="0"/>
                                          </p:val>
                                        </p:tav>
                                        <p:tav tm="100000">
                                          <p:val>
                                            <p:fltVal val="1"/>
                                          </p:val>
                                        </p:tav>
                                      </p:tavLst>
                                    </p:anim>
                                  </p:childTnLst>
                                </p:cTn>
                              </p:par>
                            </p:childTnLst>
                          </p:cTn>
                        </p:par>
                        <p:par>
                          <p:cTn id="72" fill="hold">
                            <p:stCondLst>
                              <p:cond delay="3000"/>
                            </p:stCondLst>
                            <p:childTnLst>
                              <p:par>
                                <p:cTn id="73" presetID="15" presetClass="entr" presetSubtype="0" fill="hold" nodeType="afterEffect">
                                  <p:stCondLst>
                                    <p:cond delay="1000"/>
                                  </p:stCondLst>
                                  <p:childTnLst>
                                    <p:set>
                                      <p:cBhvr>
                                        <p:cTn id="74" dur="1" fill="hold">
                                          <p:stCondLst>
                                            <p:cond delay="0"/>
                                          </p:stCondLst>
                                        </p:cTn>
                                        <p:tgtEl>
                                          <p:spTgt spid="57372"/>
                                        </p:tgtEl>
                                        <p:attrNameLst>
                                          <p:attrName>style.visibility</p:attrName>
                                        </p:attrNameLst>
                                      </p:cBhvr>
                                      <p:to>
                                        <p:strVal val="visible"/>
                                      </p:to>
                                    </p:set>
                                    <p:anim calcmode="lin" valueType="num">
                                      <p:cBhvr>
                                        <p:cTn id="75" dur="1000" fill="hold"/>
                                        <p:tgtEl>
                                          <p:spTgt spid="57372"/>
                                        </p:tgtEl>
                                        <p:attrNameLst>
                                          <p:attrName>ppt_w</p:attrName>
                                        </p:attrNameLst>
                                      </p:cBhvr>
                                      <p:tavLst>
                                        <p:tav tm="0">
                                          <p:val>
                                            <p:fltVal val="0"/>
                                          </p:val>
                                        </p:tav>
                                        <p:tav tm="100000">
                                          <p:val>
                                            <p:strVal val="#ppt_w"/>
                                          </p:val>
                                        </p:tav>
                                      </p:tavLst>
                                    </p:anim>
                                    <p:anim calcmode="lin" valueType="num">
                                      <p:cBhvr>
                                        <p:cTn id="76" dur="1000" fill="hold"/>
                                        <p:tgtEl>
                                          <p:spTgt spid="57372"/>
                                        </p:tgtEl>
                                        <p:attrNameLst>
                                          <p:attrName>ppt_h</p:attrName>
                                        </p:attrNameLst>
                                      </p:cBhvr>
                                      <p:tavLst>
                                        <p:tav tm="0">
                                          <p:val>
                                            <p:fltVal val="0"/>
                                          </p:val>
                                        </p:tav>
                                        <p:tav tm="100000">
                                          <p:val>
                                            <p:strVal val="#ppt_h"/>
                                          </p:val>
                                        </p:tav>
                                      </p:tavLst>
                                    </p:anim>
                                    <p:anim calcmode="lin" valueType="num">
                                      <p:cBhvr>
                                        <p:cTn id="77" dur="1000" fill="hold"/>
                                        <p:tgtEl>
                                          <p:spTgt spid="57372"/>
                                        </p:tgtEl>
                                        <p:attrNameLst>
                                          <p:attrName>ppt_x</p:attrName>
                                        </p:attrNameLst>
                                      </p:cBhvr>
                                      <p:tavLst>
                                        <p:tav tm="0" fmla="#ppt_x+(cos(-2*pi*(1-$))*-#ppt_x-sin(-2*pi*(1-$))*(1-#ppt_y))*(1-$)">
                                          <p:val>
                                            <p:fltVal val="0"/>
                                          </p:val>
                                        </p:tav>
                                        <p:tav tm="100000">
                                          <p:val>
                                            <p:fltVal val="1"/>
                                          </p:val>
                                        </p:tav>
                                      </p:tavLst>
                                    </p:anim>
                                    <p:anim calcmode="lin" valueType="num">
                                      <p:cBhvr>
                                        <p:cTn id="78" dur="1000" fill="hold"/>
                                        <p:tgtEl>
                                          <p:spTgt spid="5737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9" fill="hold">
                      <p:stCondLst>
                        <p:cond delay="indefinite"/>
                      </p:stCondLst>
                      <p:childTnLst>
                        <p:par>
                          <p:cTn id="80" fill="hold">
                            <p:stCondLst>
                              <p:cond delay="0"/>
                            </p:stCondLst>
                            <p:childTnLst>
                              <p:par>
                                <p:cTn id="81" presetID="18" presetClass="entr" presetSubtype="3" fill="hold" nodeType="clickEffect">
                                  <p:stCondLst>
                                    <p:cond delay="0"/>
                                  </p:stCondLst>
                                  <p:childTnLst>
                                    <p:set>
                                      <p:cBhvr>
                                        <p:cTn id="82" dur="1" fill="hold">
                                          <p:stCondLst>
                                            <p:cond delay="0"/>
                                          </p:stCondLst>
                                        </p:cTn>
                                        <p:tgtEl>
                                          <p:spTgt spid="57373"/>
                                        </p:tgtEl>
                                        <p:attrNameLst>
                                          <p:attrName>style.visibility</p:attrName>
                                        </p:attrNameLst>
                                      </p:cBhvr>
                                      <p:to>
                                        <p:strVal val="visible"/>
                                      </p:to>
                                    </p:set>
                                    <p:animEffect transition="in" filter="strips(upRight)">
                                      <p:cBhvr>
                                        <p:cTn id="83" dur="500"/>
                                        <p:tgtEl>
                                          <p:spTgt spid="57373"/>
                                        </p:tgtEl>
                                      </p:cBhvr>
                                    </p:animEffect>
                                  </p:childTnLst>
                                </p:cTn>
                              </p:par>
                            </p:childTnLst>
                          </p:cTn>
                        </p:par>
                        <p:par>
                          <p:cTn id="84" fill="hold">
                            <p:stCondLst>
                              <p:cond delay="500"/>
                            </p:stCondLst>
                            <p:childTnLst>
                              <p:par>
                                <p:cTn id="85" presetID="17" presetClass="entr" presetSubtype="8" fill="hold" nodeType="afterEffect">
                                  <p:stCondLst>
                                    <p:cond delay="0"/>
                                  </p:stCondLst>
                                  <p:childTnLst>
                                    <p:set>
                                      <p:cBhvr>
                                        <p:cTn id="86" dur="1" fill="hold">
                                          <p:stCondLst>
                                            <p:cond delay="0"/>
                                          </p:stCondLst>
                                        </p:cTn>
                                        <p:tgtEl>
                                          <p:spTgt spid="57374"/>
                                        </p:tgtEl>
                                        <p:attrNameLst>
                                          <p:attrName>style.visibility</p:attrName>
                                        </p:attrNameLst>
                                      </p:cBhvr>
                                      <p:to>
                                        <p:strVal val="visible"/>
                                      </p:to>
                                    </p:set>
                                    <p:anim calcmode="lin" valueType="num">
                                      <p:cBhvr>
                                        <p:cTn id="87" dur="500" fill="hold"/>
                                        <p:tgtEl>
                                          <p:spTgt spid="57374"/>
                                        </p:tgtEl>
                                        <p:attrNameLst>
                                          <p:attrName>ppt_x</p:attrName>
                                        </p:attrNameLst>
                                      </p:cBhvr>
                                      <p:tavLst>
                                        <p:tav tm="0">
                                          <p:val>
                                            <p:strVal val="#ppt_x-#ppt_w/2"/>
                                          </p:val>
                                        </p:tav>
                                        <p:tav tm="100000">
                                          <p:val>
                                            <p:strVal val="#ppt_x"/>
                                          </p:val>
                                        </p:tav>
                                      </p:tavLst>
                                    </p:anim>
                                    <p:anim calcmode="lin" valueType="num">
                                      <p:cBhvr>
                                        <p:cTn id="88" dur="500" fill="hold"/>
                                        <p:tgtEl>
                                          <p:spTgt spid="57374"/>
                                        </p:tgtEl>
                                        <p:attrNameLst>
                                          <p:attrName>ppt_y</p:attrName>
                                        </p:attrNameLst>
                                      </p:cBhvr>
                                      <p:tavLst>
                                        <p:tav tm="0">
                                          <p:val>
                                            <p:strVal val="#ppt_y"/>
                                          </p:val>
                                        </p:tav>
                                        <p:tav tm="100000">
                                          <p:val>
                                            <p:strVal val="#ppt_y"/>
                                          </p:val>
                                        </p:tav>
                                      </p:tavLst>
                                    </p:anim>
                                    <p:anim calcmode="lin" valueType="num">
                                      <p:cBhvr>
                                        <p:cTn id="89" dur="500" fill="hold"/>
                                        <p:tgtEl>
                                          <p:spTgt spid="57374"/>
                                        </p:tgtEl>
                                        <p:attrNameLst>
                                          <p:attrName>ppt_w</p:attrName>
                                        </p:attrNameLst>
                                      </p:cBhvr>
                                      <p:tavLst>
                                        <p:tav tm="0">
                                          <p:val>
                                            <p:fltVal val="0"/>
                                          </p:val>
                                        </p:tav>
                                        <p:tav tm="100000">
                                          <p:val>
                                            <p:strVal val="#ppt_w"/>
                                          </p:val>
                                        </p:tav>
                                      </p:tavLst>
                                    </p:anim>
                                    <p:anim calcmode="lin" valueType="num">
                                      <p:cBhvr>
                                        <p:cTn id="90" dur="500" fill="hold"/>
                                        <p:tgtEl>
                                          <p:spTgt spid="57374"/>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7" presetClass="entr" presetSubtype="8" fill="hold" grpId="0" nodeType="clickEffect">
                                  <p:stCondLst>
                                    <p:cond delay="0"/>
                                  </p:stCondLst>
                                  <p:childTnLst>
                                    <p:set>
                                      <p:cBhvr>
                                        <p:cTn id="94" dur="1" fill="hold">
                                          <p:stCondLst>
                                            <p:cond delay="0"/>
                                          </p:stCondLst>
                                        </p:cTn>
                                        <p:tgtEl>
                                          <p:spTgt spid="57375"/>
                                        </p:tgtEl>
                                        <p:attrNameLst>
                                          <p:attrName>style.visibility</p:attrName>
                                        </p:attrNameLst>
                                      </p:cBhvr>
                                      <p:to>
                                        <p:strVal val="visible"/>
                                      </p:to>
                                    </p:set>
                                    <p:anim calcmode="lin" valueType="num">
                                      <p:cBhvr>
                                        <p:cTn id="95" dur="500" fill="hold"/>
                                        <p:tgtEl>
                                          <p:spTgt spid="57375"/>
                                        </p:tgtEl>
                                        <p:attrNameLst>
                                          <p:attrName>ppt_x</p:attrName>
                                        </p:attrNameLst>
                                      </p:cBhvr>
                                      <p:tavLst>
                                        <p:tav tm="0">
                                          <p:val>
                                            <p:strVal val="#ppt_x-#ppt_w/2"/>
                                          </p:val>
                                        </p:tav>
                                        <p:tav tm="100000">
                                          <p:val>
                                            <p:strVal val="#ppt_x"/>
                                          </p:val>
                                        </p:tav>
                                      </p:tavLst>
                                    </p:anim>
                                    <p:anim calcmode="lin" valueType="num">
                                      <p:cBhvr>
                                        <p:cTn id="96" dur="500" fill="hold"/>
                                        <p:tgtEl>
                                          <p:spTgt spid="57375"/>
                                        </p:tgtEl>
                                        <p:attrNameLst>
                                          <p:attrName>ppt_y</p:attrName>
                                        </p:attrNameLst>
                                      </p:cBhvr>
                                      <p:tavLst>
                                        <p:tav tm="0">
                                          <p:val>
                                            <p:strVal val="#ppt_y"/>
                                          </p:val>
                                        </p:tav>
                                        <p:tav tm="100000">
                                          <p:val>
                                            <p:strVal val="#ppt_y"/>
                                          </p:val>
                                        </p:tav>
                                      </p:tavLst>
                                    </p:anim>
                                    <p:anim calcmode="lin" valueType="num">
                                      <p:cBhvr>
                                        <p:cTn id="97" dur="500" fill="hold"/>
                                        <p:tgtEl>
                                          <p:spTgt spid="57375"/>
                                        </p:tgtEl>
                                        <p:attrNameLst>
                                          <p:attrName>ppt_w</p:attrName>
                                        </p:attrNameLst>
                                      </p:cBhvr>
                                      <p:tavLst>
                                        <p:tav tm="0">
                                          <p:val>
                                            <p:fltVal val="0"/>
                                          </p:val>
                                        </p:tav>
                                        <p:tav tm="100000">
                                          <p:val>
                                            <p:strVal val="#ppt_w"/>
                                          </p:val>
                                        </p:tav>
                                      </p:tavLst>
                                    </p:anim>
                                    <p:anim calcmode="lin" valueType="num">
                                      <p:cBhvr>
                                        <p:cTn id="98" dur="500" fill="hold"/>
                                        <p:tgtEl>
                                          <p:spTgt spid="57375"/>
                                        </p:tgtEl>
                                        <p:attrNameLst>
                                          <p:attrName>ppt_h</p:attrName>
                                        </p:attrNameLst>
                                      </p:cBhvr>
                                      <p:tavLst>
                                        <p:tav tm="0">
                                          <p:val>
                                            <p:strVal val="#ppt_h"/>
                                          </p:val>
                                        </p:tav>
                                        <p:tav tm="100000">
                                          <p:val>
                                            <p:strVal val="#ppt_h"/>
                                          </p:val>
                                        </p:tav>
                                      </p:tavLst>
                                    </p:anim>
                                  </p:childTnLst>
                                </p:cTn>
                              </p:par>
                            </p:childTnLst>
                          </p:cTn>
                        </p:par>
                        <p:par>
                          <p:cTn id="99" fill="hold">
                            <p:stCondLst>
                              <p:cond delay="500"/>
                            </p:stCondLst>
                            <p:childTnLst>
                              <p:par>
                                <p:cTn id="100" presetID="9" presetClass="entr" presetSubtype="0" fill="hold" nodeType="afterEffect">
                                  <p:stCondLst>
                                    <p:cond delay="1000"/>
                                  </p:stCondLst>
                                  <p:childTnLst>
                                    <p:set>
                                      <p:cBhvr>
                                        <p:cTn id="101" dur="1" fill="hold">
                                          <p:stCondLst>
                                            <p:cond delay="0"/>
                                          </p:stCondLst>
                                        </p:cTn>
                                        <p:tgtEl>
                                          <p:spTgt spid="8"/>
                                        </p:tgtEl>
                                        <p:attrNameLst>
                                          <p:attrName>style.visibility</p:attrName>
                                        </p:attrNameLst>
                                      </p:cBhvr>
                                      <p:to>
                                        <p:strVal val="visible"/>
                                      </p:to>
                                    </p:set>
                                    <p:animEffect transition="in" filter="dissolve">
                                      <p:cBhvr>
                                        <p:cTn id="102" dur="500"/>
                                        <p:tgtEl>
                                          <p:spTgt spid="8"/>
                                        </p:tgtEl>
                                      </p:cBhvr>
                                    </p:animEffect>
                                  </p:childTnLst>
                                </p:cTn>
                              </p:par>
                            </p:childTnLst>
                          </p:cTn>
                        </p:par>
                        <p:par>
                          <p:cTn id="103" fill="hold">
                            <p:stCondLst>
                              <p:cond delay="2000"/>
                            </p:stCondLst>
                            <p:childTnLst>
                              <p:par>
                                <p:cTn id="104" presetID="3" presetClass="entr" presetSubtype="5" fill="hold" nodeType="afterEffect">
                                  <p:stCondLst>
                                    <p:cond delay="1000"/>
                                  </p:stCondLst>
                                  <p:childTnLst>
                                    <p:set>
                                      <p:cBhvr>
                                        <p:cTn id="105" dur="1" fill="hold">
                                          <p:stCondLst>
                                            <p:cond delay="0"/>
                                          </p:stCondLst>
                                        </p:cTn>
                                        <p:tgtEl>
                                          <p:spTgt spid="9"/>
                                        </p:tgtEl>
                                        <p:attrNameLst>
                                          <p:attrName>style.visibility</p:attrName>
                                        </p:attrNameLst>
                                      </p:cBhvr>
                                      <p:to>
                                        <p:strVal val="visible"/>
                                      </p:to>
                                    </p:set>
                                    <p:animEffect transition="in" filter="blinds(vertical)">
                                      <p:cBhvr>
                                        <p:cTn id="106" dur="500"/>
                                        <p:tgtEl>
                                          <p:spTgt spid="9"/>
                                        </p:tgtEl>
                                      </p:cBhvr>
                                    </p:animEffect>
                                  </p:childTnLst>
                                </p:cTn>
                              </p:par>
                            </p:childTnLst>
                          </p:cTn>
                        </p:par>
                      </p:childTnLst>
                    </p:cTn>
                  </p:par>
                  <p:par>
                    <p:cTn id="107" fill="hold">
                      <p:stCondLst>
                        <p:cond delay="indefinite"/>
                      </p:stCondLst>
                      <p:childTnLst>
                        <p:par>
                          <p:cTn id="108" fill="hold">
                            <p:stCondLst>
                              <p:cond delay="0"/>
                            </p:stCondLst>
                            <p:childTnLst>
                              <p:par>
                                <p:cTn id="109" presetID="17" presetClass="entr" presetSubtype="8" fill="hold" nodeType="clickEffect">
                                  <p:stCondLst>
                                    <p:cond delay="0"/>
                                  </p:stCondLst>
                                  <p:childTnLst>
                                    <p:set>
                                      <p:cBhvr>
                                        <p:cTn id="110" dur="1" fill="hold">
                                          <p:stCondLst>
                                            <p:cond delay="0"/>
                                          </p:stCondLst>
                                        </p:cTn>
                                        <p:tgtEl>
                                          <p:spTgt spid="57379"/>
                                        </p:tgtEl>
                                        <p:attrNameLst>
                                          <p:attrName>style.visibility</p:attrName>
                                        </p:attrNameLst>
                                      </p:cBhvr>
                                      <p:to>
                                        <p:strVal val="visible"/>
                                      </p:to>
                                    </p:set>
                                    <p:anim calcmode="lin" valueType="num">
                                      <p:cBhvr>
                                        <p:cTn id="111" dur="500" fill="hold"/>
                                        <p:tgtEl>
                                          <p:spTgt spid="57379"/>
                                        </p:tgtEl>
                                        <p:attrNameLst>
                                          <p:attrName>ppt_x</p:attrName>
                                        </p:attrNameLst>
                                      </p:cBhvr>
                                      <p:tavLst>
                                        <p:tav tm="0">
                                          <p:val>
                                            <p:strVal val="#ppt_x-#ppt_w/2"/>
                                          </p:val>
                                        </p:tav>
                                        <p:tav tm="100000">
                                          <p:val>
                                            <p:strVal val="#ppt_x"/>
                                          </p:val>
                                        </p:tav>
                                      </p:tavLst>
                                    </p:anim>
                                    <p:anim calcmode="lin" valueType="num">
                                      <p:cBhvr>
                                        <p:cTn id="112" dur="500" fill="hold"/>
                                        <p:tgtEl>
                                          <p:spTgt spid="57379"/>
                                        </p:tgtEl>
                                        <p:attrNameLst>
                                          <p:attrName>ppt_y</p:attrName>
                                        </p:attrNameLst>
                                      </p:cBhvr>
                                      <p:tavLst>
                                        <p:tav tm="0">
                                          <p:val>
                                            <p:strVal val="#ppt_y"/>
                                          </p:val>
                                        </p:tav>
                                        <p:tav tm="100000">
                                          <p:val>
                                            <p:strVal val="#ppt_y"/>
                                          </p:val>
                                        </p:tav>
                                      </p:tavLst>
                                    </p:anim>
                                    <p:anim calcmode="lin" valueType="num">
                                      <p:cBhvr>
                                        <p:cTn id="113" dur="500" fill="hold"/>
                                        <p:tgtEl>
                                          <p:spTgt spid="57379"/>
                                        </p:tgtEl>
                                        <p:attrNameLst>
                                          <p:attrName>ppt_w</p:attrName>
                                        </p:attrNameLst>
                                      </p:cBhvr>
                                      <p:tavLst>
                                        <p:tav tm="0">
                                          <p:val>
                                            <p:fltVal val="0"/>
                                          </p:val>
                                        </p:tav>
                                        <p:tav tm="100000">
                                          <p:val>
                                            <p:strVal val="#ppt_w"/>
                                          </p:val>
                                        </p:tav>
                                      </p:tavLst>
                                    </p:anim>
                                    <p:anim calcmode="lin" valueType="num">
                                      <p:cBhvr>
                                        <p:cTn id="114" dur="500" fill="hold"/>
                                        <p:tgtEl>
                                          <p:spTgt spid="57379"/>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8" presetClass="entr" presetSubtype="3" fill="hold" nodeType="clickEffect">
                                  <p:stCondLst>
                                    <p:cond delay="0"/>
                                  </p:stCondLst>
                                  <p:childTnLst>
                                    <p:set>
                                      <p:cBhvr>
                                        <p:cTn id="118" dur="1" fill="hold">
                                          <p:stCondLst>
                                            <p:cond delay="0"/>
                                          </p:stCondLst>
                                        </p:cTn>
                                        <p:tgtEl>
                                          <p:spTgt spid="57386"/>
                                        </p:tgtEl>
                                        <p:attrNameLst>
                                          <p:attrName>style.visibility</p:attrName>
                                        </p:attrNameLst>
                                      </p:cBhvr>
                                      <p:to>
                                        <p:strVal val="visible"/>
                                      </p:to>
                                    </p:set>
                                    <p:animEffect transition="in" filter="strips(upRight)">
                                      <p:cBhvr>
                                        <p:cTn id="119" dur="500"/>
                                        <p:tgtEl>
                                          <p:spTgt spid="57386"/>
                                        </p:tgtEl>
                                      </p:cBhvr>
                                    </p:animEffect>
                                  </p:childTnLst>
                                </p:cTn>
                              </p:par>
                            </p:childTnLst>
                          </p:cTn>
                        </p:par>
                        <p:par>
                          <p:cTn id="120" fill="hold">
                            <p:stCondLst>
                              <p:cond delay="500"/>
                            </p:stCondLst>
                            <p:childTnLst>
                              <p:par>
                                <p:cTn id="121" presetID="17" presetClass="entr" presetSubtype="8" fill="hold" grpId="0" nodeType="afterEffect">
                                  <p:stCondLst>
                                    <p:cond delay="0"/>
                                  </p:stCondLst>
                                  <p:childTnLst>
                                    <p:set>
                                      <p:cBhvr>
                                        <p:cTn id="122" dur="1" fill="hold">
                                          <p:stCondLst>
                                            <p:cond delay="0"/>
                                          </p:stCondLst>
                                        </p:cTn>
                                        <p:tgtEl>
                                          <p:spTgt spid="57387"/>
                                        </p:tgtEl>
                                        <p:attrNameLst>
                                          <p:attrName>style.visibility</p:attrName>
                                        </p:attrNameLst>
                                      </p:cBhvr>
                                      <p:to>
                                        <p:strVal val="visible"/>
                                      </p:to>
                                    </p:set>
                                    <p:anim calcmode="lin" valueType="num">
                                      <p:cBhvr>
                                        <p:cTn id="123" dur="500" fill="hold"/>
                                        <p:tgtEl>
                                          <p:spTgt spid="57387"/>
                                        </p:tgtEl>
                                        <p:attrNameLst>
                                          <p:attrName>ppt_x</p:attrName>
                                        </p:attrNameLst>
                                      </p:cBhvr>
                                      <p:tavLst>
                                        <p:tav tm="0">
                                          <p:val>
                                            <p:strVal val="#ppt_x-#ppt_w/2"/>
                                          </p:val>
                                        </p:tav>
                                        <p:tav tm="100000">
                                          <p:val>
                                            <p:strVal val="#ppt_x"/>
                                          </p:val>
                                        </p:tav>
                                      </p:tavLst>
                                    </p:anim>
                                    <p:anim calcmode="lin" valueType="num">
                                      <p:cBhvr>
                                        <p:cTn id="124" dur="500" fill="hold"/>
                                        <p:tgtEl>
                                          <p:spTgt spid="57387"/>
                                        </p:tgtEl>
                                        <p:attrNameLst>
                                          <p:attrName>ppt_y</p:attrName>
                                        </p:attrNameLst>
                                      </p:cBhvr>
                                      <p:tavLst>
                                        <p:tav tm="0">
                                          <p:val>
                                            <p:strVal val="#ppt_y"/>
                                          </p:val>
                                        </p:tav>
                                        <p:tav tm="100000">
                                          <p:val>
                                            <p:strVal val="#ppt_y"/>
                                          </p:val>
                                        </p:tav>
                                      </p:tavLst>
                                    </p:anim>
                                    <p:anim calcmode="lin" valueType="num">
                                      <p:cBhvr>
                                        <p:cTn id="125" dur="500" fill="hold"/>
                                        <p:tgtEl>
                                          <p:spTgt spid="57387"/>
                                        </p:tgtEl>
                                        <p:attrNameLst>
                                          <p:attrName>ppt_w</p:attrName>
                                        </p:attrNameLst>
                                      </p:cBhvr>
                                      <p:tavLst>
                                        <p:tav tm="0">
                                          <p:val>
                                            <p:fltVal val="0"/>
                                          </p:val>
                                        </p:tav>
                                        <p:tav tm="100000">
                                          <p:val>
                                            <p:strVal val="#ppt_w"/>
                                          </p:val>
                                        </p:tav>
                                      </p:tavLst>
                                    </p:anim>
                                    <p:anim calcmode="lin" valueType="num">
                                      <p:cBhvr>
                                        <p:cTn id="126" dur="500" fill="hold"/>
                                        <p:tgtEl>
                                          <p:spTgt spid="57387"/>
                                        </p:tgtEl>
                                        <p:attrNameLst>
                                          <p:attrName>ppt_h</p:attrName>
                                        </p:attrNameLst>
                                      </p:cBhvr>
                                      <p:tavLst>
                                        <p:tav tm="0">
                                          <p:val>
                                            <p:strVal val="#ppt_h"/>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5" presetClass="entr" presetSubtype="0" fill="hold" grpId="0" nodeType="clickEffect">
                                  <p:stCondLst>
                                    <p:cond delay="0"/>
                                  </p:stCondLst>
                                  <p:childTnLst>
                                    <p:set>
                                      <p:cBhvr>
                                        <p:cTn id="130" dur="1" fill="hold">
                                          <p:stCondLst>
                                            <p:cond delay="0"/>
                                          </p:stCondLst>
                                        </p:cTn>
                                        <p:tgtEl>
                                          <p:spTgt spid="57388"/>
                                        </p:tgtEl>
                                        <p:attrNameLst>
                                          <p:attrName>style.visibility</p:attrName>
                                        </p:attrNameLst>
                                      </p:cBhvr>
                                      <p:to>
                                        <p:strVal val="visible"/>
                                      </p:to>
                                    </p:set>
                                    <p:anim calcmode="lin" valueType="num">
                                      <p:cBhvr>
                                        <p:cTn id="131" dur="1000" fill="hold"/>
                                        <p:tgtEl>
                                          <p:spTgt spid="57388"/>
                                        </p:tgtEl>
                                        <p:attrNameLst>
                                          <p:attrName>ppt_w</p:attrName>
                                        </p:attrNameLst>
                                      </p:cBhvr>
                                      <p:tavLst>
                                        <p:tav tm="0">
                                          <p:val>
                                            <p:fltVal val="0"/>
                                          </p:val>
                                        </p:tav>
                                        <p:tav tm="100000">
                                          <p:val>
                                            <p:strVal val="#ppt_w"/>
                                          </p:val>
                                        </p:tav>
                                      </p:tavLst>
                                    </p:anim>
                                    <p:anim calcmode="lin" valueType="num">
                                      <p:cBhvr>
                                        <p:cTn id="132" dur="1000" fill="hold"/>
                                        <p:tgtEl>
                                          <p:spTgt spid="57388"/>
                                        </p:tgtEl>
                                        <p:attrNameLst>
                                          <p:attrName>ppt_h</p:attrName>
                                        </p:attrNameLst>
                                      </p:cBhvr>
                                      <p:tavLst>
                                        <p:tav tm="0">
                                          <p:val>
                                            <p:fltVal val="0"/>
                                          </p:val>
                                        </p:tav>
                                        <p:tav tm="100000">
                                          <p:val>
                                            <p:strVal val="#ppt_h"/>
                                          </p:val>
                                        </p:tav>
                                      </p:tavLst>
                                    </p:anim>
                                    <p:anim calcmode="lin" valueType="num">
                                      <p:cBhvr>
                                        <p:cTn id="133" dur="1000" fill="hold"/>
                                        <p:tgtEl>
                                          <p:spTgt spid="57388"/>
                                        </p:tgtEl>
                                        <p:attrNameLst>
                                          <p:attrName>ppt_x</p:attrName>
                                        </p:attrNameLst>
                                      </p:cBhvr>
                                      <p:tavLst>
                                        <p:tav tm="0" fmla="#ppt_x+(cos(-2*pi*(1-$))*-#ppt_x-sin(-2*pi*(1-$))*(1-#ppt_y))*(1-$)">
                                          <p:val>
                                            <p:fltVal val="0"/>
                                          </p:val>
                                        </p:tav>
                                        <p:tav tm="100000">
                                          <p:val>
                                            <p:fltVal val="1"/>
                                          </p:val>
                                        </p:tav>
                                      </p:tavLst>
                                    </p:anim>
                                    <p:anim calcmode="lin" valueType="num">
                                      <p:cBhvr>
                                        <p:cTn id="134" dur="1000" fill="hold"/>
                                        <p:tgtEl>
                                          <p:spTgt spid="5738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35" fill="hold">
                      <p:stCondLst>
                        <p:cond delay="indefinite"/>
                      </p:stCondLst>
                      <p:childTnLst>
                        <p:par>
                          <p:cTn id="136" fill="hold">
                            <p:stCondLst>
                              <p:cond delay="0"/>
                            </p:stCondLst>
                            <p:childTnLst>
                              <p:par>
                                <p:cTn id="137" presetID="17" presetClass="entr" presetSubtype="8" fill="hold" grpId="0" nodeType="clickEffect">
                                  <p:stCondLst>
                                    <p:cond delay="0"/>
                                  </p:stCondLst>
                                  <p:childTnLst>
                                    <p:set>
                                      <p:cBhvr>
                                        <p:cTn id="138" dur="1" fill="hold">
                                          <p:stCondLst>
                                            <p:cond delay="0"/>
                                          </p:stCondLst>
                                        </p:cTn>
                                        <p:tgtEl>
                                          <p:spTgt spid="57402"/>
                                        </p:tgtEl>
                                        <p:attrNameLst>
                                          <p:attrName>style.visibility</p:attrName>
                                        </p:attrNameLst>
                                      </p:cBhvr>
                                      <p:to>
                                        <p:strVal val="visible"/>
                                      </p:to>
                                    </p:set>
                                    <p:anim calcmode="lin" valueType="num">
                                      <p:cBhvr>
                                        <p:cTn id="139" dur="500" fill="hold"/>
                                        <p:tgtEl>
                                          <p:spTgt spid="57402"/>
                                        </p:tgtEl>
                                        <p:attrNameLst>
                                          <p:attrName>ppt_x</p:attrName>
                                        </p:attrNameLst>
                                      </p:cBhvr>
                                      <p:tavLst>
                                        <p:tav tm="0">
                                          <p:val>
                                            <p:strVal val="#ppt_x-#ppt_w/2"/>
                                          </p:val>
                                        </p:tav>
                                        <p:tav tm="100000">
                                          <p:val>
                                            <p:strVal val="#ppt_x"/>
                                          </p:val>
                                        </p:tav>
                                      </p:tavLst>
                                    </p:anim>
                                    <p:anim calcmode="lin" valueType="num">
                                      <p:cBhvr>
                                        <p:cTn id="140" dur="500" fill="hold"/>
                                        <p:tgtEl>
                                          <p:spTgt spid="57402"/>
                                        </p:tgtEl>
                                        <p:attrNameLst>
                                          <p:attrName>ppt_y</p:attrName>
                                        </p:attrNameLst>
                                      </p:cBhvr>
                                      <p:tavLst>
                                        <p:tav tm="0">
                                          <p:val>
                                            <p:strVal val="#ppt_y"/>
                                          </p:val>
                                        </p:tav>
                                        <p:tav tm="100000">
                                          <p:val>
                                            <p:strVal val="#ppt_y"/>
                                          </p:val>
                                        </p:tav>
                                      </p:tavLst>
                                    </p:anim>
                                    <p:anim calcmode="lin" valueType="num">
                                      <p:cBhvr>
                                        <p:cTn id="141" dur="500" fill="hold"/>
                                        <p:tgtEl>
                                          <p:spTgt spid="57402"/>
                                        </p:tgtEl>
                                        <p:attrNameLst>
                                          <p:attrName>ppt_w</p:attrName>
                                        </p:attrNameLst>
                                      </p:cBhvr>
                                      <p:tavLst>
                                        <p:tav tm="0">
                                          <p:val>
                                            <p:fltVal val="0"/>
                                          </p:val>
                                        </p:tav>
                                        <p:tav tm="100000">
                                          <p:val>
                                            <p:strVal val="#ppt_w"/>
                                          </p:val>
                                        </p:tav>
                                      </p:tavLst>
                                    </p:anim>
                                    <p:anim calcmode="lin" valueType="num">
                                      <p:cBhvr>
                                        <p:cTn id="142" dur="500" fill="hold"/>
                                        <p:tgtEl>
                                          <p:spTgt spid="57402"/>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8" presetClass="entr" presetSubtype="3" fill="hold" nodeType="clickEffect">
                                  <p:stCondLst>
                                    <p:cond delay="0"/>
                                  </p:stCondLst>
                                  <p:childTnLst>
                                    <p:set>
                                      <p:cBhvr>
                                        <p:cTn id="146" dur="1" fill="hold">
                                          <p:stCondLst>
                                            <p:cond delay="0"/>
                                          </p:stCondLst>
                                        </p:cTn>
                                        <p:tgtEl>
                                          <p:spTgt spid="57389"/>
                                        </p:tgtEl>
                                        <p:attrNameLst>
                                          <p:attrName>style.visibility</p:attrName>
                                        </p:attrNameLst>
                                      </p:cBhvr>
                                      <p:to>
                                        <p:strVal val="visible"/>
                                      </p:to>
                                    </p:set>
                                    <p:animEffect transition="in" filter="strips(upRight)">
                                      <p:cBhvr>
                                        <p:cTn id="147" dur="500"/>
                                        <p:tgtEl>
                                          <p:spTgt spid="57389"/>
                                        </p:tgtEl>
                                      </p:cBhvr>
                                    </p:animEffect>
                                  </p:childTnLst>
                                </p:cTn>
                              </p:par>
                            </p:childTnLst>
                          </p:cTn>
                        </p:par>
                      </p:childTnLst>
                    </p:cTn>
                  </p:par>
                  <p:par>
                    <p:cTn id="148" fill="hold">
                      <p:stCondLst>
                        <p:cond delay="indefinite"/>
                      </p:stCondLst>
                      <p:childTnLst>
                        <p:par>
                          <p:cTn id="149" fill="hold">
                            <p:stCondLst>
                              <p:cond delay="0"/>
                            </p:stCondLst>
                            <p:childTnLst>
                              <p:par>
                                <p:cTn id="150" presetID="15" presetClass="entr" presetSubtype="0" fill="hold" nodeType="clickEffect">
                                  <p:stCondLst>
                                    <p:cond delay="0"/>
                                  </p:stCondLst>
                                  <p:childTnLst>
                                    <p:set>
                                      <p:cBhvr>
                                        <p:cTn id="151" dur="1" fill="hold">
                                          <p:stCondLst>
                                            <p:cond delay="0"/>
                                          </p:stCondLst>
                                        </p:cTn>
                                        <p:tgtEl>
                                          <p:spTgt spid="57390"/>
                                        </p:tgtEl>
                                        <p:attrNameLst>
                                          <p:attrName>style.visibility</p:attrName>
                                        </p:attrNameLst>
                                      </p:cBhvr>
                                      <p:to>
                                        <p:strVal val="visible"/>
                                      </p:to>
                                    </p:set>
                                    <p:anim calcmode="lin" valueType="num">
                                      <p:cBhvr>
                                        <p:cTn id="152" dur="1000" fill="hold"/>
                                        <p:tgtEl>
                                          <p:spTgt spid="57390"/>
                                        </p:tgtEl>
                                        <p:attrNameLst>
                                          <p:attrName>ppt_w</p:attrName>
                                        </p:attrNameLst>
                                      </p:cBhvr>
                                      <p:tavLst>
                                        <p:tav tm="0">
                                          <p:val>
                                            <p:fltVal val="0"/>
                                          </p:val>
                                        </p:tav>
                                        <p:tav tm="100000">
                                          <p:val>
                                            <p:strVal val="#ppt_w"/>
                                          </p:val>
                                        </p:tav>
                                      </p:tavLst>
                                    </p:anim>
                                    <p:anim calcmode="lin" valueType="num">
                                      <p:cBhvr>
                                        <p:cTn id="153" dur="1000" fill="hold"/>
                                        <p:tgtEl>
                                          <p:spTgt spid="57390"/>
                                        </p:tgtEl>
                                        <p:attrNameLst>
                                          <p:attrName>ppt_h</p:attrName>
                                        </p:attrNameLst>
                                      </p:cBhvr>
                                      <p:tavLst>
                                        <p:tav tm="0">
                                          <p:val>
                                            <p:fltVal val="0"/>
                                          </p:val>
                                        </p:tav>
                                        <p:tav tm="100000">
                                          <p:val>
                                            <p:strVal val="#ppt_h"/>
                                          </p:val>
                                        </p:tav>
                                      </p:tavLst>
                                    </p:anim>
                                    <p:anim calcmode="lin" valueType="num">
                                      <p:cBhvr>
                                        <p:cTn id="154" dur="1000" fill="hold"/>
                                        <p:tgtEl>
                                          <p:spTgt spid="57390"/>
                                        </p:tgtEl>
                                        <p:attrNameLst>
                                          <p:attrName>ppt_x</p:attrName>
                                        </p:attrNameLst>
                                      </p:cBhvr>
                                      <p:tavLst>
                                        <p:tav tm="0" fmla="#ppt_x+(cos(-2*pi*(1-$))*-#ppt_x-sin(-2*pi*(1-$))*(1-#ppt_y))*(1-$)">
                                          <p:val>
                                            <p:fltVal val="0"/>
                                          </p:val>
                                        </p:tav>
                                        <p:tav tm="100000">
                                          <p:val>
                                            <p:fltVal val="1"/>
                                          </p:val>
                                        </p:tav>
                                      </p:tavLst>
                                    </p:anim>
                                    <p:anim calcmode="lin" valueType="num">
                                      <p:cBhvr>
                                        <p:cTn id="155" dur="1000" fill="hold"/>
                                        <p:tgtEl>
                                          <p:spTgt spid="57390"/>
                                        </p:tgtEl>
                                        <p:attrNameLst>
                                          <p:attrName>ppt_y</p:attrName>
                                        </p:attrNameLst>
                                      </p:cBhvr>
                                      <p:tavLst>
                                        <p:tav tm="0" fmla="#ppt_y+(sin(-2*pi*(1-$))*-#ppt_x+cos(-2*pi*(1-$))*(1-#ppt_y))*(1-$)">
                                          <p:val>
                                            <p:fltVal val="0"/>
                                          </p:val>
                                        </p:tav>
                                        <p:tav tm="100000">
                                          <p:val>
                                            <p:fltVal val="1"/>
                                          </p:val>
                                        </p:tav>
                                      </p:tavLst>
                                    </p:anim>
                                  </p:childTnLst>
                                </p:cTn>
                              </p:par>
                            </p:childTnLst>
                          </p:cTn>
                        </p:par>
                        <p:par>
                          <p:cTn id="156" fill="hold">
                            <p:stCondLst>
                              <p:cond delay="1000"/>
                            </p:stCondLst>
                            <p:childTnLst>
                              <p:par>
                                <p:cTn id="157" presetID="15" presetClass="entr" presetSubtype="0" fill="hold" nodeType="afterEffect">
                                  <p:stCondLst>
                                    <p:cond delay="0"/>
                                  </p:stCondLst>
                                  <p:childTnLst>
                                    <p:set>
                                      <p:cBhvr>
                                        <p:cTn id="158" dur="1" fill="hold">
                                          <p:stCondLst>
                                            <p:cond delay="0"/>
                                          </p:stCondLst>
                                        </p:cTn>
                                        <p:tgtEl>
                                          <p:spTgt spid="57391"/>
                                        </p:tgtEl>
                                        <p:attrNameLst>
                                          <p:attrName>style.visibility</p:attrName>
                                        </p:attrNameLst>
                                      </p:cBhvr>
                                      <p:to>
                                        <p:strVal val="visible"/>
                                      </p:to>
                                    </p:set>
                                    <p:anim calcmode="lin" valueType="num">
                                      <p:cBhvr>
                                        <p:cTn id="159" dur="1000" fill="hold"/>
                                        <p:tgtEl>
                                          <p:spTgt spid="57391"/>
                                        </p:tgtEl>
                                        <p:attrNameLst>
                                          <p:attrName>ppt_w</p:attrName>
                                        </p:attrNameLst>
                                      </p:cBhvr>
                                      <p:tavLst>
                                        <p:tav tm="0">
                                          <p:val>
                                            <p:fltVal val="0"/>
                                          </p:val>
                                        </p:tav>
                                        <p:tav tm="100000">
                                          <p:val>
                                            <p:strVal val="#ppt_w"/>
                                          </p:val>
                                        </p:tav>
                                      </p:tavLst>
                                    </p:anim>
                                    <p:anim calcmode="lin" valueType="num">
                                      <p:cBhvr>
                                        <p:cTn id="160" dur="1000" fill="hold"/>
                                        <p:tgtEl>
                                          <p:spTgt spid="57391"/>
                                        </p:tgtEl>
                                        <p:attrNameLst>
                                          <p:attrName>ppt_h</p:attrName>
                                        </p:attrNameLst>
                                      </p:cBhvr>
                                      <p:tavLst>
                                        <p:tav tm="0">
                                          <p:val>
                                            <p:fltVal val="0"/>
                                          </p:val>
                                        </p:tav>
                                        <p:tav tm="100000">
                                          <p:val>
                                            <p:strVal val="#ppt_h"/>
                                          </p:val>
                                        </p:tav>
                                      </p:tavLst>
                                    </p:anim>
                                    <p:anim calcmode="lin" valueType="num">
                                      <p:cBhvr>
                                        <p:cTn id="161" dur="1000" fill="hold"/>
                                        <p:tgtEl>
                                          <p:spTgt spid="57391"/>
                                        </p:tgtEl>
                                        <p:attrNameLst>
                                          <p:attrName>ppt_x</p:attrName>
                                        </p:attrNameLst>
                                      </p:cBhvr>
                                      <p:tavLst>
                                        <p:tav tm="0" fmla="#ppt_x+(cos(-2*pi*(1-$))*-#ppt_x-sin(-2*pi*(1-$))*(1-#ppt_y))*(1-$)">
                                          <p:val>
                                            <p:fltVal val="0"/>
                                          </p:val>
                                        </p:tav>
                                        <p:tav tm="100000">
                                          <p:val>
                                            <p:fltVal val="1"/>
                                          </p:val>
                                        </p:tav>
                                      </p:tavLst>
                                    </p:anim>
                                    <p:anim calcmode="lin" valueType="num">
                                      <p:cBhvr>
                                        <p:cTn id="162" dur="1000" fill="hold"/>
                                        <p:tgtEl>
                                          <p:spTgt spid="57391"/>
                                        </p:tgtEl>
                                        <p:attrNameLst>
                                          <p:attrName>ppt_y</p:attrName>
                                        </p:attrNameLst>
                                      </p:cBhvr>
                                      <p:tavLst>
                                        <p:tav tm="0" fmla="#ppt_y+(sin(-2*pi*(1-$))*-#ppt_x+cos(-2*pi*(1-$))*(1-#ppt_y))*(1-$)">
                                          <p:val>
                                            <p:fltVal val="0"/>
                                          </p:val>
                                        </p:tav>
                                        <p:tav tm="100000">
                                          <p:val>
                                            <p:fltVal val="1"/>
                                          </p:val>
                                        </p:tav>
                                      </p:tavLst>
                                    </p:anim>
                                  </p:childTnLst>
                                </p:cTn>
                              </p:par>
                            </p:childTnLst>
                          </p:cTn>
                        </p:par>
                        <p:par>
                          <p:cTn id="163" fill="hold">
                            <p:stCondLst>
                              <p:cond delay="2000"/>
                            </p:stCondLst>
                            <p:childTnLst>
                              <p:par>
                                <p:cTn id="164" presetID="15" presetClass="entr" presetSubtype="0" fill="hold" nodeType="afterEffect">
                                  <p:stCondLst>
                                    <p:cond delay="0"/>
                                  </p:stCondLst>
                                  <p:childTnLst>
                                    <p:set>
                                      <p:cBhvr>
                                        <p:cTn id="165" dur="1" fill="hold">
                                          <p:stCondLst>
                                            <p:cond delay="0"/>
                                          </p:stCondLst>
                                        </p:cTn>
                                        <p:tgtEl>
                                          <p:spTgt spid="57392"/>
                                        </p:tgtEl>
                                        <p:attrNameLst>
                                          <p:attrName>style.visibility</p:attrName>
                                        </p:attrNameLst>
                                      </p:cBhvr>
                                      <p:to>
                                        <p:strVal val="visible"/>
                                      </p:to>
                                    </p:set>
                                    <p:anim calcmode="lin" valueType="num">
                                      <p:cBhvr>
                                        <p:cTn id="166" dur="1000" fill="hold"/>
                                        <p:tgtEl>
                                          <p:spTgt spid="57392"/>
                                        </p:tgtEl>
                                        <p:attrNameLst>
                                          <p:attrName>ppt_w</p:attrName>
                                        </p:attrNameLst>
                                      </p:cBhvr>
                                      <p:tavLst>
                                        <p:tav tm="0">
                                          <p:val>
                                            <p:fltVal val="0"/>
                                          </p:val>
                                        </p:tav>
                                        <p:tav tm="100000">
                                          <p:val>
                                            <p:strVal val="#ppt_w"/>
                                          </p:val>
                                        </p:tav>
                                      </p:tavLst>
                                    </p:anim>
                                    <p:anim calcmode="lin" valueType="num">
                                      <p:cBhvr>
                                        <p:cTn id="167" dur="1000" fill="hold"/>
                                        <p:tgtEl>
                                          <p:spTgt spid="57392"/>
                                        </p:tgtEl>
                                        <p:attrNameLst>
                                          <p:attrName>ppt_h</p:attrName>
                                        </p:attrNameLst>
                                      </p:cBhvr>
                                      <p:tavLst>
                                        <p:tav tm="0">
                                          <p:val>
                                            <p:fltVal val="0"/>
                                          </p:val>
                                        </p:tav>
                                        <p:tav tm="100000">
                                          <p:val>
                                            <p:strVal val="#ppt_h"/>
                                          </p:val>
                                        </p:tav>
                                      </p:tavLst>
                                    </p:anim>
                                    <p:anim calcmode="lin" valueType="num">
                                      <p:cBhvr>
                                        <p:cTn id="168" dur="1000" fill="hold"/>
                                        <p:tgtEl>
                                          <p:spTgt spid="57392"/>
                                        </p:tgtEl>
                                        <p:attrNameLst>
                                          <p:attrName>ppt_x</p:attrName>
                                        </p:attrNameLst>
                                      </p:cBhvr>
                                      <p:tavLst>
                                        <p:tav tm="0" fmla="#ppt_x+(cos(-2*pi*(1-$))*-#ppt_x-sin(-2*pi*(1-$))*(1-#ppt_y))*(1-$)">
                                          <p:val>
                                            <p:fltVal val="0"/>
                                          </p:val>
                                        </p:tav>
                                        <p:tav tm="100000">
                                          <p:val>
                                            <p:fltVal val="1"/>
                                          </p:val>
                                        </p:tav>
                                      </p:tavLst>
                                    </p:anim>
                                    <p:anim calcmode="lin" valueType="num">
                                      <p:cBhvr>
                                        <p:cTn id="169" dur="1000" fill="hold"/>
                                        <p:tgtEl>
                                          <p:spTgt spid="5739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0" fill="hold">
                      <p:stCondLst>
                        <p:cond delay="indefinite"/>
                      </p:stCondLst>
                      <p:childTnLst>
                        <p:par>
                          <p:cTn id="171" fill="hold">
                            <p:stCondLst>
                              <p:cond delay="0"/>
                            </p:stCondLst>
                            <p:childTnLst>
                              <p:par>
                                <p:cTn id="172" presetID="17" presetClass="entr" presetSubtype="8" fill="hold" nodeType="clickEffect">
                                  <p:stCondLst>
                                    <p:cond delay="0"/>
                                  </p:stCondLst>
                                  <p:childTnLst>
                                    <p:set>
                                      <p:cBhvr>
                                        <p:cTn id="173" dur="1" fill="hold">
                                          <p:stCondLst>
                                            <p:cond delay="0"/>
                                          </p:stCondLst>
                                        </p:cTn>
                                        <p:tgtEl>
                                          <p:spTgt spid="10"/>
                                        </p:tgtEl>
                                        <p:attrNameLst>
                                          <p:attrName>style.visibility</p:attrName>
                                        </p:attrNameLst>
                                      </p:cBhvr>
                                      <p:to>
                                        <p:strVal val="visible"/>
                                      </p:to>
                                    </p:set>
                                    <p:anim calcmode="lin" valueType="num">
                                      <p:cBhvr>
                                        <p:cTn id="174" dur="500" fill="hold"/>
                                        <p:tgtEl>
                                          <p:spTgt spid="10"/>
                                        </p:tgtEl>
                                        <p:attrNameLst>
                                          <p:attrName>ppt_x</p:attrName>
                                        </p:attrNameLst>
                                      </p:cBhvr>
                                      <p:tavLst>
                                        <p:tav tm="0">
                                          <p:val>
                                            <p:strVal val="#ppt_x-#ppt_w/2"/>
                                          </p:val>
                                        </p:tav>
                                        <p:tav tm="100000">
                                          <p:val>
                                            <p:strVal val="#ppt_x"/>
                                          </p:val>
                                        </p:tav>
                                      </p:tavLst>
                                    </p:anim>
                                    <p:anim calcmode="lin" valueType="num">
                                      <p:cBhvr>
                                        <p:cTn id="175" dur="500" fill="hold"/>
                                        <p:tgtEl>
                                          <p:spTgt spid="10"/>
                                        </p:tgtEl>
                                        <p:attrNameLst>
                                          <p:attrName>ppt_y</p:attrName>
                                        </p:attrNameLst>
                                      </p:cBhvr>
                                      <p:tavLst>
                                        <p:tav tm="0">
                                          <p:val>
                                            <p:strVal val="#ppt_y"/>
                                          </p:val>
                                        </p:tav>
                                        <p:tav tm="100000">
                                          <p:val>
                                            <p:strVal val="#ppt_y"/>
                                          </p:val>
                                        </p:tav>
                                      </p:tavLst>
                                    </p:anim>
                                    <p:anim calcmode="lin" valueType="num">
                                      <p:cBhvr>
                                        <p:cTn id="176" dur="500" fill="hold"/>
                                        <p:tgtEl>
                                          <p:spTgt spid="10"/>
                                        </p:tgtEl>
                                        <p:attrNameLst>
                                          <p:attrName>ppt_w</p:attrName>
                                        </p:attrNameLst>
                                      </p:cBhvr>
                                      <p:tavLst>
                                        <p:tav tm="0">
                                          <p:val>
                                            <p:fltVal val="0"/>
                                          </p:val>
                                        </p:tav>
                                        <p:tav tm="100000">
                                          <p:val>
                                            <p:strVal val="#ppt_w"/>
                                          </p:val>
                                        </p:tav>
                                      </p:tavLst>
                                    </p:anim>
                                    <p:anim calcmode="lin" valueType="num">
                                      <p:cBhvr>
                                        <p:cTn id="177"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17" presetClass="entr" presetSubtype="8" fill="hold" nodeType="clickEffect">
                                  <p:stCondLst>
                                    <p:cond delay="0"/>
                                  </p:stCondLst>
                                  <p:childTnLst>
                                    <p:set>
                                      <p:cBhvr>
                                        <p:cTn id="181" dur="1" fill="hold">
                                          <p:stCondLst>
                                            <p:cond delay="0"/>
                                          </p:stCondLst>
                                        </p:cTn>
                                        <p:tgtEl>
                                          <p:spTgt spid="11"/>
                                        </p:tgtEl>
                                        <p:attrNameLst>
                                          <p:attrName>style.visibility</p:attrName>
                                        </p:attrNameLst>
                                      </p:cBhvr>
                                      <p:to>
                                        <p:strVal val="visible"/>
                                      </p:to>
                                    </p:set>
                                    <p:anim calcmode="lin" valueType="num">
                                      <p:cBhvr>
                                        <p:cTn id="182" dur="500" fill="hold"/>
                                        <p:tgtEl>
                                          <p:spTgt spid="11"/>
                                        </p:tgtEl>
                                        <p:attrNameLst>
                                          <p:attrName>ppt_x</p:attrName>
                                        </p:attrNameLst>
                                      </p:cBhvr>
                                      <p:tavLst>
                                        <p:tav tm="0">
                                          <p:val>
                                            <p:strVal val="#ppt_x-#ppt_w/2"/>
                                          </p:val>
                                        </p:tav>
                                        <p:tav tm="100000">
                                          <p:val>
                                            <p:strVal val="#ppt_x"/>
                                          </p:val>
                                        </p:tav>
                                      </p:tavLst>
                                    </p:anim>
                                    <p:anim calcmode="lin" valueType="num">
                                      <p:cBhvr>
                                        <p:cTn id="183" dur="500" fill="hold"/>
                                        <p:tgtEl>
                                          <p:spTgt spid="11"/>
                                        </p:tgtEl>
                                        <p:attrNameLst>
                                          <p:attrName>ppt_y</p:attrName>
                                        </p:attrNameLst>
                                      </p:cBhvr>
                                      <p:tavLst>
                                        <p:tav tm="0">
                                          <p:val>
                                            <p:strVal val="#ppt_y"/>
                                          </p:val>
                                        </p:tav>
                                        <p:tav tm="100000">
                                          <p:val>
                                            <p:strVal val="#ppt_y"/>
                                          </p:val>
                                        </p:tav>
                                      </p:tavLst>
                                    </p:anim>
                                    <p:anim calcmode="lin" valueType="num">
                                      <p:cBhvr>
                                        <p:cTn id="184" dur="500" fill="hold"/>
                                        <p:tgtEl>
                                          <p:spTgt spid="11"/>
                                        </p:tgtEl>
                                        <p:attrNameLst>
                                          <p:attrName>ppt_w</p:attrName>
                                        </p:attrNameLst>
                                      </p:cBhvr>
                                      <p:tavLst>
                                        <p:tav tm="0">
                                          <p:val>
                                            <p:fltVal val="0"/>
                                          </p:val>
                                        </p:tav>
                                        <p:tav tm="100000">
                                          <p:val>
                                            <p:strVal val="#ppt_w"/>
                                          </p:val>
                                        </p:tav>
                                      </p:tavLst>
                                    </p:anim>
                                    <p:anim calcmode="lin" valueType="num">
                                      <p:cBhvr>
                                        <p:cTn id="185"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86" fill="hold">
                      <p:stCondLst>
                        <p:cond delay="indefinite"/>
                      </p:stCondLst>
                      <p:childTnLst>
                        <p:par>
                          <p:cTn id="187" fill="hold">
                            <p:stCondLst>
                              <p:cond delay="0"/>
                            </p:stCondLst>
                            <p:childTnLst>
                              <p:par>
                                <p:cTn id="188" presetID="17" presetClass="entr" presetSubtype="8" fill="hold" nodeType="clickEffect">
                                  <p:stCondLst>
                                    <p:cond delay="0"/>
                                  </p:stCondLst>
                                  <p:childTnLst>
                                    <p:set>
                                      <p:cBhvr>
                                        <p:cTn id="189" dur="1" fill="hold">
                                          <p:stCondLst>
                                            <p:cond delay="0"/>
                                          </p:stCondLst>
                                        </p:cTn>
                                        <p:tgtEl>
                                          <p:spTgt spid="12"/>
                                        </p:tgtEl>
                                        <p:attrNameLst>
                                          <p:attrName>style.visibility</p:attrName>
                                        </p:attrNameLst>
                                      </p:cBhvr>
                                      <p:to>
                                        <p:strVal val="visible"/>
                                      </p:to>
                                    </p:set>
                                    <p:anim calcmode="lin" valueType="num">
                                      <p:cBhvr>
                                        <p:cTn id="190" dur="500" fill="hold"/>
                                        <p:tgtEl>
                                          <p:spTgt spid="12"/>
                                        </p:tgtEl>
                                        <p:attrNameLst>
                                          <p:attrName>ppt_x</p:attrName>
                                        </p:attrNameLst>
                                      </p:cBhvr>
                                      <p:tavLst>
                                        <p:tav tm="0">
                                          <p:val>
                                            <p:strVal val="#ppt_x-#ppt_w/2"/>
                                          </p:val>
                                        </p:tav>
                                        <p:tav tm="100000">
                                          <p:val>
                                            <p:strVal val="#ppt_x"/>
                                          </p:val>
                                        </p:tav>
                                      </p:tavLst>
                                    </p:anim>
                                    <p:anim calcmode="lin" valueType="num">
                                      <p:cBhvr>
                                        <p:cTn id="191" dur="500" fill="hold"/>
                                        <p:tgtEl>
                                          <p:spTgt spid="12"/>
                                        </p:tgtEl>
                                        <p:attrNameLst>
                                          <p:attrName>ppt_y</p:attrName>
                                        </p:attrNameLst>
                                      </p:cBhvr>
                                      <p:tavLst>
                                        <p:tav tm="0">
                                          <p:val>
                                            <p:strVal val="#ppt_y"/>
                                          </p:val>
                                        </p:tav>
                                        <p:tav tm="100000">
                                          <p:val>
                                            <p:strVal val="#ppt_y"/>
                                          </p:val>
                                        </p:tav>
                                      </p:tavLst>
                                    </p:anim>
                                    <p:anim calcmode="lin" valueType="num">
                                      <p:cBhvr>
                                        <p:cTn id="192" dur="500" fill="hold"/>
                                        <p:tgtEl>
                                          <p:spTgt spid="12"/>
                                        </p:tgtEl>
                                        <p:attrNameLst>
                                          <p:attrName>ppt_w</p:attrName>
                                        </p:attrNameLst>
                                      </p:cBhvr>
                                      <p:tavLst>
                                        <p:tav tm="0">
                                          <p:val>
                                            <p:fltVal val="0"/>
                                          </p:val>
                                        </p:tav>
                                        <p:tav tm="100000">
                                          <p:val>
                                            <p:strVal val="#ppt_w"/>
                                          </p:val>
                                        </p:tav>
                                      </p:tavLst>
                                    </p:anim>
                                    <p:anim calcmode="lin" valueType="num">
                                      <p:cBhvr>
                                        <p:cTn id="193"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69" grpId="0"/>
      <p:bldP spid="57375" grpId="0"/>
      <p:bldP spid="57387" grpId="0"/>
      <p:bldP spid="57388" grpId="0"/>
      <p:bldP spid="5740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51202" name="Object 2"/>
          <p:cNvGraphicFramePr>
            <a:graphicFrameLocks noChangeAspect="1"/>
          </p:cNvGraphicFramePr>
          <p:nvPr/>
        </p:nvGraphicFramePr>
        <p:xfrm>
          <a:off x="1143000" y="4838700"/>
          <a:ext cx="2706688" cy="463550"/>
        </p:xfrm>
        <a:graphic>
          <a:graphicData uri="http://schemas.openxmlformats.org/presentationml/2006/ole">
            <mc:AlternateContent xmlns:mc="http://schemas.openxmlformats.org/markup-compatibility/2006">
              <mc:Choice xmlns:v="urn:schemas-microsoft-com:vml" Requires="v">
                <p:oleObj r:id="rId3" imgW="1129665" imgH="203200" progId="Equation.3">
                  <p:embed/>
                </p:oleObj>
              </mc:Choice>
              <mc:Fallback>
                <p:oleObj r:id="rId3" imgW="1129665" imgH="203200" progId="Equation.3">
                  <p:embed/>
                  <p:pic>
                    <p:nvPicPr>
                      <p:cNvPr id="0" name="图片 3689"/>
                      <p:cNvPicPr/>
                      <p:nvPr/>
                    </p:nvPicPr>
                    <p:blipFill>
                      <a:blip r:embed="rId4"/>
                      <a:stretch>
                        <a:fillRect/>
                      </a:stretch>
                    </p:blipFill>
                    <p:spPr>
                      <a:xfrm>
                        <a:off x="1143000" y="4838700"/>
                        <a:ext cx="2706688" cy="463550"/>
                      </a:xfrm>
                      <a:prstGeom prst="rect">
                        <a:avLst/>
                      </a:prstGeom>
                      <a:noFill/>
                      <a:ln w="38100">
                        <a:noFill/>
                        <a:miter/>
                      </a:ln>
                    </p:spPr>
                  </p:pic>
                </p:oleObj>
              </mc:Fallback>
            </mc:AlternateContent>
          </a:graphicData>
        </a:graphic>
      </p:graphicFrame>
      <p:graphicFrame>
        <p:nvGraphicFramePr>
          <p:cNvPr id="51203" name="Object 3"/>
          <p:cNvGraphicFramePr>
            <a:graphicFrameLocks noChangeAspect="1"/>
          </p:cNvGraphicFramePr>
          <p:nvPr/>
        </p:nvGraphicFramePr>
        <p:xfrm>
          <a:off x="1171575" y="5516563"/>
          <a:ext cx="3095625" cy="471487"/>
        </p:xfrm>
        <a:graphic>
          <a:graphicData uri="http://schemas.openxmlformats.org/presentationml/2006/ole">
            <mc:AlternateContent xmlns:mc="http://schemas.openxmlformats.org/markup-compatibility/2006">
              <mc:Choice xmlns:v="urn:schemas-microsoft-com:vml" Requires="v">
                <p:oleObj r:id="rId5" imgW="1256665" imgH="203200" progId="Equation.3">
                  <p:embed/>
                </p:oleObj>
              </mc:Choice>
              <mc:Fallback>
                <p:oleObj r:id="rId5" imgW="1256665" imgH="203200" progId="Equation.3">
                  <p:embed/>
                  <p:pic>
                    <p:nvPicPr>
                      <p:cNvPr id="0" name="图片 3693"/>
                      <p:cNvPicPr/>
                      <p:nvPr/>
                    </p:nvPicPr>
                    <p:blipFill>
                      <a:blip r:embed="rId6"/>
                      <a:stretch>
                        <a:fillRect/>
                      </a:stretch>
                    </p:blipFill>
                    <p:spPr>
                      <a:xfrm>
                        <a:off x="1171575" y="5516563"/>
                        <a:ext cx="3095625" cy="471487"/>
                      </a:xfrm>
                      <a:prstGeom prst="rect">
                        <a:avLst/>
                      </a:prstGeom>
                      <a:noFill/>
                      <a:ln w="38100">
                        <a:noFill/>
                        <a:miter/>
                      </a:ln>
                    </p:spPr>
                  </p:pic>
                </p:oleObj>
              </mc:Fallback>
            </mc:AlternateContent>
          </a:graphicData>
        </a:graphic>
      </p:graphicFrame>
      <p:sp>
        <p:nvSpPr>
          <p:cNvPr id="51204" name="AutoShape 7"/>
          <p:cNvSpPr/>
          <p:nvPr/>
        </p:nvSpPr>
        <p:spPr>
          <a:xfrm>
            <a:off x="990600" y="4840288"/>
            <a:ext cx="152400" cy="1160462"/>
          </a:xfrm>
          <a:prstGeom prst="leftBrace">
            <a:avLst>
              <a:gd name="adj1" fmla="val 63454"/>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endParaRPr lang="zh-CN" altLang="zh-CN" sz="1800" dirty="0">
              <a:ea typeface="微软雅黑" panose="020B0503020204020204" pitchFamily="34" charset="-122"/>
            </a:endParaRPr>
          </a:p>
        </p:txBody>
      </p:sp>
      <p:graphicFrame>
        <p:nvGraphicFramePr>
          <p:cNvPr id="51205" name="Object 4"/>
          <p:cNvGraphicFramePr>
            <a:graphicFrameLocks noChangeAspect="1"/>
          </p:cNvGraphicFramePr>
          <p:nvPr/>
        </p:nvGraphicFramePr>
        <p:xfrm>
          <a:off x="1117600" y="2000250"/>
          <a:ext cx="1981200" cy="611188"/>
        </p:xfrm>
        <a:graphic>
          <a:graphicData uri="http://schemas.openxmlformats.org/presentationml/2006/ole">
            <mc:AlternateContent xmlns:mc="http://schemas.openxmlformats.org/markup-compatibility/2006">
              <mc:Choice xmlns:v="urn:schemas-microsoft-com:vml" Requires="v">
                <p:oleObj r:id="rId7" imgW="723900" imgH="228600" progId="Equation.3">
                  <p:embed/>
                </p:oleObj>
              </mc:Choice>
              <mc:Fallback>
                <p:oleObj r:id="rId7" imgW="723900" imgH="228600" progId="Equation.3">
                  <p:embed/>
                  <p:pic>
                    <p:nvPicPr>
                      <p:cNvPr id="0" name="图片 3688"/>
                      <p:cNvPicPr/>
                      <p:nvPr/>
                    </p:nvPicPr>
                    <p:blipFill>
                      <a:blip r:embed="rId8"/>
                      <a:stretch>
                        <a:fillRect/>
                      </a:stretch>
                    </p:blipFill>
                    <p:spPr>
                      <a:xfrm>
                        <a:off x="1117600" y="2000250"/>
                        <a:ext cx="1981200" cy="611188"/>
                      </a:xfrm>
                      <a:prstGeom prst="rect">
                        <a:avLst/>
                      </a:prstGeom>
                      <a:noFill/>
                      <a:ln w="38100">
                        <a:noFill/>
                        <a:miter/>
                      </a:ln>
                    </p:spPr>
                  </p:pic>
                </p:oleObj>
              </mc:Fallback>
            </mc:AlternateContent>
          </a:graphicData>
        </a:graphic>
      </p:graphicFrame>
      <p:graphicFrame>
        <p:nvGraphicFramePr>
          <p:cNvPr id="51206" name="Object 5"/>
          <p:cNvGraphicFramePr>
            <a:graphicFrameLocks noChangeAspect="1"/>
          </p:cNvGraphicFramePr>
          <p:nvPr/>
        </p:nvGraphicFramePr>
        <p:xfrm>
          <a:off x="1112838" y="2740025"/>
          <a:ext cx="2303462" cy="569913"/>
        </p:xfrm>
        <a:graphic>
          <a:graphicData uri="http://schemas.openxmlformats.org/presentationml/2006/ole">
            <mc:AlternateContent xmlns:mc="http://schemas.openxmlformats.org/markup-compatibility/2006">
              <mc:Choice xmlns:v="urn:schemas-microsoft-com:vml" Requires="v">
                <p:oleObj r:id="rId9" imgW="901065" imgH="228600" progId="Equation.3">
                  <p:embed/>
                </p:oleObj>
              </mc:Choice>
              <mc:Fallback>
                <p:oleObj r:id="rId9" imgW="901065" imgH="228600" progId="Equation.3">
                  <p:embed/>
                  <p:pic>
                    <p:nvPicPr>
                      <p:cNvPr id="0" name="图片 3690"/>
                      <p:cNvPicPr/>
                      <p:nvPr/>
                    </p:nvPicPr>
                    <p:blipFill>
                      <a:blip r:embed="rId10"/>
                      <a:stretch>
                        <a:fillRect/>
                      </a:stretch>
                    </p:blipFill>
                    <p:spPr>
                      <a:xfrm>
                        <a:off x="1112838" y="2740025"/>
                        <a:ext cx="2303462" cy="569913"/>
                      </a:xfrm>
                      <a:prstGeom prst="rect">
                        <a:avLst/>
                      </a:prstGeom>
                      <a:noFill/>
                      <a:ln w="38100">
                        <a:noFill/>
                        <a:miter/>
                      </a:ln>
                    </p:spPr>
                  </p:pic>
                </p:oleObj>
              </mc:Fallback>
            </mc:AlternateContent>
          </a:graphicData>
        </a:graphic>
      </p:graphicFrame>
      <p:grpSp>
        <p:nvGrpSpPr>
          <p:cNvPr id="51207" name="Group 28"/>
          <p:cNvGrpSpPr/>
          <p:nvPr/>
        </p:nvGrpSpPr>
        <p:grpSpPr>
          <a:xfrm>
            <a:off x="5334000" y="1981200"/>
            <a:ext cx="2085975" cy="2162175"/>
            <a:chOff x="3672" y="1176"/>
            <a:chExt cx="1314" cy="1362"/>
          </a:xfrm>
        </p:grpSpPr>
        <p:graphicFrame>
          <p:nvGraphicFramePr>
            <p:cNvPr id="51214" name="Object 9"/>
            <p:cNvGraphicFramePr>
              <a:graphicFrameLocks noChangeAspect="1"/>
            </p:cNvGraphicFramePr>
            <p:nvPr/>
          </p:nvGraphicFramePr>
          <p:xfrm>
            <a:off x="3672" y="1176"/>
            <a:ext cx="1314" cy="1362"/>
          </p:xfrm>
          <a:graphic>
            <a:graphicData uri="http://schemas.openxmlformats.org/presentationml/2006/ole">
              <mc:AlternateContent xmlns:mc="http://schemas.openxmlformats.org/markup-compatibility/2006">
                <mc:Choice xmlns:v="urn:schemas-microsoft-com:vml" Requires="v">
                  <p:oleObj r:id="rId11" imgW="2085975" imgH="2162175" progId="PBrush">
                    <p:embed/>
                  </p:oleObj>
                </mc:Choice>
                <mc:Fallback>
                  <p:oleObj r:id="rId11" imgW="2085975" imgH="2162175" progId="PBrush">
                    <p:embed/>
                    <p:pic>
                      <p:nvPicPr>
                        <p:cNvPr id="0" name="图片 3696"/>
                        <p:cNvPicPr/>
                        <p:nvPr/>
                      </p:nvPicPr>
                      <p:blipFill>
                        <a:blip r:embed="rId12">
                          <a:clrChange>
                            <a:clrFrom>
                              <a:srgbClr val="FFFFFF"/>
                            </a:clrFrom>
                            <a:clrTo>
                              <a:srgbClr val="FFFFFF">
                                <a:alpha val="0"/>
                              </a:srgbClr>
                            </a:clrTo>
                          </a:clrChange>
                        </a:blip>
                        <a:stretch>
                          <a:fillRect/>
                        </a:stretch>
                      </p:blipFill>
                      <p:spPr>
                        <a:xfrm>
                          <a:off x="3672" y="1176"/>
                          <a:ext cx="1314" cy="1362"/>
                        </a:xfrm>
                        <a:prstGeom prst="rect">
                          <a:avLst/>
                        </a:prstGeom>
                        <a:noFill/>
                        <a:ln w="38100">
                          <a:noFill/>
                          <a:miter/>
                        </a:ln>
                      </p:spPr>
                    </p:pic>
                  </p:oleObj>
                </mc:Fallback>
              </mc:AlternateContent>
            </a:graphicData>
          </a:graphic>
        </p:graphicFrame>
        <p:graphicFrame>
          <p:nvGraphicFramePr>
            <p:cNvPr id="51215" name="Object 10"/>
            <p:cNvGraphicFramePr>
              <a:graphicFrameLocks noChangeAspect="1"/>
            </p:cNvGraphicFramePr>
            <p:nvPr/>
          </p:nvGraphicFramePr>
          <p:xfrm>
            <a:off x="3768" y="1936"/>
            <a:ext cx="942" cy="480"/>
          </p:xfrm>
          <a:graphic>
            <a:graphicData uri="http://schemas.openxmlformats.org/presentationml/2006/ole">
              <mc:AlternateContent xmlns:mc="http://schemas.openxmlformats.org/markup-compatibility/2006">
                <mc:Choice xmlns:v="urn:schemas-microsoft-com:vml" Requires="v">
                  <p:oleObj r:id="rId13" imgW="1495425" imgH="762000" progId="PBrush">
                    <p:embed/>
                  </p:oleObj>
                </mc:Choice>
                <mc:Fallback>
                  <p:oleObj r:id="rId13" imgW="1495425" imgH="762000" progId="PBrush">
                    <p:embed/>
                    <p:pic>
                      <p:nvPicPr>
                        <p:cNvPr id="0" name="图片 3694"/>
                        <p:cNvPicPr/>
                        <p:nvPr/>
                      </p:nvPicPr>
                      <p:blipFill>
                        <a:blip r:embed="rId14">
                          <a:clrChange>
                            <a:clrFrom>
                              <a:srgbClr val="FFFFFF"/>
                            </a:clrFrom>
                            <a:clrTo>
                              <a:srgbClr val="FFFFFF">
                                <a:alpha val="0"/>
                              </a:srgbClr>
                            </a:clrTo>
                          </a:clrChange>
                        </a:blip>
                        <a:stretch>
                          <a:fillRect/>
                        </a:stretch>
                      </p:blipFill>
                      <p:spPr>
                        <a:xfrm>
                          <a:off x="3768" y="1936"/>
                          <a:ext cx="942" cy="480"/>
                        </a:xfrm>
                        <a:prstGeom prst="rect">
                          <a:avLst/>
                        </a:prstGeom>
                        <a:noFill/>
                        <a:ln w="38100">
                          <a:noFill/>
                          <a:miter/>
                        </a:ln>
                      </p:spPr>
                    </p:pic>
                  </p:oleObj>
                </mc:Fallback>
              </mc:AlternateContent>
            </a:graphicData>
          </a:graphic>
        </p:graphicFrame>
        <p:graphicFrame>
          <p:nvGraphicFramePr>
            <p:cNvPr id="51216" name="Object 11"/>
            <p:cNvGraphicFramePr>
              <a:graphicFrameLocks noChangeAspect="1"/>
            </p:cNvGraphicFramePr>
            <p:nvPr/>
          </p:nvGraphicFramePr>
          <p:xfrm>
            <a:off x="4696" y="1824"/>
            <a:ext cx="252" cy="120"/>
          </p:xfrm>
          <a:graphic>
            <a:graphicData uri="http://schemas.openxmlformats.org/presentationml/2006/ole">
              <mc:AlternateContent xmlns:mc="http://schemas.openxmlformats.org/markup-compatibility/2006">
                <mc:Choice xmlns:v="urn:schemas-microsoft-com:vml" Requires="v">
                  <p:oleObj r:id="rId15" imgW="400050" imgH="190500" progId="PBrush">
                    <p:embed/>
                  </p:oleObj>
                </mc:Choice>
                <mc:Fallback>
                  <p:oleObj r:id="rId15" imgW="400050" imgH="190500" progId="PBrush">
                    <p:embed/>
                    <p:pic>
                      <p:nvPicPr>
                        <p:cNvPr id="0" name="图片 3695"/>
                        <p:cNvPicPr/>
                        <p:nvPr/>
                      </p:nvPicPr>
                      <p:blipFill>
                        <a:blip r:embed="rId16">
                          <a:clrChange>
                            <a:clrFrom>
                              <a:srgbClr val="FFFFFF"/>
                            </a:clrFrom>
                            <a:clrTo>
                              <a:srgbClr val="FFFFFF">
                                <a:alpha val="0"/>
                              </a:srgbClr>
                            </a:clrTo>
                          </a:clrChange>
                        </a:blip>
                        <a:stretch>
                          <a:fillRect/>
                        </a:stretch>
                      </p:blipFill>
                      <p:spPr>
                        <a:xfrm>
                          <a:off x="4696" y="1824"/>
                          <a:ext cx="252" cy="120"/>
                        </a:xfrm>
                        <a:prstGeom prst="rect">
                          <a:avLst/>
                        </a:prstGeom>
                        <a:noFill/>
                        <a:ln w="38100">
                          <a:noFill/>
                          <a:miter/>
                        </a:ln>
                      </p:spPr>
                    </p:pic>
                  </p:oleObj>
                </mc:Fallback>
              </mc:AlternateContent>
            </a:graphicData>
          </a:graphic>
        </p:graphicFrame>
        <p:graphicFrame>
          <p:nvGraphicFramePr>
            <p:cNvPr id="51217" name="Object 12"/>
            <p:cNvGraphicFramePr>
              <a:graphicFrameLocks noChangeAspect="1"/>
            </p:cNvGraphicFramePr>
            <p:nvPr/>
          </p:nvGraphicFramePr>
          <p:xfrm>
            <a:off x="3768" y="1480"/>
            <a:ext cx="936" cy="492"/>
          </p:xfrm>
          <a:graphic>
            <a:graphicData uri="http://schemas.openxmlformats.org/presentationml/2006/ole">
              <mc:AlternateContent xmlns:mc="http://schemas.openxmlformats.org/markup-compatibility/2006">
                <mc:Choice xmlns:v="urn:schemas-microsoft-com:vml" Requires="v">
                  <p:oleObj r:id="rId17" imgW="1485900" imgH="781050" progId="PBrush">
                    <p:embed/>
                  </p:oleObj>
                </mc:Choice>
                <mc:Fallback>
                  <p:oleObj r:id="rId17" imgW="1485900" imgH="781050" progId="PBrush">
                    <p:embed/>
                    <p:pic>
                      <p:nvPicPr>
                        <p:cNvPr id="0" name="图片 3691"/>
                        <p:cNvPicPr/>
                        <p:nvPr/>
                      </p:nvPicPr>
                      <p:blipFill>
                        <a:blip r:embed="rId18">
                          <a:clrChange>
                            <a:clrFrom>
                              <a:srgbClr val="FFFFFF"/>
                            </a:clrFrom>
                            <a:clrTo>
                              <a:srgbClr val="FFFFFF">
                                <a:alpha val="0"/>
                              </a:srgbClr>
                            </a:clrTo>
                          </a:clrChange>
                        </a:blip>
                        <a:stretch>
                          <a:fillRect/>
                        </a:stretch>
                      </p:blipFill>
                      <p:spPr>
                        <a:xfrm>
                          <a:off x="3768" y="1480"/>
                          <a:ext cx="936" cy="492"/>
                        </a:xfrm>
                        <a:prstGeom prst="rect">
                          <a:avLst/>
                        </a:prstGeom>
                        <a:noFill/>
                        <a:ln w="38100">
                          <a:noFill/>
                          <a:miter/>
                        </a:ln>
                      </p:spPr>
                    </p:pic>
                  </p:oleObj>
                </mc:Fallback>
              </mc:AlternateContent>
            </a:graphicData>
          </a:graphic>
        </p:graphicFrame>
        <p:graphicFrame>
          <p:nvGraphicFramePr>
            <p:cNvPr id="51218" name="Object 13"/>
            <p:cNvGraphicFramePr>
              <a:graphicFrameLocks noChangeAspect="1"/>
            </p:cNvGraphicFramePr>
            <p:nvPr/>
          </p:nvGraphicFramePr>
          <p:xfrm>
            <a:off x="4512" y="2208"/>
            <a:ext cx="210" cy="168"/>
          </p:xfrm>
          <a:graphic>
            <a:graphicData uri="http://schemas.openxmlformats.org/presentationml/2006/ole">
              <mc:AlternateContent xmlns:mc="http://schemas.openxmlformats.org/markup-compatibility/2006">
                <mc:Choice xmlns:v="urn:schemas-microsoft-com:vml" Requires="v">
                  <p:oleObj r:id="rId19" imgW="333375" imgH="266700" progId="PBrush">
                    <p:embed/>
                  </p:oleObj>
                </mc:Choice>
                <mc:Fallback>
                  <p:oleObj r:id="rId19" imgW="333375" imgH="266700" progId="PBrush">
                    <p:embed/>
                    <p:pic>
                      <p:nvPicPr>
                        <p:cNvPr id="0" name="图片 3697"/>
                        <p:cNvPicPr/>
                        <p:nvPr/>
                      </p:nvPicPr>
                      <p:blipFill>
                        <a:blip r:embed="rId20">
                          <a:clrChange>
                            <a:clrFrom>
                              <a:srgbClr val="FFFFFF"/>
                            </a:clrFrom>
                            <a:clrTo>
                              <a:srgbClr val="FFFFFF">
                                <a:alpha val="0"/>
                              </a:srgbClr>
                            </a:clrTo>
                          </a:clrChange>
                        </a:blip>
                        <a:stretch>
                          <a:fillRect/>
                        </a:stretch>
                      </p:blipFill>
                      <p:spPr>
                        <a:xfrm>
                          <a:off x="4512" y="2208"/>
                          <a:ext cx="210" cy="168"/>
                        </a:xfrm>
                        <a:prstGeom prst="rect">
                          <a:avLst/>
                        </a:prstGeom>
                        <a:noFill/>
                        <a:ln w="38100">
                          <a:noFill/>
                          <a:miter/>
                        </a:ln>
                      </p:spPr>
                    </p:pic>
                  </p:oleObj>
                </mc:Fallback>
              </mc:AlternateContent>
            </a:graphicData>
          </a:graphic>
        </p:graphicFrame>
      </p:grpSp>
      <p:graphicFrame>
        <p:nvGraphicFramePr>
          <p:cNvPr id="51208" name="Object 6"/>
          <p:cNvGraphicFramePr>
            <a:graphicFrameLocks noChangeAspect="1"/>
          </p:cNvGraphicFramePr>
          <p:nvPr/>
        </p:nvGraphicFramePr>
        <p:xfrm>
          <a:off x="4867275" y="4419600"/>
          <a:ext cx="2943225" cy="1476375"/>
        </p:xfrm>
        <a:graphic>
          <a:graphicData uri="http://schemas.openxmlformats.org/presentationml/2006/ole">
            <mc:AlternateContent xmlns:mc="http://schemas.openxmlformats.org/markup-compatibility/2006">
              <mc:Choice xmlns:v="urn:schemas-microsoft-com:vml" Requires="v">
                <p:oleObj r:id="rId21" imgW="2943225" imgH="1476375" progId="PBrush">
                  <p:embed/>
                </p:oleObj>
              </mc:Choice>
              <mc:Fallback>
                <p:oleObj r:id="rId21" imgW="2943225" imgH="1476375" progId="PBrush">
                  <p:embed/>
                  <p:pic>
                    <p:nvPicPr>
                      <p:cNvPr id="0" name="图片 3686"/>
                      <p:cNvPicPr/>
                      <p:nvPr/>
                    </p:nvPicPr>
                    <p:blipFill>
                      <a:blip r:embed="rId22">
                        <a:clrChange>
                          <a:clrFrom>
                            <a:srgbClr val="FFFFFF"/>
                          </a:clrFrom>
                          <a:clrTo>
                            <a:srgbClr val="FFFFFF">
                              <a:alpha val="0"/>
                            </a:srgbClr>
                          </a:clrTo>
                        </a:clrChange>
                      </a:blip>
                      <a:stretch>
                        <a:fillRect/>
                      </a:stretch>
                    </p:blipFill>
                    <p:spPr>
                      <a:xfrm>
                        <a:off x="4867275" y="4419600"/>
                        <a:ext cx="2943225" cy="1476375"/>
                      </a:xfrm>
                      <a:prstGeom prst="rect">
                        <a:avLst/>
                      </a:prstGeom>
                      <a:noFill/>
                      <a:ln w="38100">
                        <a:noFill/>
                        <a:miter/>
                      </a:ln>
                    </p:spPr>
                  </p:pic>
                </p:oleObj>
              </mc:Fallback>
            </mc:AlternateContent>
          </a:graphicData>
        </a:graphic>
      </p:graphicFrame>
      <p:graphicFrame>
        <p:nvGraphicFramePr>
          <p:cNvPr id="51209" name="Object 7"/>
          <p:cNvGraphicFramePr>
            <a:graphicFrameLocks noChangeAspect="1"/>
          </p:cNvGraphicFramePr>
          <p:nvPr/>
        </p:nvGraphicFramePr>
        <p:xfrm>
          <a:off x="5019675" y="4756150"/>
          <a:ext cx="2781300" cy="133350"/>
        </p:xfrm>
        <a:graphic>
          <a:graphicData uri="http://schemas.openxmlformats.org/presentationml/2006/ole">
            <mc:AlternateContent xmlns:mc="http://schemas.openxmlformats.org/markup-compatibility/2006">
              <mc:Choice xmlns:v="urn:schemas-microsoft-com:vml" Requires="v">
                <p:oleObj r:id="rId23" imgW="2781300" imgH="133350" progId="PBrush">
                  <p:embed/>
                </p:oleObj>
              </mc:Choice>
              <mc:Fallback>
                <p:oleObj r:id="rId23" imgW="2781300" imgH="133350" progId="PBrush">
                  <p:embed/>
                  <p:pic>
                    <p:nvPicPr>
                      <p:cNvPr id="0" name="图片 3687"/>
                      <p:cNvPicPr/>
                      <p:nvPr/>
                    </p:nvPicPr>
                    <p:blipFill>
                      <a:blip r:embed="rId24">
                        <a:clrChange>
                          <a:clrFrom>
                            <a:srgbClr val="FFFFFF"/>
                          </a:clrFrom>
                          <a:clrTo>
                            <a:srgbClr val="FFFFFF">
                              <a:alpha val="0"/>
                            </a:srgbClr>
                          </a:clrTo>
                        </a:clrChange>
                      </a:blip>
                      <a:stretch>
                        <a:fillRect/>
                      </a:stretch>
                    </p:blipFill>
                    <p:spPr>
                      <a:xfrm>
                        <a:off x="5019675" y="4756150"/>
                        <a:ext cx="2781300" cy="133350"/>
                      </a:xfrm>
                      <a:prstGeom prst="rect">
                        <a:avLst/>
                      </a:prstGeom>
                      <a:noFill/>
                      <a:ln w="38100">
                        <a:noFill/>
                        <a:miter/>
                      </a:ln>
                    </p:spPr>
                  </p:pic>
                </p:oleObj>
              </mc:Fallback>
            </mc:AlternateContent>
          </a:graphicData>
        </a:graphic>
      </p:graphicFrame>
      <p:graphicFrame>
        <p:nvGraphicFramePr>
          <p:cNvPr id="51210" name="Object 8"/>
          <p:cNvGraphicFramePr>
            <a:graphicFrameLocks noChangeAspect="1"/>
          </p:cNvGraphicFramePr>
          <p:nvPr/>
        </p:nvGraphicFramePr>
        <p:xfrm>
          <a:off x="5019675" y="4876800"/>
          <a:ext cx="2828925" cy="1219200"/>
        </p:xfrm>
        <a:graphic>
          <a:graphicData uri="http://schemas.openxmlformats.org/presentationml/2006/ole">
            <mc:AlternateContent xmlns:mc="http://schemas.openxmlformats.org/markup-compatibility/2006">
              <mc:Choice xmlns:v="urn:schemas-microsoft-com:vml" Requires="v">
                <p:oleObj r:id="rId25" imgW="2828925" imgH="1219200" progId="PBrush">
                  <p:embed/>
                </p:oleObj>
              </mc:Choice>
              <mc:Fallback>
                <p:oleObj r:id="rId25" imgW="2828925" imgH="1219200" progId="PBrush">
                  <p:embed/>
                  <p:pic>
                    <p:nvPicPr>
                      <p:cNvPr id="0" name="图片 3692"/>
                      <p:cNvPicPr/>
                      <p:nvPr/>
                    </p:nvPicPr>
                    <p:blipFill>
                      <a:blip r:embed="rId26">
                        <a:clrChange>
                          <a:clrFrom>
                            <a:srgbClr val="FFFFFF"/>
                          </a:clrFrom>
                          <a:clrTo>
                            <a:srgbClr val="FFFFFF">
                              <a:alpha val="0"/>
                            </a:srgbClr>
                          </a:clrTo>
                        </a:clrChange>
                      </a:blip>
                      <a:stretch>
                        <a:fillRect/>
                      </a:stretch>
                    </p:blipFill>
                    <p:spPr>
                      <a:xfrm>
                        <a:off x="5019675" y="4876800"/>
                        <a:ext cx="2828925" cy="1219200"/>
                      </a:xfrm>
                      <a:prstGeom prst="rect">
                        <a:avLst/>
                      </a:prstGeom>
                      <a:noFill/>
                      <a:ln w="38100">
                        <a:noFill/>
                        <a:miter/>
                      </a:ln>
                    </p:spPr>
                  </p:pic>
                </p:oleObj>
              </mc:Fallback>
            </mc:AlternateContent>
          </a:graphicData>
        </a:graphic>
      </p:graphicFrame>
      <p:sp>
        <p:nvSpPr>
          <p:cNvPr id="51211" name="标题 18"/>
          <p:cNvSpPr>
            <a:spLocks noGrp="1"/>
          </p:cNvSpPr>
          <p:nvPr>
            <p:ph type="title"/>
          </p:nvPr>
        </p:nvSpPr>
        <p:spPr>
          <a:xfrm>
            <a:off x="1500188" y="274638"/>
            <a:ext cx="3643312" cy="1143000"/>
          </a:xfrm>
        </p:spPr>
        <p:txBody>
          <a:bodyPr vert="horz" wrap="square" lIns="91440" tIns="45720" rIns="91440" bIns="45720" anchor="ctr" anchorCtr="0"/>
          <a:lstStyle/>
          <a:p>
            <a:pPr algn="l" eaLnBrk="1" hangingPunct="1"/>
            <a:r>
              <a:rPr lang="en-US" altLang="zh-CN" sz="2800" b="1" dirty="0">
                <a:solidFill>
                  <a:srgbClr val="A50021"/>
                </a:solidFill>
                <a:latin typeface="黑体" panose="02010609060101010101" charset="-122"/>
                <a:ea typeface="黑体" panose="02010609060101010101" charset="-122"/>
              </a:rPr>
              <a:t>⑻ </a:t>
            </a:r>
            <a:r>
              <a:rPr lang="zh-CN" altLang="en-US" sz="2800" b="1" dirty="0">
                <a:solidFill>
                  <a:srgbClr val="A50021"/>
                </a:solidFill>
                <a:latin typeface="黑体" panose="02010609060101010101" charset="-122"/>
                <a:ea typeface="黑体" panose="02010609060101010101" charset="-122"/>
              </a:rPr>
              <a:t>延迟环节</a:t>
            </a:r>
          </a:p>
        </p:txBody>
      </p:sp>
      <p:graphicFrame>
        <p:nvGraphicFramePr>
          <p:cNvPr id="51212" name="Object 14"/>
          <p:cNvGraphicFramePr>
            <a:graphicFrameLocks noChangeAspect="1"/>
          </p:cNvGraphicFramePr>
          <p:nvPr/>
        </p:nvGraphicFramePr>
        <p:xfrm>
          <a:off x="1071563" y="3643313"/>
          <a:ext cx="2311400" cy="393700"/>
        </p:xfrm>
        <a:graphic>
          <a:graphicData uri="http://schemas.openxmlformats.org/presentationml/2006/ole">
            <mc:AlternateContent xmlns:mc="http://schemas.openxmlformats.org/markup-compatibility/2006">
              <mc:Choice xmlns:v="urn:schemas-microsoft-com:vml" Requires="v">
                <p:oleObj r:id="rId27" imgW="2311400" imgH="393700" progId="Equation.3">
                  <p:embed/>
                </p:oleObj>
              </mc:Choice>
              <mc:Fallback>
                <p:oleObj r:id="rId27" imgW="2311400" imgH="393700" progId="Equation.3">
                  <p:embed/>
                  <p:pic>
                    <p:nvPicPr>
                      <p:cNvPr id="0" name="图片 3698"/>
                      <p:cNvPicPr/>
                      <p:nvPr/>
                    </p:nvPicPr>
                    <p:blipFill>
                      <a:blip r:embed="rId28"/>
                      <a:stretch>
                        <a:fillRect/>
                      </a:stretch>
                    </p:blipFill>
                    <p:spPr>
                      <a:xfrm>
                        <a:off x="1071563" y="3643313"/>
                        <a:ext cx="2311400" cy="393700"/>
                      </a:xfrm>
                      <a:prstGeom prst="rect">
                        <a:avLst/>
                      </a:prstGeom>
                      <a:noFill/>
                      <a:ln w="38100">
                        <a:noFill/>
                        <a:miter/>
                      </a:ln>
                    </p:spPr>
                  </p:pic>
                </p:oleObj>
              </mc:Fallback>
            </mc:AlternateContent>
          </a:graphicData>
        </a:graphic>
      </p:graphicFrame>
      <p:graphicFrame>
        <p:nvGraphicFramePr>
          <p:cNvPr id="51213" name="Object 15"/>
          <p:cNvGraphicFramePr>
            <a:graphicFrameLocks noChangeAspect="1"/>
          </p:cNvGraphicFramePr>
          <p:nvPr/>
        </p:nvGraphicFramePr>
        <p:xfrm>
          <a:off x="1071563" y="4143375"/>
          <a:ext cx="1955800" cy="342900"/>
        </p:xfrm>
        <a:graphic>
          <a:graphicData uri="http://schemas.openxmlformats.org/presentationml/2006/ole">
            <mc:AlternateContent xmlns:mc="http://schemas.openxmlformats.org/markup-compatibility/2006">
              <mc:Choice xmlns:v="urn:schemas-microsoft-com:vml" Requires="v">
                <p:oleObj r:id="rId29" imgW="1955800" imgH="342900" progId="Equation.3">
                  <p:embed/>
                </p:oleObj>
              </mc:Choice>
              <mc:Fallback>
                <p:oleObj r:id="rId29" imgW="1955800" imgH="342900" progId="Equation.3">
                  <p:embed/>
                  <p:pic>
                    <p:nvPicPr>
                      <p:cNvPr id="0" name="图片 3699"/>
                      <p:cNvPicPr/>
                      <p:nvPr/>
                    </p:nvPicPr>
                    <p:blipFill>
                      <a:blip r:embed="rId30"/>
                      <a:stretch>
                        <a:fillRect/>
                      </a:stretch>
                    </p:blipFill>
                    <p:spPr>
                      <a:xfrm>
                        <a:off x="1071563" y="4143375"/>
                        <a:ext cx="1955800" cy="342900"/>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52226" name="Object 2"/>
          <p:cNvGraphicFramePr>
            <a:graphicFrameLocks noChangeAspect="1"/>
          </p:cNvGraphicFramePr>
          <p:nvPr/>
        </p:nvGraphicFramePr>
        <p:xfrm>
          <a:off x="5384800" y="1478280"/>
          <a:ext cx="3390900" cy="2514600"/>
        </p:xfrm>
        <a:graphic>
          <a:graphicData uri="http://schemas.openxmlformats.org/presentationml/2006/ole">
            <mc:AlternateContent xmlns:mc="http://schemas.openxmlformats.org/markup-compatibility/2006">
              <mc:Choice xmlns:v="urn:schemas-microsoft-com:vml" Requires="v">
                <p:oleObj r:id="rId3" imgW="3390900" imgH="2514600" progId="PBrush">
                  <p:embed/>
                </p:oleObj>
              </mc:Choice>
              <mc:Fallback>
                <p:oleObj r:id="rId3" imgW="3390900" imgH="2514600" progId="PBrush">
                  <p:embed/>
                  <p:pic>
                    <p:nvPicPr>
                      <p:cNvPr id="0" name="图片 3700"/>
                      <p:cNvPicPr/>
                      <p:nvPr/>
                    </p:nvPicPr>
                    <p:blipFill>
                      <a:blip r:embed="rId4">
                        <a:clrChange>
                          <a:clrFrom>
                            <a:srgbClr val="FFFFFF"/>
                          </a:clrFrom>
                          <a:clrTo>
                            <a:srgbClr val="FFFFFF">
                              <a:alpha val="0"/>
                            </a:srgbClr>
                          </a:clrTo>
                        </a:clrChange>
                      </a:blip>
                      <a:stretch>
                        <a:fillRect/>
                      </a:stretch>
                    </p:blipFill>
                    <p:spPr>
                      <a:xfrm>
                        <a:off x="5384800" y="1478280"/>
                        <a:ext cx="3390900" cy="2514600"/>
                      </a:xfrm>
                      <a:prstGeom prst="rect">
                        <a:avLst/>
                      </a:prstGeom>
                      <a:noFill/>
                      <a:ln w="38100">
                        <a:noFill/>
                        <a:miter/>
                      </a:ln>
                    </p:spPr>
                  </p:pic>
                </p:oleObj>
              </mc:Fallback>
            </mc:AlternateContent>
          </a:graphicData>
        </a:graphic>
      </p:graphicFrame>
      <p:graphicFrame>
        <p:nvGraphicFramePr>
          <p:cNvPr id="52227" name="Object 3"/>
          <p:cNvGraphicFramePr>
            <a:graphicFrameLocks noChangeAspect="1"/>
          </p:cNvGraphicFramePr>
          <p:nvPr/>
        </p:nvGraphicFramePr>
        <p:xfrm>
          <a:off x="3355340" y="3141980"/>
          <a:ext cx="1646238" cy="928688"/>
        </p:xfrm>
        <a:graphic>
          <a:graphicData uri="http://schemas.openxmlformats.org/presentationml/2006/ole">
            <mc:AlternateContent xmlns:mc="http://schemas.openxmlformats.org/markup-compatibility/2006">
              <mc:Choice xmlns:v="urn:schemas-microsoft-com:vml" Requires="v">
                <p:oleObj r:id="rId5" imgW="1333500" imgH="939800" progId="Equation.DSMT4">
                  <p:embed/>
                </p:oleObj>
              </mc:Choice>
              <mc:Fallback>
                <p:oleObj r:id="rId5" imgW="1333500" imgH="939800" progId="Equation.DSMT4">
                  <p:embed/>
                  <p:pic>
                    <p:nvPicPr>
                      <p:cNvPr id="0" name="图片 3701"/>
                      <p:cNvPicPr/>
                      <p:nvPr/>
                    </p:nvPicPr>
                    <p:blipFill>
                      <a:blip r:embed="rId6"/>
                      <a:stretch>
                        <a:fillRect/>
                      </a:stretch>
                    </p:blipFill>
                    <p:spPr>
                      <a:xfrm>
                        <a:off x="3355340" y="3141980"/>
                        <a:ext cx="1646238" cy="928688"/>
                      </a:xfrm>
                      <a:prstGeom prst="rect">
                        <a:avLst/>
                      </a:prstGeom>
                      <a:noFill/>
                      <a:ln w="38100">
                        <a:noFill/>
                        <a:miter/>
                      </a:ln>
                    </p:spPr>
                  </p:pic>
                </p:oleObj>
              </mc:Fallback>
            </mc:AlternateContent>
          </a:graphicData>
        </a:graphic>
      </p:graphicFrame>
      <p:grpSp>
        <p:nvGrpSpPr>
          <p:cNvPr id="52228" name="Group 7"/>
          <p:cNvGrpSpPr/>
          <p:nvPr/>
        </p:nvGrpSpPr>
        <p:grpSpPr>
          <a:xfrm>
            <a:off x="304165" y="1846580"/>
            <a:ext cx="3216275" cy="725488"/>
            <a:chOff x="56" y="1344"/>
            <a:chExt cx="2026" cy="457"/>
          </a:xfrm>
        </p:grpSpPr>
        <p:graphicFrame>
          <p:nvGraphicFramePr>
            <p:cNvPr id="52260" name="Object 29"/>
            <p:cNvGraphicFramePr>
              <a:graphicFrameLocks noChangeAspect="1"/>
            </p:cNvGraphicFramePr>
            <p:nvPr/>
          </p:nvGraphicFramePr>
          <p:xfrm>
            <a:off x="1056" y="1344"/>
            <a:ext cx="1026" cy="457"/>
          </p:xfrm>
          <a:graphic>
            <a:graphicData uri="http://schemas.openxmlformats.org/presentationml/2006/ole">
              <mc:AlternateContent xmlns:mc="http://schemas.openxmlformats.org/markup-compatibility/2006">
                <mc:Choice xmlns:v="urn:schemas-microsoft-com:vml" Requires="v">
                  <p:oleObj r:id="rId7" imgW="888365" imgH="406400" progId="Equation.3">
                    <p:embed/>
                  </p:oleObj>
                </mc:Choice>
                <mc:Fallback>
                  <p:oleObj r:id="rId7" imgW="888365" imgH="406400" progId="Equation.3">
                    <p:embed/>
                    <p:pic>
                      <p:nvPicPr>
                        <p:cNvPr id="0" name="图片 3715"/>
                        <p:cNvPicPr/>
                        <p:nvPr/>
                      </p:nvPicPr>
                      <p:blipFill>
                        <a:blip r:embed="rId8"/>
                        <a:stretch>
                          <a:fillRect/>
                        </a:stretch>
                      </p:blipFill>
                      <p:spPr>
                        <a:xfrm>
                          <a:off x="1056" y="1344"/>
                          <a:ext cx="1026" cy="457"/>
                        </a:xfrm>
                        <a:prstGeom prst="rect">
                          <a:avLst/>
                        </a:prstGeom>
                        <a:noFill/>
                        <a:ln w="38100">
                          <a:noFill/>
                          <a:miter/>
                        </a:ln>
                      </p:spPr>
                    </p:pic>
                  </p:oleObj>
                </mc:Fallback>
              </mc:AlternateContent>
            </a:graphicData>
          </a:graphic>
        </p:graphicFrame>
        <p:sp>
          <p:nvSpPr>
            <p:cNvPr id="52261" name="Rectangle 9"/>
            <p:cNvSpPr/>
            <p:nvPr/>
          </p:nvSpPr>
          <p:spPr>
            <a:xfrm>
              <a:off x="56" y="1432"/>
              <a:ext cx="1288" cy="2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dirty="0">
                  <a:ea typeface="微软雅黑" panose="020B0503020204020204" pitchFamily="34" charset="-122"/>
                </a:rPr>
                <a:t>解</a:t>
              </a:r>
              <a:r>
                <a:rPr lang="en-US" altLang="zh-CN" sz="2400" dirty="0">
                  <a:ea typeface="微软雅黑" panose="020B0503020204020204" pitchFamily="34" charset="-122"/>
                </a:rPr>
                <a:t>. </a:t>
              </a:r>
              <a:r>
                <a:rPr lang="zh-CN" altLang="en-US" sz="1800" dirty="0">
                  <a:ea typeface="微软雅黑" panose="020B0503020204020204" pitchFamily="34" charset="-122"/>
                </a:rPr>
                <a:t>依图有</a:t>
              </a:r>
            </a:p>
          </p:txBody>
        </p:sp>
      </p:grpSp>
      <p:sp>
        <p:nvSpPr>
          <p:cNvPr id="52229" name="Rectangle 10"/>
          <p:cNvSpPr/>
          <p:nvPr/>
        </p:nvSpPr>
        <p:spPr>
          <a:xfrm>
            <a:off x="342265" y="4056380"/>
            <a:ext cx="434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Char char="•"/>
            </a:pPr>
            <a:r>
              <a:rPr lang="en-US" altLang="zh-CN" sz="1800" dirty="0">
                <a:latin typeface="Times New Roman" panose="02020603050405020304" pitchFamily="18" charset="0"/>
                <a:ea typeface="微软雅黑" panose="020B0503020204020204" pitchFamily="34" charset="-122"/>
              </a:rPr>
              <a:t> Bode</a:t>
            </a:r>
            <a:r>
              <a:rPr lang="zh-CN" altLang="en-US" sz="1800" dirty="0">
                <a:ea typeface="微软雅黑" panose="020B0503020204020204" pitchFamily="34" charset="-122"/>
              </a:rPr>
              <a:t>图与</a:t>
            </a:r>
            <a:r>
              <a:rPr lang="en-US" altLang="zh-CN" sz="1800" dirty="0">
                <a:latin typeface="Times New Roman" panose="02020603050405020304" pitchFamily="18" charset="0"/>
                <a:ea typeface="微软雅黑" panose="020B0503020204020204" pitchFamily="34" charset="-122"/>
              </a:rPr>
              <a:t>Nyquist</a:t>
            </a:r>
            <a:r>
              <a:rPr lang="zh-CN" altLang="en-US" sz="1800" dirty="0">
                <a:latin typeface="Times New Roman" panose="02020603050405020304" pitchFamily="18" charset="0"/>
                <a:ea typeface="微软雅黑" panose="020B0503020204020204" pitchFamily="34" charset="-122"/>
              </a:rPr>
              <a:t>图</a:t>
            </a:r>
            <a:r>
              <a:rPr lang="zh-CN" altLang="en-US" sz="1800" dirty="0">
                <a:ea typeface="微软雅黑" panose="020B0503020204020204" pitchFamily="34" charset="-122"/>
              </a:rPr>
              <a:t>之间的对应关系</a:t>
            </a:r>
            <a:r>
              <a:rPr lang="zh-CN" altLang="en-US" sz="2400" dirty="0">
                <a:ea typeface="微软雅黑" panose="020B0503020204020204" pitchFamily="34" charset="-122"/>
              </a:rPr>
              <a:t>：</a:t>
            </a:r>
          </a:p>
        </p:txBody>
      </p:sp>
      <p:graphicFrame>
        <p:nvGraphicFramePr>
          <p:cNvPr id="52230" name="Object 4"/>
          <p:cNvGraphicFramePr>
            <a:graphicFrameLocks noChangeAspect="1"/>
          </p:cNvGraphicFramePr>
          <p:nvPr/>
        </p:nvGraphicFramePr>
        <p:xfrm>
          <a:off x="977265" y="2659380"/>
          <a:ext cx="1466850" cy="363538"/>
        </p:xfrm>
        <a:graphic>
          <a:graphicData uri="http://schemas.openxmlformats.org/presentationml/2006/ole">
            <mc:AlternateContent xmlns:mc="http://schemas.openxmlformats.org/markup-compatibility/2006">
              <mc:Choice xmlns:v="urn:schemas-microsoft-com:vml" Requires="v">
                <p:oleObj r:id="rId9" imgW="799465" imgH="203200" progId="Equation.3">
                  <p:embed/>
                </p:oleObj>
              </mc:Choice>
              <mc:Fallback>
                <p:oleObj r:id="rId9" imgW="799465" imgH="203200" progId="Equation.3">
                  <p:embed/>
                  <p:pic>
                    <p:nvPicPr>
                      <p:cNvPr id="0" name="图片 3649"/>
                      <p:cNvPicPr/>
                      <p:nvPr/>
                    </p:nvPicPr>
                    <p:blipFill>
                      <a:blip r:embed="rId10"/>
                      <a:stretch>
                        <a:fillRect/>
                      </a:stretch>
                    </p:blipFill>
                    <p:spPr>
                      <a:xfrm>
                        <a:off x="977265" y="2659380"/>
                        <a:ext cx="1466850" cy="363538"/>
                      </a:xfrm>
                      <a:prstGeom prst="rect">
                        <a:avLst/>
                      </a:prstGeom>
                      <a:noFill/>
                      <a:ln w="38100">
                        <a:noFill/>
                        <a:miter/>
                      </a:ln>
                    </p:spPr>
                  </p:pic>
                </p:oleObj>
              </mc:Fallback>
            </mc:AlternateContent>
          </a:graphicData>
        </a:graphic>
      </p:graphicFrame>
      <p:graphicFrame>
        <p:nvGraphicFramePr>
          <p:cNvPr id="52231" name="Object 5"/>
          <p:cNvGraphicFramePr>
            <a:graphicFrameLocks noChangeAspect="1"/>
          </p:cNvGraphicFramePr>
          <p:nvPr/>
        </p:nvGraphicFramePr>
        <p:xfrm>
          <a:off x="2729865" y="2414905"/>
          <a:ext cx="2420938" cy="612775"/>
        </p:xfrm>
        <a:graphic>
          <a:graphicData uri="http://schemas.openxmlformats.org/presentationml/2006/ole">
            <mc:AlternateContent xmlns:mc="http://schemas.openxmlformats.org/markup-compatibility/2006">
              <mc:Choice xmlns:v="urn:schemas-microsoft-com:vml" Requires="v">
                <p:oleObj r:id="rId11" imgW="1320165" imgH="342900" progId="Equation.3">
                  <p:embed/>
                </p:oleObj>
              </mc:Choice>
              <mc:Fallback>
                <p:oleObj r:id="rId11" imgW="1320165" imgH="342900" progId="Equation.3">
                  <p:embed/>
                  <p:pic>
                    <p:nvPicPr>
                      <p:cNvPr id="0" name="图片 3652"/>
                      <p:cNvPicPr/>
                      <p:nvPr/>
                    </p:nvPicPr>
                    <p:blipFill>
                      <a:blip r:embed="rId12"/>
                      <a:stretch>
                        <a:fillRect/>
                      </a:stretch>
                    </p:blipFill>
                    <p:spPr>
                      <a:xfrm>
                        <a:off x="2729865" y="2414905"/>
                        <a:ext cx="2420938" cy="612775"/>
                      </a:xfrm>
                      <a:prstGeom prst="rect">
                        <a:avLst/>
                      </a:prstGeom>
                      <a:noFill/>
                      <a:ln w="38100">
                        <a:noFill/>
                        <a:miter/>
                      </a:ln>
                    </p:spPr>
                  </p:pic>
                </p:oleObj>
              </mc:Fallback>
            </mc:AlternateContent>
          </a:graphicData>
        </a:graphic>
      </p:graphicFrame>
      <p:graphicFrame>
        <p:nvGraphicFramePr>
          <p:cNvPr id="52232" name="Object 6"/>
          <p:cNvGraphicFramePr>
            <a:graphicFrameLocks noChangeAspect="1"/>
          </p:cNvGraphicFramePr>
          <p:nvPr/>
        </p:nvGraphicFramePr>
        <p:xfrm>
          <a:off x="1663065" y="3675380"/>
          <a:ext cx="906463" cy="317500"/>
        </p:xfrm>
        <a:graphic>
          <a:graphicData uri="http://schemas.openxmlformats.org/presentationml/2006/ole">
            <mc:AlternateContent xmlns:mc="http://schemas.openxmlformats.org/markup-compatibility/2006">
              <mc:Choice xmlns:v="urn:schemas-microsoft-com:vml" Requires="v">
                <p:oleObj r:id="rId13" imgW="494665" imgH="177800" progId="Equation.3">
                  <p:embed/>
                </p:oleObj>
              </mc:Choice>
              <mc:Fallback>
                <p:oleObj r:id="rId13" imgW="494665" imgH="177800" progId="Equation.3">
                  <p:embed/>
                  <p:pic>
                    <p:nvPicPr>
                      <p:cNvPr id="0" name="图片 3655"/>
                      <p:cNvPicPr/>
                      <p:nvPr/>
                    </p:nvPicPr>
                    <p:blipFill>
                      <a:blip r:embed="rId14"/>
                      <a:stretch>
                        <a:fillRect/>
                      </a:stretch>
                    </p:blipFill>
                    <p:spPr>
                      <a:xfrm>
                        <a:off x="1663065" y="3675380"/>
                        <a:ext cx="906463" cy="317500"/>
                      </a:xfrm>
                      <a:prstGeom prst="rect">
                        <a:avLst/>
                      </a:prstGeom>
                      <a:noFill/>
                      <a:ln w="38100">
                        <a:noFill/>
                        <a:miter/>
                      </a:ln>
                    </p:spPr>
                  </p:pic>
                </p:oleObj>
              </mc:Fallback>
            </mc:AlternateContent>
          </a:graphicData>
        </a:graphic>
      </p:graphicFrame>
      <p:grpSp>
        <p:nvGrpSpPr>
          <p:cNvPr id="52233" name="Group 14"/>
          <p:cNvGrpSpPr/>
          <p:nvPr/>
        </p:nvGrpSpPr>
        <p:grpSpPr>
          <a:xfrm>
            <a:off x="342265" y="3141984"/>
            <a:ext cx="2676525" cy="385763"/>
            <a:chOff x="80" y="2160"/>
            <a:chExt cx="1686" cy="243"/>
          </a:xfrm>
        </p:grpSpPr>
        <p:sp>
          <p:nvSpPr>
            <p:cNvPr id="52258" name="Rectangle 15"/>
            <p:cNvSpPr/>
            <p:nvPr/>
          </p:nvSpPr>
          <p:spPr>
            <a:xfrm>
              <a:off x="80" y="2160"/>
              <a:ext cx="81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ea typeface="微软雅黑" panose="020B0503020204020204" pitchFamily="34" charset="-122"/>
                </a:rPr>
                <a:t>转折频率</a:t>
              </a:r>
              <a:endParaRPr lang="zh-CN" altLang="en-US" sz="2400" dirty="0">
                <a:ea typeface="微软雅黑" panose="020B0503020204020204" pitchFamily="34" charset="-122"/>
              </a:endParaRPr>
            </a:p>
          </p:txBody>
        </p:sp>
        <p:graphicFrame>
          <p:nvGraphicFramePr>
            <p:cNvPr id="52259" name="Object 28"/>
            <p:cNvGraphicFramePr>
              <a:graphicFrameLocks noChangeAspect="1"/>
            </p:cNvGraphicFramePr>
            <p:nvPr/>
          </p:nvGraphicFramePr>
          <p:xfrm>
            <a:off x="886" y="2160"/>
            <a:ext cx="880" cy="243"/>
          </p:xfrm>
          <a:graphic>
            <a:graphicData uri="http://schemas.openxmlformats.org/presentationml/2006/ole">
              <mc:AlternateContent xmlns:mc="http://schemas.openxmlformats.org/markup-compatibility/2006">
                <mc:Choice xmlns:v="urn:schemas-microsoft-com:vml" Requires="v">
                  <p:oleObj r:id="rId15" imgW="761365" imgH="215900" progId="Equation.3">
                    <p:embed/>
                  </p:oleObj>
                </mc:Choice>
                <mc:Fallback>
                  <p:oleObj r:id="rId15" imgW="761365" imgH="215900" progId="Equation.3">
                    <p:embed/>
                    <p:pic>
                      <p:nvPicPr>
                        <p:cNvPr id="0" name="图片 3663"/>
                        <p:cNvPicPr/>
                        <p:nvPr/>
                      </p:nvPicPr>
                      <p:blipFill>
                        <a:blip r:embed="rId16"/>
                        <a:stretch>
                          <a:fillRect/>
                        </a:stretch>
                      </p:blipFill>
                      <p:spPr>
                        <a:xfrm>
                          <a:off x="886" y="2160"/>
                          <a:ext cx="880" cy="243"/>
                        </a:xfrm>
                        <a:prstGeom prst="rect">
                          <a:avLst/>
                        </a:prstGeom>
                        <a:noFill/>
                        <a:ln w="38100">
                          <a:noFill/>
                          <a:miter/>
                        </a:ln>
                      </p:spPr>
                    </p:pic>
                  </p:oleObj>
                </mc:Fallback>
              </mc:AlternateContent>
            </a:graphicData>
          </a:graphic>
        </p:graphicFrame>
      </p:grpSp>
      <p:grpSp>
        <p:nvGrpSpPr>
          <p:cNvPr id="52234" name="Group 17"/>
          <p:cNvGrpSpPr/>
          <p:nvPr/>
        </p:nvGrpSpPr>
        <p:grpSpPr>
          <a:xfrm>
            <a:off x="342265" y="4589780"/>
            <a:ext cx="3173413" cy="482600"/>
            <a:chOff x="96" y="3072"/>
            <a:chExt cx="1999" cy="304"/>
          </a:xfrm>
        </p:grpSpPr>
        <p:sp>
          <p:nvSpPr>
            <p:cNvPr id="52256" name="Rectangle 18"/>
            <p:cNvSpPr/>
            <p:nvPr/>
          </p:nvSpPr>
          <p:spPr>
            <a:xfrm>
              <a:off x="96" y="3072"/>
              <a:ext cx="1056" cy="2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Char char="•"/>
              </a:pPr>
              <a:r>
                <a:rPr lang="en-US" altLang="zh-CN" sz="1800" dirty="0">
                  <a:latin typeface="Times New Roman" panose="02020603050405020304" pitchFamily="18" charset="0"/>
                  <a:ea typeface="微软雅黑" panose="020B0503020204020204" pitchFamily="34" charset="-122"/>
                </a:rPr>
                <a:t> </a:t>
              </a:r>
              <a:r>
                <a:rPr lang="zh-CN" altLang="en-US" sz="1800" dirty="0">
                  <a:latin typeface="Times New Roman" panose="02020603050405020304" pitchFamily="18" charset="0"/>
                  <a:ea typeface="微软雅黑" panose="020B0503020204020204" pitchFamily="34" charset="-122"/>
                </a:rPr>
                <a:t>截止频率</a:t>
              </a:r>
              <a:r>
                <a:rPr lang="en-US" altLang="zh-CN" sz="1800" dirty="0">
                  <a:latin typeface="Symbol" panose="05050102010706020507" pitchFamily="18" charset="2"/>
                  <a:ea typeface="微软雅黑" panose="020B0503020204020204" pitchFamily="34" charset="-122"/>
                </a:rPr>
                <a:t>w</a:t>
              </a:r>
              <a:r>
                <a:rPr lang="en-US" altLang="zh-CN" sz="1800" baseline="-6000" dirty="0">
                  <a:latin typeface="Times New Roman" panose="02020603050405020304" pitchFamily="18" charset="0"/>
                  <a:ea typeface="微软雅黑" panose="020B0503020204020204" pitchFamily="34" charset="-122"/>
                </a:rPr>
                <a:t>c</a:t>
              </a:r>
              <a:r>
                <a:rPr lang="zh-CN" altLang="en-US" sz="2400" dirty="0">
                  <a:ea typeface="微软雅黑" panose="020B0503020204020204" pitchFamily="34" charset="-122"/>
                </a:rPr>
                <a:t>：</a:t>
              </a:r>
            </a:p>
          </p:txBody>
        </p:sp>
        <p:graphicFrame>
          <p:nvGraphicFramePr>
            <p:cNvPr id="52257" name="Object 27"/>
            <p:cNvGraphicFramePr>
              <a:graphicFrameLocks noChangeAspect="1"/>
            </p:cNvGraphicFramePr>
            <p:nvPr/>
          </p:nvGraphicFramePr>
          <p:xfrm>
            <a:off x="1200" y="3090"/>
            <a:ext cx="895" cy="286"/>
          </p:xfrm>
          <a:graphic>
            <a:graphicData uri="http://schemas.openxmlformats.org/presentationml/2006/ole">
              <mc:AlternateContent xmlns:mc="http://schemas.openxmlformats.org/markup-compatibility/2006">
                <mc:Choice xmlns:v="urn:schemas-microsoft-com:vml" Requires="v">
                  <p:oleObj r:id="rId17" imgW="774065" imgH="254000" progId="Equation.3">
                    <p:embed/>
                  </p:oleObj>
                </mc:Choice>
                <mc:Fallback>
                  <p:oleObj r:id="rId17" imgW="774065" imgH="254000" progId="Equation.3">
                    <p:embed/>
                    <p:pic>
                      <p:nvPicPr>
                        <p:cNvPr id="0" name="图片 3667"/>
                        <p:cNvPicPr/>
                        <p:nvPr/>
                      </p:nvPicPr>
                      <p:blipFill>
                        <a:blip r:embed="rId18"/>
                        <a:stretch>
                          <a:fillRect/>
                        </a:stretch>
                      </p:blipFill>
                      <p:spPr>
                        <a:xfrm>
                          <a:off x="1200" y="3090"/>
                          <a:ext cx="895" cy="286"/>
                        </a:xfrm>
                        <a:prstGeom prst="rect">
                          <a:avLst/>
                        </a:prstGeom>
                        <a:noFill/>
                        <a:ln w="38100">
                          <a:noFill/>
                          <a:miter/>
                        </a:ln>
                      </p:spPr>
                    </p:pic>
                  </p:oleObj>
                </mc:Fallback>
              </mc:AlternateContent>
            </a:graphicData>
          </a:graphic>
        </p:graphicFrame>
      </p:grpSp>
      <p:graphicFrame>
        <p:nvGraphicFramePr>
          <p:cNvPr id="52235" name="Object 7">
            <a:hlinkClick r:id="" action="ppaction://customshow?id=2&amp;return=true"/>
          </p:cNvPr>
          <p:cNvGraphicFramePr>
            <a:graphicFrameLocks noChangeAspect="1"/>
          </p:cNvGraphicFramePr>
          <p:nvPr/>
        </p:nvGraphicFramePr>
        <p:xfrm>
          <a:off x="977265" y="5007293"/>
          <a:ext cx="3913188" cy="725487"/>
        </p:xfrm>
        <a:graphic>
          <a:graphicData uri="http://schemas.openxmlformats.org/presentationml/2006/ole">
            <mc:AlternateContent xmlns:mc="http://schemas.openxmlformats.org/markup-compatibility/2006">
              <mc:Choice xmlns:v="urn:schemas-microsoft-com:vml" Requires="v">
                <p:oleObj r:id="rId19" imgW="2132965" imgH="406400" progId="Equation.3">
                  <p:embed/>
                </p:oleObj>
              </mc:Choice>
              <mc:Fallback>
                <p:oleObj r:id="rId19" imgW="2132965" imgH="406400" progId="Equation.3">
                  <p:embed/>
                  <p:pic>
                    <p:nvPicPr>
                      <p:cNvPr id="0" name="图片 3673"/>
                      <p:cNvPicPr/>
                      <p:nvPr/>
                    </p:nvPicPr>
                    <p:blipFill>
                      <a:blip r:embed="rId20"/>
                      <a:stretch>
                        <a:fillRect/>
                      </a:stretch>
                    </p:blipFill>
                    <p:spPr>
                      <a:xfrm>
                        <a:off x="977265" y="5007293"/>
                        <a:ext cx="3913188" cy="725487"/>
                      </a:xfrm>
                      <a:prstGeom prst="rect">
                        <a:avLst/>
                      </a:prstGeom>
                      <a:noFill/>
                      <a:ln w="38100">
                        <a:noFill/>
                        <a:miter/>
                      </a:ln>
                    </p:spPr>
                  </p:pic>
                </p:oleObj>
              </mc:Fallback>
            </mc:AlternateContent>
          </a:graphicData>
        </a:graphic>
      </p:graphicFrame>
      <p:graphicFrame>
        <p:nvGraphicFramePr>
          <p:cNvPr id="52236" name="Object 8"/>
          <p:cNvGraphicFramePr>
            <a:graphicFrameLocks noChangeAspect="1"/>
          </p:cNvGraphicFramePr>
          <p:nvPr/>
        </p:nvGraphicFramePr>
        <p:xfrm>
          <a:off x="989965" y="5616893"/>
          <a:ext cx="1933575" cy="725487"/>
        </p:xfrm>
        <a:graphic>
          <a:graphicData uri="http://schemas.openxmlformats.org/presentationml/2006/ole">
            <mc:AlternateContent xmlns:mc="http://schemas.openxmlformats.org/markup-compatibility/2006">
              <mc:Choice xmlns:v="urn:schemas-microsoft-com:vml" Requires="v">
                <p:oleObj r:id="rId21" imgW="1053465" imgH="406400" progId="Equation.3">
                  <p:embed/>
                </p:oleObj>
              </mc:Choice>
              <mc:Fallback>
                <p:oleObj r:id="rId21" imgW="1053465" imgH="406400" progId="Equation.3">
                  <p:embed/>
                  <p:pic>
                    <p:nvPicPr>
                      <p:cNvPr id="0" name="图片 3674"/>
                      <p:cNvPicPr/>
                      <p:nvPr/>
                    </p:nvPicPr>
                    <p:blipFill>
                      <a:blip r:embed="rId22"/>
                      <a:stretch>
                        <a:fillRect/>
                      </a:stretch>
                    </p:blipFill>
                    <p:spPr>
                      <a:xfrm>
                        <a:off x="989965" y="5616893"/>
                        <a:ext cx="1933575" cy="725487"/>
                      </a:xfrm>
                      <a:prstGeom prst="rect">
                        <a:avLst/>
                      </a:prstGeom>
                      <a:noFill/>
                      <a:ln w="38100">
                        <a:noFill/>
                        <a:miter/>
                      </a:ln>
                    </p:spPr>
                  </p:pic>
                </p:oleObj>
              </mc:Fallback>
            </mc:AlternateContent>
          </a:graphicData>
        </a:graphic>
      </p:graphicFrame>
      <p:graphicFrame>
        <p:nvGraphicFramePr>
          <p:cNvPr id="52237" name="Object 9"/>
          <p:cNvGraphicFramePr>
            <a:graphicFrameLocks noChangeAspect="1"/>
          </p:cNvGraphicFramePr>
          <p:nvPr/>
        </p:nvGraphicFramePr>
        <p:xfrm>
          <a:off x="3186748" y="5764213"/>
          <a:ext cx="3052762" cy="430212"/>
        </p:xfrm>
        <a:graphic>
          <a:graphicData uri="http://schemas.openxmlformats.org/presentationml/2006/ole">
            <mc:AlternateContent xmlns:mc="http://schemas.openxmlformats.org/markup-compatibility/2006">
              <mc:Choice xmlns:v="urn:schemas-microsoft-com:vml" Requires="v">
                <p:oleObj r:id="rId23" imgW="1663700" imgH="241300" progId="Equation.3">
                  <p:embed/>
                </p:oleObj>
              </mc:Choice>
              <mc:Fallback>
                <p:oleObj r:id="rId23" imgW="1663700" imgH="241300" progId="Equation.3">
                  <p:embed/>
                  <p:pic>
                    <p:nvPicPr>
                      <p:cNvPr id="0" name="图片 3679"/>
                      <p:cNvPicPr/>
                      <p:nvPr/>
                    </p:nvPicPr>
                    <p:blipFill>
                      <a:blip r:embed="rId24"/>
                      <a:stretch>
                        <a:fillRect/>
                      </a:stretch>
                    </p:blipFill>
                    <p:spPr>
                      <a:xfrm>
                        <a:off x="3186748" y="5764213"/>
                        <a:ext cx="3052762" cy="430212"/>
                      </a:xfrm>
                      <a:prstGeom prst="rect">
                        <a:avLst/>
                      </a:prstGeom>
                      <a:noFill/>
                      <a:ln w="38100">
                        <a:noFill/>
                        <a:miter/>
                      </a:ln>
                    </p:spPr>
                  </p:pic>
                </p:oleObj>
              </mc:Fallback>
            </mc:AlternateContent>
          </a:graphicData>
        </a:graphic>
      </p:graphicFrame>
      <p:graphicFrame>
        <p:nvGraphicFramePr>
          <p:cNvPr id="52238" name="Object 10"/>
          <p:cNvGraphicFramePr>
            <a:graphicFrameLocks noChangeAspect="1"/>
          </p:cNvGraphicFramePr>
          <p:nvPr/>
        </p:nvGraphicFramePr>
        <p:xfrm>
          <a:off x="5791200" y="4056380"/>
          <a:ext cx="2676525" cy="1800225"/>
        </p:xfrm>
        <a:graphic>
          <a:graphicData uri="http://schemas.openxmlformats.org/presentationml/2006/ole">
            <mc:AlternateContent xmlns:mc="http://schemas.openxmlformats.org/markup-compatibility/2006">
              <mc:Choice xmlns:v="urn:schemas-microsoft-com:vml" Requires="v">
                <p:oleObj r:id="rId25" imgW="2676525" imgH="1800225" progId="PBrush">
                  <p:embed/>
                </p:oleObj>
              </mc:Choice>
              <mc:Fallback>
                <p:oleObj r:id="rId25" imgW="2676525" imgH="1800225" progId="PBrush">
                  <p:embed/>
                  <p:pic>
                    <p:nvPicPr>
                      <p:cNvPr id="0" name="图片 3683"/>
                      <p:cNvPicPr/>
                      <p:nvPr/>
                    </p:nvPicPr>
                    <p:blipFill>
                      <a:blip r:embed="rId26">
                        <a:clrChange>
                          <a:clrFrom>
                            <a:srgbClr val="FFFFFF"/>
                          </a:clrFrom>
                          <a:clrTo>
                            <a:srgbClr val="FFFFFF">
                              <a:alpha val="0"/>
                            </a:srgbClr>
                          </a:clrTo>
                        </a:clrChange>
                      </a:blip>
                      <a:stretch>
                        <a:fillRect/>
                      </a:stretch>
                    </p:blipFill>
                    <p:spPr>
                      <a:xfrm>
                        <a:off x="5791200" y="4056380"/>
                        <a:ext cx="2676525" cy="1800225"/>
                      </a:xfrm>
                      <a:prstGeom prst="rect">
                        <a:avLst/>
                      </a:prstGeom>
                      <a:noFill/>
                      <a:ln w="38100">
                        <a:noFill/>
                        <a:miter/>
                      </a:ln>
                    </p:spPr>
                  </p:pic>
                </p:oleObj>
              </mc:Fallback>
            </mc:AlternateContent>
          </a:graphicData>
        </a:graphic>
      </p:graphicFrame>
      <p:graphicFrame>
        <p:nvGraphicFramePr>
          <p:cNvPr id="52239" name="Object 11"/>
          <p:cNvGraphicFramePr>
            <a:graphicFrameLocks noChangeAspect="1"/>
          </p:cNvGraphicFramePr>
          <p:nvPr/>
        </p:nvGraphicFramePr>
        <p:xfrm>
          <a:off x="6908800" y="3256280"/>
          <a:ext cx="238125" cy="200025"/>
        </p:xfrm>
        <a:graphic>
          <a:graphicData uri="http://schemas.openxmlformats.org/presentationml/2006/ole">
            <mc:AlternateContent xmlns:mc="http://schemas.openxmlformats.org/markup-compatibility/2006">
              <mc:Choice xmlns:v="urn:schemas-microsoft-com:vml" Requires="v">
                <p:oleObj r:id="rId27" imgW="238125" imgH="200025" progId="PBrush">
                  <p:embed/>
                </p:oleObj>
              </mc:Choice>
              <mc:Fallback>
                <p:oleObj r:id="rId27" imgW="238125" imgH="200025" progId="PBrush">
                  <p:embed/>
                  <p:pic>
                    <p:nvPicPr>
                      <p:cNvPr id="0" name="图片 3684"/>
                      <p:cNvPicPr/>
                      <p:nvPr/>
                    </p:nvPicPr>
                    <p:blipFill>
                      <a:blip r:embed="rId28">
                        <a:clrChange>
                          <a:clrFrom>
                            <a:srgbClr val="FFFFFF"/>
                          </a:clrFrom>
                          <a:clrTo>
                            <a:srgbClr val="FFFFFF">
                              <a:alpha val="0"/>
                            </a:srgbClr>
                          </a:clrTo>
                        </a:clrChange>
                      </a:blip>
                      <a:stretch>
                        <a:fillRect/>
                      </a:stretch>
                    </p:blipFill>
                    <p:spPr>
                      <a:xfrm>
                        <a:off x="6908800" y="3256280"/>
                        <a:ext cx="238125" cy="200025"/>
                      </a:xfrm>
                      <a:prstGeom prst="rect">
                        <a:avLst/>
                      </a:prstGeom>
                      <a:noFill/>
                      <a:ln w="38100">
                        <a:noFill/>
                        <a:miter/>
                      </a:ln>
                    </p:spPr>
                  </p:pic>
                </p:oleObj>
              </mc:Fallback>
            </mc:AlternateContent>
          </a:graphicData>
        </a:graphic>
      </p:graphicFrame>
      <p:graphicFrame>
        <p:nvGraphicFramePr>
          <p:cNvPr id="52240" name="Object 12"/>
          <p:cNvGraphicFramePr>
            <a:graphicFrameLocks noChangeAspect="1"/>
          </p:cNvGraphicFramePr>
          <p:nvPr/>
        </p:nvGraphicFramePr>
        <p:xfrm>
          <a:off x="6807200" y="3319780"/>
          <a:ext cx="201613" cy="257175"/>
        </p:xfrm>
        <a:graphic>
          <a:graphicData uri="http://schemas.openxmlformats.org/presentationml/2006/ole">
            <mc:AlternateContent xmlns:mc="http://schemas.openxmlformats.org/markup-compatibility/2006">
              <mc:Choice xmlns:v="urn:schemas-microsoft-com:vml" Requires="v">
                <p:oleObj r:id="rId29" imgW="200025" imgH="257175" progId="PBrush">
                  <p:embed/>
                </p:oleObj>
              </mc:Choice>
              <mc:Fallback>
                <p:oleObj r:id="rId29" imgW="200025" imgH="257175" progId="PBrush">
                  <p:embed/>
                  <p:pic>
                    <p:nvPicPr>
                      <p:cNvPr id="0" name="图片 3123"/>
                      <p:cNvPicPr/>
                      <p:nvPr/>
                    </p:nvPicPr>
                    <p:blipFill>
                      <a:blip r:embed="rId30">
                        <a:clrChange>
                          <a:clrFrom>
                            <a:srgbClr val="FFFFFF"/>
                          </a:clrFrom>
                          <a:clrTo>
                            <a:srgbClr val="FFFFFF">
                              <a:alpha val="0"/>
                            </a:srgbClr>
                          </a:clrTo>
                        </a:clrChange>
                      </a:blip>
                      <a:stretch>
                        <a:fillRect/>
                      </a:stretch>
                    </p:blipFill>
                    <p:spPr>
                      <a:xfrm>
                        <a:off x="6807200" y="3319780"/>
                        <a:ext cx="201613" cy="257175"/>
                      </a:xfrm>
                      <a:prstGeom prst="rect">
                        <a:avLst/>
                      </a:prstGeom>
                      <a:noFill/>
                      <a:ln w="38100">
                        <a:noFill/>
                        <a:miter/>
                      </a:ln>
                    </p:spPr>
                  </p:pic>
                </p:oleObj>
              </mc:Fallback>
            </mc:AlternateContent>
          </a:graphicData>
        </a:graphic>
      </p:graphicFrame>
      <p:graphicFrame>
        <p:nvGraphicFramePr>
          <p:cNvPr id="52241" name="Object 13"/>
          <p:cNvGraphicFramePr>
            <a:graphicFrameLocks noChangeAspect="1"/>
          </p:cNvGraphicFramePr>
          <p:nvPr/>
        </p:nvGraphicFramePr>
        <p:xfrm>
          <a:off x="5956300" y="4589780"/>
          <a:ext cx="1104900" cy="1123950"/>
        </p:xfrm>
        <a:graphic>
          <a:graphicData uri="http://schemas.openxmlformats.org/presentationml/2006/ole">
            <mc:AlternateContent xmlns:mc="http://schemas.openxmlformats.org/markup-compatibility/2006">
              <mc:Choice xmlns:v="urn:schemas-microsoft-com:vml" Requires="v">
                <p:oleObj r:id="rId31" imgW="1104900" imgH="1123950" progId="PBrush">
                  <p:embed/>
                </p:oleObj>
              </mc:Choice>
              <mc:Fallback>
                <p:oleObj r:id="rId31" imgW="1104900" imgH="1123950" progId="PBrush">
                  <p:embed/>
                  <p:pic>
                    <p:nvPicPr>
                      <p:cNvPr id="0" name="图片 3122"/>
                      <p:cNvPicPr/>
                      <p:nvPr/>
                    </p:nvPicPr>
                    <p:blipFill>
                      <a:blip r:embed="rId32">
                        <a:clrChange>
                          <a:clrFrom>
                            <a:srgbClr val="FFFFFF"/>
                          </a:clrFrom>
                          <a:clrTo>
                            <a:srgbClr val="FFFFFF">
                              <a:alpha val="0"/>
                            </a:srgbClr>
                          </a:clrTo>
                        </a:clrChange>
                      </a:blip>
                      <a:stretch>
                        <a:fillRect/>
                      </a:stretch>
                    </p:blipFill>
                    <p:spPr>
                      <a:xfrm>
                        <a:off x="5956300" y="4589780"/>
                        <a:ext cx="1104900" cy="1123950"/>
                      </a:xfrm>
                      <a:prstGeom prst="rect">
                        <a:avLst/>
                      </a:prstGeom>
                      <a:noFill/>
                      <a:ln w="38100">
                        <a:noFill/>
                        <a:miter/>
                      </a:ln>
                    </p:spPr>
                  </p:pic>
                </p:oleObj>
              </mc:Fallback>
            </mc:AlternateContent>
          </a:graphicData>
        </a:graphic>
      </p:graphicFrame>
      <p:graphicFrame>
        <p:nvGraphicFramePr>
          <p:cNvPr id="52242" name="Object 14"/>
          <p:cNvGraphicFramePr>
            <a:graphicFrameLocks noChangeAspect="1"/>
          </p:cNvGraphicFramePr>
          <p:nvPr/>
        </p:nvGraphicFramePr>
        <p:xfrm>
          <a:off x="6921500" y="5593080"/>
          <a:ext cx="238125" cy="200025"/>
        </p:xfrm>
        <a:graphic>
          <a:graphicData uri="http://schemas.openxmlformats.org/presentationml/2006/ole">
            <mc:AlternateContent xmlns:mc="http://schemas.openxmlformats.org/markup-compatibility/2006">
              <mc:Choice xmlns:v="urn:schemas-microsoft-com:vml" Requires="v">
                <p:oleObj r:id="rId27" imgW="238125" imgH="200025" progId="PBrush">
                  <p:embed/>
                </p:oleObj>
              </mc:Choice>
              <mc:Fallback>
                <p:oleObj r:id="rId27" imgW="238125" imgH="200025" progId="PBrush">
                  <p:embed/>
                  <p:pic>
                    <p:nvPicPr>
                      <p:cNvPr id="0" name="图片 3124"/>
                      <p:cNvPicPr/>
                      <p:nvPr/>
                    </p:nvPicPr>
                    <p:blipFill>
                      <a:blip r:embed="rId28">
                        <a:clrChange>
                          <a:clrFrom>
                            <a:srgbClr val="FFFFFF"/>
                          </a:clrFrom>
                          <a:clrTo>
                            <a:srgbClr val="FFFFFF">
                              <a:alpha val="0"/>
                            </a:srgbClr>
                          </a:clrTo>
                        </a:clrChange>
                      </a:blip>
                      <a:stretch>
                        <a:fillRect/>
                      </a:stretch>
                    </p:blipFill>
                    <p:spPr>
                      <a:xfrm>
                        <a:off x="6921500" y="5593080"/>
                        <a:ext cx="238125" cy="200025"/>
                      </a:xfrm>
                      <a:prstGeom prst="rect">
                        <a:avLst/>
                      </a:prstGeom>
                      <a:noFill/>
                      <a:ln w="38100">
                        <a:noFill/>
                        <a:miter/>
                      </a:ln>
                    </p:spPr>
                  </p:pic>
                </p:oleObj>
              </mc:Fallback>
            </mc:AlternateContent>
          </a:graphicData>
        </a:graphic>
      </p:graphicFrame>
      <p:graphicFrame>
        <p:nvGraphicFramePr>
          <p:cNvPr id="52243" name="Object 15"/>
          <p:cNvGraphicFramePr>
            <a:graphicFrameLocks noChangeAspect="1"/>
          </p:cNvGraphicFramePr>
          <p:nvPr/>
        </p:nvGraphicFramePr>
        <p:xfrm>
          <a:off x="6961188" y="5704205"/>
          <a:ext cx="201612" cy="257175"/>
        </p:xfrm>
        <a:graphic>
          <a:graphicData uri="http://schemas.openxmlformats.org/presentationml/2006/ole">
            <mc:AlternateContent xmlns:mc="http://schemas.openxmlformats.org/markup-compatibility/2006">
              <mc:Choice xmlns:v="urn:schemas-microsoft-com:vml" Requires="v">
                <p:oleObj r:id="rId29" imgW="200025" imgH="257175" progId="PBrush">
                  <p:embed/>
                </p:oleObj>
              </mc:Choice>
              <mc:Fallback>
                <p:oleObj r:id="rId29" imgW="200025" imgH="257175" progId="PBrush">
                  <p:embed/>
                  <p:pic>
                    <p:nvPicPr>
                      <p:cNvPr id="0" name="图片 3125"/>
                      <p:cNvPicPr/>
                      <p:nvPr/>
                    </p:nvPicPr>
                    <p:blipFill>
                      <a:blip r:embed="rId30">
                        <a:clrChange>
                          <a:clrFrom>
                            <a:srgbClr val="FFFFFF"/>
                          </a:clrFrom>
                          <a:clrTo>
                            <a:srgbClr val="FFFFFF">
                              <a:alpha val="0"/>
                            </a:srgbClr>
                          </a:clrTo>
                        </a:clrChange>
                      </a:blip>
                      <a:stretch>
                        <a:fillRect/>
                      </a:stretch>
                    </p:blipFill>
                    <p:spPr>
                      <a:xfrm>
                        <a:off x="6961188" y="5704205"/>
                        <a:ext cx="201612" cy="257175"/>
                      </a:xfrm>
                      <a:prstGeom prst="rect">
                        <a:avLst/>
                      </a:prstGeom>
                      <a:noFill/>
                      <a:ln w="38100">
                        <a:noFill/>
                        <a:miter/>
                      </a:ln>
                    </p:spPr>
                  </p:pic>
                </p:oleObj>
              </mc:Fallback>
            </mc:AlternateContent>
          </a:graphicData>
        </a:graphic>
      </p:graphicFrame>
      <p:graphicFrame>
        <p:nvGraphicFramePr>
          <p:cNvPr id="52244" name="Object 16"/>
          <p:cNvGraphicFramePr>
            <a:graphicFrameLocks noChangeAspect="1"/>
          </p:cNvGraphicFramePr>
          <p:nvPr/>
        </p:nvGraphicFramePr>
        <p:xfrm>
          <a:off x="7267575" y="2100580"/>
          <a:ext cx="238125" cy="200025"/>
        </p:xfrm>
        <a:graphic>
          <a:graphicData uri="http://schemas.openxmlformats.org/presentationml/2006/ole">
            <mc:AlternateContent xmlns:mc="http://schemas.openxmlformats.org/markup-compatibility/2006">
              <mc:Choice xmlns:v="urn:schemas-microsoft-com:vml" Requires="v">
                <p:oleObj r:id="rId27" imgW="238125" imgH="200025" progId="PBrush">
                  <p:embed/>
                </p:oleObj>
              </mc:Choice>
              <mc:Fallback>
                <p:oleObj r:id="rId27" imgW="238125" imgH="200025" progId="PBrush">
                  <p:embed/>
                  <p:pic>
                    <p:nvPicPr>
                      <p:cNvPr id="0" name="图片 3126"/>
                      <p:cNvPicPr/>
                      <p:nvPr/>
                    </p:nvPicPr>
                    <p:blipFill>
                      <a:blip r:embed="rId28">
                        <a:clrChange>
                          <a:clrFrom>
                            <a:srgbClr val="FFFFFF"/>
                          </a:clrFrom>
                          <a:clrTo>
                            <a:srgbClr val="FFFFFF">
                              <a:alpha val="0"/>
                            </a:srgbClr>
                          </a:clrTo>
                        </a:clrChange>
                      </a:blip>
                      <a:stretch>
                        <a:fillRect/>
                      </a:stretch>
                    </p:blipFill>
                    <p:spPr>
                      <a:xfrm>
                        <a:off x="7267575" y="2100580"/>
                        <a:ext cx="238125" cy="200025"/>
                      </a:xfrm>
                      <a:prstGeom prst="rect">
                        <a:avLst/>
                      </a:prstGeom>
                      <a:noFill/>
                      <a:ln w="38100">
                        <a:noFill/>
                        <a:miter/>
                      </a:ln>
                    </p:spPr>
                  </p:pic>
                </p:oleObj>
              </mc:Fallback>
            </mc:AlternateContent>
          </a:graphicData>
        </a:graphic>
      </p:graphicFrame>
      <p:graphicFrame>
        <p:nvGraphicFramePr>
          <p:cNvPr id="52245" name="Object 17"/>
          <p:cNvGraphicFramePr>
            <a:graphicFrameLocks noChangeAspect="1"/>
          </p:cNvGraphicFramePr>
          <p:nvPr/>
        </p:nvGraphicFramePr>
        <p:xfrm>
          <a:off x="8054975" y="2878455"/>
          <a:ext cx="238125" cy="200025"/>
        </p:xfrm>
        <a:graphic>
          <a:graphicData uri="http://schemas.openxmlformats.org/presentationml/2006/ole">
            <mc:AlternateContent xmlns:mc="http://schemas.openxmlformats.org/markup-compatibility/2006">
              <mc:Choice xmlns:v="urn:schemas-microsoft-com:vml" Requires="v">
                <p:oleObj r:id="rId27" imgW="238125" imgH="200025" progId="PBrush">
                  <p:embed/>
                </p:oleObj>
              </mc:Choice>
              <mc:Fallback>
                <p:oleObj r:id="rId27" imgW="238125" imgH="200025" progId="PBrush">
                  <p:embed/>
                  <p:pic>
                    <p:nvPicPr>
                      <p:cNvPr id="0" name="图片 3116"/>
                      <p:cNvPicPr/>
                      <p:nvPr/>
                    </p:nvPicPr>
                    <p:blipFill>
                      <a:blip r:embed="rId28">
                        <a:clrChange>
                          <a:clrFrom>
                            <a:srgbClr val="FFFFFF"/>
                          </a:clrFrom>
                          <a:clrTo>
                            <a:srgbClr val="FFFFFF">
                              <a:alpha val="0"/>
                            </a:srgbClr>
                          </a:clrTo>
                        </a:clrChange>
                      </a:blip>
                      <a:stretch>
                        <a:fillRect/>
                      </a:stretch>
                    </p:blipFill>
                    <p:spPr>
                      <a:xfrm>
                        <a:off x="8054975" y="2878455"/>
                        <a:ext cx="238125" cy="200025"/>
                      </a:xfrm>
                      <a:prstGeom prst="rect">
                        <a:avLst/>
                      </a:prstGeom>
                      <a:noFill/>
                      <a:ln w="38100">
                        <a:noFill/>
                        <a:miter/>
                      </a:ln>
                    </p:spPr>
                  </p:pic>
                </p:oleObj>
              </mc:Fallback>
            </mc:AlternateContent>
          </a:graphicData>
        </a:graphic>
      </p:graphicFrame>
      <p:graphicFrame>
        <p:nvGraphicFramePr>
          <p:cNvPr id="52246" name="Object 18"/>
          <p:cNvGraphicFramePr>
            <a:graphicFrameLocks noChangeAspect="1"/>
          </p:cNvGraphicFramePr>
          <p:nvPr/>
        </p:nvGraphicFramePr>
        <p:xfrm>
          <a:off x="5626100" y="4386580"/>
          <a:ext cx="1247775" cy="1104900"/>
        </p:xfrm>
        <a:graphic>
          <a:graphicData uri="http://schemas.openxmlformats.org/presentationml/2006/ole">
            <mc:AlternateContent xmlns:mc="http://schemas.openxmlformats.org/markup-compatibility/2006">
              <mc:Choice xmlns:v="urn:schemas-microsoft-com:vml" Requires="v">
                <p:oleObj r:id="rId33" imgW="1247775" imgH="1104900" progId="PBrush">
                  <p:embed/>
                </p:oleObj>
              </mc:Choice>
              <mc:Fallback>
                <p:oleObj r:id="rId33" imgW="1247775" imgH="1104900" progId="PBrush">
                  <p:embed/>
                  <p:pic>
                    <p:nvPicPr>
                      <p:cNvPr id="0" name="图片 3115"/>
                      <p:cNvPicPr/>
                      <p:nvPr/>
                    </p:nvPicPr>
                    <p:blipFill>
                      <a:blip r:embed="rId34">
                        <a:clrChange>
                          <a:clrFrom>
                            <a:srgbClr val="FFFFFF"/>
                          </a:clrFrom>
                          <a:clrTo>
                            <a:srgbClr val="FFFFFF">
                              <a:alpha val="0"/>
                            </a:srgbClr>
                          </a:clrTo>
                        </a:clrChange>
                      </a:blip>
                      <a:stretch>
                        <a:fillRect/>
                      </a:stretch>
                    </p:blipFill>
                    <p:spPr>
                      <a:xfrm>
                        <a:off x="5626100" y="4386580"/>
                        <a:ext cx="1247775" cy="1104900"/>
                      </a:xfrm>
                      <a:prstGeom prst="rect">
                        <a:avLst/>
                      </a:prstGeom>
                      <a:noFill/>
                      <a:ln w="38100">
                        <a:noFill/>
                        <a:miter/>
                      </a:ln>
                    </p:spPr>
                  </p:pic>
                </p:oleObj>
              </mc:Fallback>
            </mc:AlternateContent>
          </a:graphicData>
        </a:graphic>
      </p:graphicFrame>
      <p:graphicFrame>
        <p:nvGraphicFramePr>
          <p:cNvPr id="52247" name="Object 19"/>
          <p:cNvGraphicFramePr>
            <a:graphicFrameLocks noChangeAspect="1"/>
          </p:cNvGraphicFramePr>
          <p:nvPr/>
        </p:nvGraphicFramePr>
        <p:xfrm>
          <a:off x="6108700" y="5212080"/>
          <a:ext cx="238125" cy="200025"/>
        </p:xfrm>
        <a:graphic>
          <a:graphicData uri="http://schemas.openxmlformats.org/presentationml/2006/ole">
            <mc:AlternateContent xmlns:mc="http://schemas.openxmlformats.org/markup-compatibility/2006">
              <mc:Choice xmlns:v="urn:schemas-microsoft-com:vml" Requires="v">
                <p:oleObj r:id="rId35" imgW="238125" imgH="200025" progId="PBrush">
                  <p:embed/>
                </p:oleObj>
              </mc:Choice>
              <mc:Fallback>
                <p:oleObj r:id="rId35" imgW="238125" imgH="200025" progId="PBrush">
                  <p:embed/>
                  <p:pic>
                    <p:nvPicPr>
                      <p:cNvPr id="0" name="图片 3121"/>
                      <p:cNvPicPr/>
                      <p:nvPr/>
                    </p:nvPicPr>
                    <p:blipFill>
                      <a:blip r:embed="rId28">
                        <a:clrChange>
                          <a:clrFrom>
                            <a:srgbClr val="FFFFFF"/>
                          </a:clrFrom>
                          <a:clrTo>
                            <a:srgbClr val="FFFFFF">
                              <a:alpha val="0"/>
                            </a:srgbClr>
                          </a:clrTo>
                        </a:clrChange>
                      </a:blip>
                      <a:stretch>
                        <a:fillRect/>
                      </a:stretch>
                    </p:blipFill>
                    <p:spPr>
                      <a:xfrm>
                        <a:off x="6108700" y="5212080"/>
                        <a:ext cx="238125" cy="200025"/>
                      </a:xfrm>
                      <a:prstGeom prst="rect">
                        <a:avLst/>
                      </a:prstGeom>
                      <a:noFill/>
                      <a:ln w="38100">
                        <a:noFill/>
                        <a:miter/>
                      </a:ln>
                    </p:spPr>
                  </p:pic>
                </p:oleObj>
              </mc:Fallback>
            </mc:AlternateContent>
          </a:graphicData>
        </a:graphic>
      </p:graphicFrame>
      <p:graphicFrame>
        <p:nvGraphicFramePr>
          <p:cNvPr id="52248" name="Object 20"/>
          <p:cNvGraphicFramePr>
            <a:graphicFrameLocks noChangeAspect="1"/>
          </p:cNvGraphicFramePr>
          <p:nvPr/>
        </p:nvGraphicFramePr>
        <p:xfrm>
          <a:off x="7239000" y="2227580"/>
          <a:ext cx="228600" cy="266700"/>
        </p:xfrm>
        <a:graphic>
          <a:graphicData uri="http://schemas.openxmlformats.org/presentationml/2006/ole">
            <mc:AlternateContent xmlns:mc="http://schemas.openxmlformats.org/markup-compatibility/2006">
              <mc:Choice xmlns:v="urn:schemas-microsoft-com:vml" Requires="v">
                <p:oleObj r:id="rId36" imgW="228600" imgH="266700" progId="PBrush">
                  <p:embed/>
                </p:oleObj>
              </mc:Choice>
              <mc:Fallback>
                <p:oleObj r:id="rId36" imgW="228600" imgH="266700" progId="PBrush">
                  <p:embed/>
                  <p:pic>
                    <p:nvPicPr>
                      <p:cNvPr id="0" name="图片 3117"/>
                      <p:cNvPicPr/>
                      <p:nvPr/>
                    </p:nvPicPr>
                    <p:blipFill>
                      <a:blip r:embed="rId37">
                        <a:clrChange>
                          <a:clrFrom>
                            <a:srgbClr val="FFFFFF"/>
                          </a:clrFrom>
                          <a:clrTo>
                            <a:srgbClr val="FFFFFF">
                              <a:alpha val="0"/>
                            </a:srgbClr>
                          </a:clrTo>
                        </a:clrChange>
                      </a:blip>
                      <a:stretch>
                        <a:fillRect/>
                      </a:stretch>
                    </p:blipFill>
                    <p:spPr>
                      <a:xfrm>
                        <a:off x="7239000" y="2227580"/>
                        <a:ext cx="228600" cy="266700"/>
                      </a:xfrm>
                      <a:prstGeom prst="rect">
                        <a:avLst/>
                      </a:prstGeom>
                      <a:noFill/>
                      <a:ln w="38100">
                        <a:noFill/>
                        <a:miter/>
                      </a:ln>
                    </p:spPr>
                  </p:pic>
                </p:oleObj>
              </mc:Fallback>
            </mc:AlternateContent>
          </a:graphicData>
        </a:graphic>
      </p:graphicFrame>
      <p:graphicFrame>
        <p:nvGraphicFramePr>
          <p:cNvPr id="52249" name="Object 21"/>
          <p:cNvGraphicFramePr>
            <a:graphicFrameLocks noChangeAspect="1"/>
          </p:cNvGraphicFramePr>
          <p:nvPr/>
        </p:nvGraphicFramePr>
        <p:xfrm>
          <a:off x="6057900" y="5326380"/>
          <a:ext cx="228600" cy="266700"/>
        </p:xfrm>
        <a:graphic>
          <a:graphicData uri="http://schemas.openxmlformats.org/presentationml/2006/ole">
            <mc:AlternateContent xmlns:mc="http://schemas.openxmlformats.org/markup-compatibility/2006">
              <mc:Choice xmlns:v="urn:schemas-microsoft-com:vml" Requires="v">
                <p:oleObj r:id="rId36" imgW="228600" imgH="266700" progId="PBrush">
                  <p:embed/>
                </p:oleObj>
              </mc:Choice>
              <mc:Fallback>
                <p:oleObj r:id="rId36" imgW="228600" imgH="266700" progId="PBrush">
                  <p:embed/>
                  <p:pic>
                    <p:nvPicPr>
                      <p:cNvPr id="0" name="图片 3118"/>
                      <p:cNvPicPr/>
                      <p:nvPr/>
                    </p:nvPicPr>
                    <p:blipFill>
                      <a:blip r:embed="rId37">
                        <a:clrChange>
                          <a:clrFrom>
                            <a:srgbClr val="FFFFFF"/>
                          </a:clrFrom>
                          <a:clrTo>
                            <a:srgbClr val="FFFFFF">
                              <a:alpha val="0"/>
                            </a:srgbClr>
                          </a:clrTo>
                        </a:clrChange>
                      </a:blip>
                      <a:stretch>
                        <a:fillRect/>
                      </a:stretch>
                    </p:blipFill>
                    <p:spPr>
                      <a:xfrm>
                        <a:off x="6057900" y="5326380"/>
                        <a:ext cx="228600" cy="266700"/>
                      </a:xfrm>
                      <a:prstGeom prst="rect">
                        <a:avLst/>
                      </a:prstGeom>
                      <a:noFill/>
                      <a:ln w="38100">
                        <a:noFill/>
                        <a:miter/>
                      </a:ln>
                    </p:spPr>
                  </p:pic>
                </p:oleObj>
              </mc:Fallback>
            </mc:AlternateContent>
          </a:graphicData>
        </a:graphic>
      </p:graphicFrame>
      <p:graphicFrame>
        <p:nvGraphicFramePr>
          <p:cNvPr id="52250" name="Object 22"/>
          <p:cNvGraphicFramePr>
            <a:graphicFrameLocks noChangeAspect="1"/>
          </p:cNvGraphicFramePr>
          <p:nvPr/>
        </p:nvGraphicFramePr>
        <p:xfrm>
          <a:off x="5727700" y="4424680"/>
          <a:ext cx="542925" cy="523875"/>
        </p:xfrm>
        <a:graphic>
          <a:graphicData uri="http://schemas.openxmlformats.org/presentationml/2006/ole">
            <mc:AlternateContent xmlns:mc="http://schemas.openxmlformats.org/markup-compatibility/2006">
              <mc:Choice xmlns:v="urn:schemas-microsoft-com:vml" Requires="v">
                <p:oleObj r:id="rId38" imgW="542925" imgH="523875" progId="PBrush">
                  <p:embed/>
                </p:oleObj>
              </mc:Choice>
              <mc:Fallback>
                <p:oleObj r:id="rId38" imgW="542925" imgH="523875" progId="PBrush">
                  <p:embed/>
                  <p:pic>
                    <p:nvPicPr>
                      <p:cNvPr id="0" name="图片 3119"/>
                      <p:cNvPicPr/>
                      <p:nvPr/>
                    </p:nvPicPr>
                    <p:blipFill>
                      <a:blip r:embed="rId39">
                        <a:clrChange>
                          <a:clrFrom>
                            <a:srgbClr val="FFFFFF"/>
                          </a:clrFrom>
                          <a:clrTo>
                            <a:srgbClr val="FFFFFF">
                              <a:alpha val="0"/>
                            </a:srgbClr>
                          </a:clrTo>
                        </a:clrChange>
                      </a:blip>
                      <a:stretch>
                        <a:fillRect/>
                      </a:stretch>
                    </p:blipFill>
                    <p:spPr>
                      <a:xfrm>
                        <a:off x="5727700" y="4424680"/>
                        <a:ext cx="542925" cy="523875"/>
                      </a:xfrm>
                      <a:prstGeom prst="rect">
                        <a:avLst/>
                      </a:prstGeom>
                      <a:noFill/>
                      <a:ln w="38100">
                        <a:noFill/>
                        <a:miter/>
                      </a:ln>
                    </p:spPr>
                  </p:pic>
                </p:oleObj>
              </mc:Fallback>
            </mc:AlternateContent>
          </a:graphicData>
        </a:graphic>
      </p:graphicFrame>
      <p:graphicFrame>
        <p:nvGraphicFramePr>
          <p:cNvPr id="52251" name="Object 23"/>
          <p:cNvGraphicFramePr>
            <a:graphicFrameLocks noChangeAspect="1"/>
          </p:cNvGraphicFramePr>
          <p:nvPr/>
        </p:nvGraphicFramePr>
        <p:xfrm>
          <a:off x="5880100" y="4754880"/>
          <a:ext cx="238125" cy="200025"/>
        </p:xfrm>
        <a:graphic>
          <a:graphicData uri="http://schemas.openxmlformats.org/presentationml/2006/ole">
            <mc:AlternateContent xmlns:mc="http://schemas.openxmlformats.org/markup-compatibility/2006">
              <mc:Choice xmlns:v="urn:schemas-microsoft-com:vml" Requires="v">
                <p:oleObj r:id="rId40" imgW="238125" imgH="200025" progId="PBrush">
                  <p:embed/>
                </p:oleObj>
              </mc:Choice>
              <mc:Fallback>
                <p:oleObj r:id="rId40" imgW="238125" imgH="200025" progId="PBrush">
                  <p:embed/>
                  <p:pic>
                    <p:nvPicPr>
                      <p:cNvPr id="0" name="图片 3120"/>
                      <p:cNvPicPr/>
                      <p:nvPr/>
                    </p:nvPicPr>
                    <p:blipFill>
                      <a:blip r:embed="rId28">
                        <a:clrChange>
                          <a:clrFrom>
                            <a:srgbClr val="FFFFFF"/>
                          </a:clrFrom>
                          <a:clrTo>
                            <a:srgbClr val="FFFFFF">
                              <a:alpha val="0"/>
                            </a:srgbClr>
                          </a:clrTo>
                        </a:clrChange>
                      </a:blip>
                      <a:stretch>
                        <a:fillRect/>
                      </a:stretch>
                    </p:blipFill>
                    <p:spPr>
                      <a:xfrm>
                        <a:off x="5880100" y="4754880"/>
                        <a:ext cx="238125" cy="200025"/>
                      </a:xfrm>
                      <a:prstGeom prst="rect">
                        <a:avLst/>
                      </a:prstGeom>
                      <a:noFill/>
                      <a:ln w="38100">
                        <a:noFill/>
                        <a:miter/>
                      </a:ln>
                    </p:spPr>
                  </p:pic>
                </p:oleObj>
              </mc:Fallback>
            </mc:AlternateContent>
          </a:graphicData>
        </a:graphic>
      </p:graphicFrame>
      <p:graphicFrame>
        <p:nvGraphicFramePr>
          <p:cNvPr id="52252" name="Object 24"/>
          <p:cNvGraphicFramePr>
            <a:graphicFrameLocks noChangeAspect="1"/>
          </p:cNvGraphicFramePr>
          <p:nvPr/>
        </p:nvGraphicFramePr>
        <p:xfrm>
          <a:off x="8064500" y="3014980"/>
          <a:ext cx="219075" cy="228600"/>
        </p:xfrm>
        <a:graphic>
          <a:graphicData uri="http://schemas.openxmlformats.org/presentationml/2006/ole">
            <mc:AlternateContent xmlns:mc="http://schemas.openxmlformats.org/markup-compatibility/2006">
              <mc:Choice xmlns:v="urn:schemas-microsoft-com:vml" Requires="v">
                <p:oleObj r:id="rId41" imgW="219075" imgH="228600" progId="PBrush">
                  <p:embed/>
                </p:oleObj>
              </mc:Choice>
              <mc:Fallback>
                <p:oleObj r:id="rId41" imgW="219075" imgH="228600" progId="PBrush">
                  <p:embed/>
                  <p:pic>
                    <p:nvPicPr>
                      <p:cNvPr id="0" name="图片 3128"/>
                      <p:cNvPicPr/>
                      <p:nvPr/>
                    </p:nvPicPr>
                    <p:blipFill>
                      <a:blip r:embed="rId42">
                        <a:clrChange>
                          <a:clrFrom>
                            <a:srgbClr val="FFFFFF"/>
                          </a:clrFrom>
                          <a:clrTo>
                            <a:srgbClr val="FFFFFF">
                              <a:alpha val="0"/>
                            </a:srgbClr>
                          </a:clrTo>
                        </a:clrChange>
                      </a:blip>
                      <a:stretch>
                        <a:fillRect/>
                      </a:stretch>
                    </p:blipFill>
                    <p:spPr>
                      <a:xfrm>
                        <a:off x="8064500" y="3014980"/>
                        <a:ext cx="219075" cy="228600"/>
                      </a:xfrm>
                      <a:prstGeom prst="rect">
                        <a:avLst/>
                      </a:prstGeom>
                      <a:noFill/>
                      <a:ln w="38100">
                        <a:noFill/>
                        <a:miter/>
                      </a:ln>
                    </p:spPr>
                  </p:pic>
                </p:oleObj>
              </mc:Fallback>
            </mc:AlternateContent>
          </a:graphicData>
        </a:graphic>
      </p:graphicFrame>
      <p:graphicFrame>
        <p:nvGraphicFramePr>
          <p:cNvPr id="52253" name="Object 25"/>
          <p:cNvGraphicFramePr>
            <a:graphicFrameLocks noChangeAspect="1"/>
          </p:cNvGraphicFramePr>
          <p:nvPr/>
        </p:nvGraphicFramePr>
        <p:xfrm>
          <a:off x="6016625" y="4805680"/>
          <a:ext cx="219075" cy="228600"/>
        </p:xfrm>
        <a:graphic>
          <a:graphicData uri="http://schemas.openxmlformats.org/presentationml/2006/ole">
            <mc:AlternateContent xmlns:mc="http://schemas.openxmlformats.org/markup-compatibility/2006">
              <mc:Choice xmlns:v="urn:schemas-microsoft-com:vml" Requires="v">
                <p:oleObj r:id="rId41" imgW="219075" imgH="228600" progId="PBrush">
                  <p:embed/>
                </p:oleObj>
              </mc:Choice>
              <mc:Fallback>
                <p:oleObj r:id="rId41" imgW="219075" imgH="228600" progId="PBrush">
                  <p:embed/>
                  <p:pic>
                    <p:nvPicPr>
                      <p:cNvPr id="0" name="图片 3127"/>
                      <p:cNvPicPr/>
                      <p:nvPr/>
                    </p:nvPicPr>
                    <p:blipFill>
                      <a:blip r:embed="rId42">
                        <a:clrChange>
                          <a:clrFrom>
                            <a:srgbClr val="FFFFFF"/>
                          </a:clrFrom>
                          <a:clrTo>
                            <a:srgbClr val="FFFFFF">
                              <a:alpha val="0"/>
                            </a:srgbClr>
                          </a:clrTo>
                        </a:clrChange>
                      </a:blip>
                      <a:stretch>
                        <a:fillRect/>
                      </a:stretch>
                    </p:blipFill>
                    <p:spPr>
                      <a:xfrm>
                        <a:off x="6016625" y="4805680"/>
                        <a:ext cx="219075" cy="228600"/>
                      </a:xfrm>
                      <a:prstGeom prst="rect">
                        <a:avLst/>
                      </a:prstGeom>
                      <a:noFill/>
                      <a:ln w="38100">
                        <a:noFill/>
                        <a:miter/>
                      </a:ln>
                    </p:spPr>
                  </p:pic>
                </p:oleObj>
              </mc:Fallback>
            </mc:AlternateContent>
          </a:graphicData>
        </a:graphic>
      </p:graphicFrame>
      <p:graphicFrame>
        <p:nvGraphicFramePr>
          <p:cNvPr id="52254" name="Object 26"/>
          <p:cNvGraphicFramePr>
            <a:graphicFrameLocks noChangeAspect="1"/>
          </p:cNvGraphicFramePr>
          <p:nvPr/>
        </p:nvGraphicFramePr>
        <p:xfrm>
          <a:off x="8128000" y="4335780"/>
          <a:ext cx="571500" cy="247650"/>
        </p:xfrm>
        <a:graphic>
          <a:graphicData uri="http://schemas.openxmlformats.org/presentationml/2006/ole">
            <mc:AlternateContent xmlns:mc="http://schemas.openxmlformats.org/markup-compatibility/2006">
              <mc:Choice xmlns:v="urn:schemas-microsoft-com:vml" Requires="v">
                <p:oleObj r:id="rId43" imgW="571500" imgH="247650" progId="PBrush">
                  <p:embed/>
                </p:oleObj>
              </mc:Choice>
              <mc:Fallback>
                <p:oleObj r:id="rId43" imgW="571500" imgH="247650" progId="PBrush">
                  <p:embed/>
                  <p:pic>
                    <p:nvPicPr>
                      <p:cNvPr id="0" name="图片 3129"/>
                      <p:cNvPicPr/>
                      <p:nvPr/>
                    </p:nvPicPr>
                    <p:blipFill>
                      <a:blip r:embed="rId44">
                        <a:clrChange>
                          <a:clrFrom>
                            <a:srgbClr val="FFFFFF"/>
                          </a:clrFrom>
                          <a:clrTo>
                            <a:srgbClr val="FFFFFF">
                              <a:alpha val="0"/>
                            </a:srgbClr>
                          </a:clrTo>
                        </a:clrChange>
                      </a:blip>
                      <a:stretch>
                        <a:fillRect/>
                      </a:stretch>
                    </p:blipFill>
                    <p:spPr>
                      <a:xfrm>
                        <a:off x="8128000" y="4335780"/>
                        <a:ext cx="571500" cy="247650"/>
                      </a:xfrm>
                      <a:prstGeom prst="rect">
                        <a:avLst/>
                      </a:prstGeom>
                      <a:noFill/>
                      <a:ln w="38100">
                        <a:noFill/>
                        <a:miter/>
                      </a:ln>
                    </p:spPr>
                  </p:pic>
                </p:oleObj>
              </mc:Fallback>
            </mc:AlternateContent>
          </a:graphicData>
        </a:graphic>
      </p:graphicFrame>
      <p:sp>
        <p:nvSpPr>
          <p:cNvPr id="52255" name="标题 39"/>
          <p:cNvSpPr>
            <a:spLocks noGrp="1"/>
          </p:cNvSpPr>
          <p:nvPr>
            <p:ph type="title"/>
          </p:nvPr>
        </p:nvSpPr>
        <p:spPr>
          <a:xfrm>
            <a:off x="628650" y="274638"/>
            <a:ext cx="8229600" cy="1143000"/>
          </a:xfrm>
        </p:spPr>
        <p:txBody>
          <a:bodyPr vert="horz" wrap="square" lIns="91440" tIns="45720" rIns="91440" bIns="45720" anchor="ctr" anchorCtr="0"/>
          <a:lstStyle/>
          <a:p>
            <a:pPr eaLnBrk="1" hangingPunct="1"/>
            <a:r>
              <a:rPr lang="zh-CN" altLang="en-US" sz="2800" b="1" dirty="0">
                <a:solidFill>
                  <a:srgbClr val="A50021"/>
                </a:solidFill>
                <a:latin typeface="黑体" panose="02010609060101010101" charset="-122"/>
                <a:ea typeface="黑体" panose="02010609060101010101" charset="-122"/>
              </a:rPr>
              <a:t>例</a:t>
            </a:r>
            <a:r>
              <a:rPr lang="en-US" altLang="zh-CN" sz="2800" b="1" dirty="0">
                <a:solidFill>
                  <a:srgbClr val="A50021"/>
                </a:solidFill>
                <a:latin typeface="黑体" panose="02010609060101010101" charset="-122"/>
                <a:ea typeface="黑体" panose="02010609060101010101" charset="-122"/>
              </a:rPr>
              <a:t>1 </a:t>
            </a:r>
            <a:r>
              <a:rPr lang="zh-CN" altLang="en-US" sz="2800" b="1" dirty="0">
                <a:solidFill>
                  <a:srgbClr val="A50021"/>
                </a:solidFill>
                <a:latin typeface="黑体" panose="02010609060101010101" charset="-122"/>
                <a:ea typeface="黑体" panose="02010609060101010101" charset="-122"/>
              </a:rPr>
              <a:t>根据</a:t>
            </a:r>
            <a:r>
              <a:rPr lang="en-US" altLang="zh-CN" sz="2800" b="1" dirty="0">
                <a:solidFill>
                  <a:srgbClr val="A50021"/>
                </a:solidFill>
                <a:latin typeface="黑体" panose="02010609060101010101" charset="-122"/>
                <a:ea typeface="黑体" panose="02010609060101010101" charset="-122"/>
              </a:rPr>
              <a:t>Bode</a:t>
            </a:r>
            <a:r>
              <a:rPr lang="zh-CN" altLang="en-US" sz="2800" b="1" dirty="0">
                <a:solidFill>
                  <a:srgbClr val="A50021"/>
                </a:solidFill>
                <a:latin typeface="黑体" panose="02010609060101010101" charset="-122"/>
                <a:ea typeface="黑体" panose="02010609060101010101" charset="-122"/>
              </a:rPr>
              <a:t>图确定系统传递函数</a:t>
            </a:r>
          </a:p>
        </p:txBody>
      </p:sp>
    </p:spTree>
  </p:cSld>
  <p:clrMapOvr>
    <a:masterClrMapping/>
  </p:clrMapOvr>
  <p:transition>
    <p:pull dir="rd"/>
  </p:transition>
</p:sld>
</file>

<file path=ppt/slides/slide48.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3250" name="标题 1"/>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FF0000"/>
                </a:solidFill>
              </a:rPr>
              <a:t>半对数坐标系的直线方程</a:t>
            </a:r>
          </a:p>
        </p:txBody>
      </p:sp>
      <p:sp>
        <p:nvSpPr>
          <p:cNvPr id="53251" name="TextBox 3"/>
          <p:cNvSpPr txBox="1"/>
          <p:nvPr/>
        </p:nvSpPr>
        <p:spPr>
          <a:xfrm>
            <a:off x="1071563" y="2000250"/>
            <a:ext cx="5224462"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000" b="1" dirty="0">
                <a:ea typeface="微软雅黑" panose="020B0503020204020204" pitchFamily="34" charset="-122"/>
              </a:rPr>
              <a:t>[</a:t>
            </a:r>
            <a:r>
              <a:rPr lang="el-GR" altLang="zh-CN" sz="2000" b="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b="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ea typeface="微软雅黑" panose="020B0503020204020204" pitchFamily="34" charset="-122"/>
              </a:rPr>
              <a:t>]</a:t>
            </a:r>
            <a:r>
              <a:rPr lang="zh-CN" altLang="en-US" sz="2000" b="1" dirty="0">
                <a:ea typeface="微软雅黑" panose="020B0503020204020204" pitchFamily="34" charset="-122"/>
              </a:rPr>
              <a:t>和</a:t>
            </a:r>
            <a:r>
              <a:rPr lang="en-US" altLang="zh-CN" sz="2000" b="1" dirty="0">
                <a:ea typeface="微软雅黑" panose="020B0503020204020204" pitchFamily="34" charset="-122"/>
              </a:rPr>
              <a:t>[</a:t>
            </a:r>
            <a:r>
              <a:rPr lang="el-GR" altLang="zh-CN" sz="2000" b="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b="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ea typeface="微软雅黑" panose="020B0503020204020204" pitchFamily="34" charset="-122"/>
              </a:rPr>
              <a:t>为直线上的两点</a:t>
            </a:r>
          </a:p>
        </p:txBody>
      </p:sp>
      <p:graphicFrame>
        <p:nvGraphicFramePr>
          <p:cNvPr id="53252" name="Object 2"/>
          <p:cNvGraphicFramePr>
            <a:graphicFrameLocks noChangeAspect="1"/>
          </p:cNvGraphicFramePr>
          <p:nvPr/>
        </p:nvGraphicFramePr>
        <p:xfrm>
          <a:off x="2428875" y="3000375"/>
          <a:ext cx="2565400" cy="787400"/>
        </p:xfrm>
        <a:graphic>
          <a:graphicData uri="http://schemas.openxmlformats.org/presentationml/2006/ole">
            <mc:AlternateContent xmlns:mc="http://schemas.openxmlformats.org/markup-compatibility/2006">
              <mc:Choice xmlns:v="urn:schemas-microsoft-com:vml" Requires="v">
                <p:oleObj r:id="rId3" imgW="2565400" imgH="787400" progId="Equation.3">
                  <p:embed/>
                </p:oleObj>
              </mc:Choice>
              <mc:Fallback>
                <p:oleObj r:id="rId3" imgW="2565400" imgH="787400" progId="Equation.3">
                  <p:embed/>
                  <p:pic>
                    <p:nvPicPr>
                      <p:cNvPr id="0" name="图片 3131"/>
                      <p:cNvPicPr/>
                      <p:nvPr/>
                    </p:nvPicPr>
                    <p:blipFill>
                      <a:blip r:embed="rId4"/>
                      <a:stretch>
                        <a:fillRect/>
                      </a:stretch>
                    </p:blipFill>
                    <p:spPr>
                      <a:xfrm>
                        <a:off x="2428875" y="3000375"/>
                        <a:ext cx="2565400" cy="787400"/>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4274" name="Rectangle 2"/>
          <p:cNvSpPr>
            <a:spLocks noGrp="1"/>
          </p:cNvSpPr>
          <p:nvPr>
            <p:ph idx="1"/>
          </p:nvPr>
        </p:nvSpPr>
        <p:spPr>
          <a:xfrm>
            <a:off x="0" y="1574800"/>
            <a:ext cx="9144000" cy="5257800"/>
          </a:xfrm>
          <a:gradFill rotWithShape="1">
            <a:gsLst>
              <a:gs pos="0">
                <a:srgbClr val="FFFF99">
                  <a:alpha val="100000"/>
                </a:srgbClr>
              </a:gs>
              <a:gs pos="50000">
                <a:srgbClr val="FFFFF1">
                  <a:alpha val="100000"/>
                </a:srgbClr>
              </a:gs>
              <a:gs pos="100000">
                <a:srgbClr val="FFFF99">
                  <a:alpha val="100000"/>
                </a:srgbClr>
              </a:gs>
            </a:gsLst>
            <a:lin ang="5400000" scaled="1"/>
            <a:tileRect/>
          </a:gradFill>
          <a:ln>
            <a:solidFill>
              <a:srgbClr val="009900">
                <a:alpha val="100000"/>
              </a:srgbClr>
            </a:solidFill>
            <a:miter lim="800000"/>
          </a:ln>
        </p:spPr>
        <p:txBody>
          <a:bodyPr vert="horz" wrap="square" lIns="91440" tIns="45720" rIns="91440" bIns="45720" anchor="t" anchorCtr="0"/>
          <a:lstStyle/>
          <a:p>
            <a:pPr eaLnBrk="1" hangingPunct="1">
              <a:buFontTx/>
              <a:buNone/>
            </a:pPr>
            <a:endParaRPr lang="zh-CN" altLang="zh-CN" sz="2400" dirty="0">
              <a:latin typeface="华文新魏" charset="-122"/>
              <a:ea typeface="黑体" panose="02010609060101010101" charset="-122"/>
            </a:endParaRPr>
          </a:p>
        </p:txBody>
      </p:sp>
      <p:graphicFrame>
        <p:nvGraphicFramePr>
          <p:cNvPr id="54275" name="Object 2"/>
          <p:cNvGraphicFramePr>
            <a:graphicFrameLocks noChangeAspect="1"/>
          </p:cNvGraphicFramePr>
          <p:nvPr/>
        </p:nvGraphicFramePr>
        <p:xfrm>
          <a:off x="909638" y="3711575"/>
          <a:ext cx="3959225" cy="860425"/>
        </p:xfrm>
        <a:graphic>
          <a:graphicData uri="http://schemas.openxmlformats.org/presentationml/2006/ole">
            <mc:AlternateContent xmlns:mc="http://schemas.openxmlformats.org/markup-compatibility/2006">
              <mc:Choice xmlns:v="urn:schemas-microsoft-com:vml" Requires="v">
                <p:oleObj r:id="rId3" imgW="2159000" imgH="482600" progId="Equation.3">
                  <p:embed/>
                </p:oleObj>
              </mc:Choice>
              <mc:Fallback>
                <p:oleObj r:id="rId3" imgW="2159000" imgH="482600" progId="Equation.3">
                  <p:embed/>
                  <p:pic>
                    <p:nvPicPr>
                      <p:cNvPr id="0" name="图片 3130"/>
                      <p:cNvPicPr/>
                      <p:nvPr/>
                    </p:nvPicPr>
                    <p:blipFill>
                      <a:blip r:embed="rId4"/>
                      <a:stretch>
                        <a:fillRect/>
                      </a:stretch>
                    </p:blipFill>
                    <p:spPr>
                      <a:xfrm>
                        <a:off x="909638" y="3711575"/>
                        <a:ext cx="3959225" cy="860425"/>
                      </a:xfrm>
                      <a:prstGeom prst="rect">
                        <a:avLst/>
                      </a:prstGeom>
                      <a:noFill/>
                      <a:ln w="38100">
                        <a:noFill/>
                        <a:miter/>
                      </a:ln>
                    </p:spPr>
                  </p:pic>
                </p:oleObj>
              </mc:Fallback>
            </mc:AlternateContent>
          </a:graphicData>
        </a:graphic>
      </p:graphicFrame>
      <p:graphicFrame>
        <p:nvGraphicFramePr>
          <p:cNvPr id="54276" name="Object 3"/>
          <p:cNvGraphicFramePr>
            <a:graphicFrameLocks noChangeAspect="1"/>
          </p:cNvGraphicFramePr>
          <p:nvPr/>
        </p:nvGraphicFramePr>
        <p:xfrm>
          <a:off x="1676400" y="2044700"/>
          <a:ext cx="2819400" cy="1228725"/>
        </p:xfrm>
        <a:graphic>
          <a:graphicData uri="http://schemas.openxmlformats.org/presentationml/2006/ole">
            <mc:AlternateContent xmlns:mc="http://schemas.openxmlformats.org/markup-compatibility/2006">
              <mc:Choice xmlns:v="urn:schemas-microsoft-com:vml" Requires="v">
                <p:oleObj r:id="rId5" imgW="1447800" imgH="647700" progId="Equation.3">
                  <p:embed/>
                </p:oleObj>
              </mc:Choice>
              <mc:Fallback>
                <p:oleObj r:id="rId5" imgW="1447800" imgH="647700" progId="Equation.3">
                  <p:embed/>
                  <p:pic>
                    <p:nvPicPr>
                      <p:cNvPr id="0" name="图片 3132"/>
                      <p:cNvPicPr/>
                      <p:nvPr/>
                    </p:nvPicPr>
                    <p:blipFill>
                      <a:blip r:embed="rId6"/>
                      <a:stretch>
                        <a:fillRect/>
                      </a:stretch>
                    </p:blipFill>
                    <p:spPr>
                      <a:xfrm>
                        <a:off x="1676400" y="2044700"/>
                        <a:ext cx="2819400" cy="1228725"/>
                      </a:xfrm>
                      <a:prstGeom prst="rect">
                        <a:avLst/>
                      </a:prstGeom>
                      <a:noFill/>
                      <a:ln w="38100">
                        <a:noFill/>
                        <a:miter/>
                      </a:ln>
                    </p:spPr>
                  </p:pic>
                </p:oleObj>
              </mc:Fallback>
            </mc:AlternateContent>
          </a:graphicData>
        </a:graphic>
      </p:graphicFrame>
      <p:sp>
        <p:nvSpPr>
          <p:cNvPr id="54277" name="Rectangle 9"/>
          <p:cNvSpPr/>
          <p:nvPr/>
        </p:nvSpPr>
        <p:spPr>
          <a:xfrm>
            <a:off x="88900" y="2184400"/>
            <a:ext cx="15875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dirty="0">
                <a:ea typeface="微软雅黑" panose="020B0503020204020204" pitchFamily="34" charset="-122"/>
              </a:rPr>
              <a:t>解</a:t>
            </a:r>
            <a:r>
              <a:rPr lang="en-US" altLang="zh-CN" sz="2400" dirty="0">
                <a:ea typeface="微软雅黑" panose="020B0503020204020204" pitchFamily="34" charset="-122"/>
              </a:rPr>
              <a:t>. </a:t>
            </a:r>
            <a:r>
              <a:rPr lang="zh-CN" altLang="en-US" sz="1800" dirty="0">
                <a:ea typeface="微软雅黑" panose="020B0503020204020204" pitchFamily="34" charset="-122"/>
              </a:rPr>
              <a:t>依图有</a:t>
            </a:r>
          </a:p>
        </p:txBody>
      </p:sp>
      <p:graphicFrame>
        <p:nvGraphicFramePr>
          <p:cNvPr id="54278" name="Object 4"/>
          <p:cNvGraphicFramePr>
            <a:graphicFrameLocks noChangeAspect="1"/>
          </p:cNvGraphicFramePr>
          <p:nvPr/>
        </p:nvGraphicFramePr>
        <p:xfrm>
          <a:off x="762000" y="3340100"/>
          <a:ext cx="1466850" cy="363538"/>
        </p:xfrm>
        <a:graphic>
          <a:graphicData uri="http://schemas.openxmlformats.org/presentationml/2006/ole">
            <mc:AlternateContent xmlns:mc="http://schemas.openxmlformats.org/markup-compatibility/2006">
              <mc:Choice xmlns:v="urn:schemas-microsoft-com:vml" Requires="v">
                <p:oleObj r:id="rId7" imgW="799465" imgH="203200" progId="Equation.3">
                  <p:embed/>
                </p:oleObj>
              </mc:Choice>
              <mc:Fallback>
                <p:oleObj r:id="rId7" imgW="799465" imgH="203200" progId="Equation.3">
                  <p:embed/>
                  <p:pic>
                    <p:nvPicPr>
                      <p:cNvPr id="0" name="图片 3138"/>
                      <p:cNvPicPr/>
                      <p:nvPr/>
                    </p:nvPicPr>
                    <p:blipFill>
                      <a:blip r:embed="rId8"/>
                      <a:stretch>
                        <a:fillRect/>
                      </a:stretch>
                    </p:blipFill>
                    <p:spPr>
                      <a:xfrm>
                        <a:off x="762000" y="3340100"/>
                        <a:ext cx="1466850" cy="363538"/>
                      </a:xfrm>
                      <a:prstGeom prst="rect">
                        <a:avLst/>
                      </a:prstGeom>
                      <a:noFill/>
                      <a:ln w="38100">
                        <a:noFill/>
                        <a:miter/>
                      </a:ln>
                    </p:spPr>
                  </p:pic>
                </p:oleObj>
              </mc:Fallback>
            </mc:AlternateContent>
          </a:graphicData>
        </a:graphic>
      </p:graphicFrame>
      <p:graphicFrame>
        <p:nvGraphicFramePr>
          <p:cNvPr id="54279" name="Object 5"/>
          <p:cNvGraphicFramePr>
            <a:graphicFrameLocks noChangeAspect="1"/>
          </p:cNvGraphicFramePr>
          <p:nvPr/>
        </p:nvGraphicFramePr>
        <p:xfrm>
          <a:off x="2616200" y="3327400"/>
          <a:ext cx="1420813" cy="363538"/>
        </p:xfrm>
        <a:graphic>
          <a:graphicData uri="http://schemas.openxmlformats.org/presentationml/2006/ole">
            <mc:AlternateContent xmlns:mc="http://schemas.openxmlformats.org/markup-compatibility/2006">
              <mc:Choice xmlns:v="urn:schemas-microsoft-com:vml" Requires="v">
                <p:oleObj r:id="rId9" imgW="774065" imgH="203200" progId="Equation.3">
                  <p:embed/>
                </p:oleObj>
              </mc:Choice>
              <mc:Fallback>
                <p:oleObj r:id="rId9" imgW="774065" imgH="203200" progId="Equation.3">
                  <p:embed/>
                  <p:pic>
                    <p:nvPicPr>
                      <p:cNvPr id="0" name="图片 3137"/>
                      <p:cNvPicPr/>
                      <p:nvPr/>
                    </p:nvPicPr>
                    <p:blipFill>
                      <a:blip r:embed="rId10"/>
                      <a:stretch>
                        <a:fillRect/>
                      </a:stretch>
                    </p:blipFill>
                    <p:spPr>
                      <a:xfrm>
                        <a:off x="2616200" y="3327400"/>
                        <a:ext cx="1420813" cy="363538"/>
                      </a:xfrm>
                      <a:prstGeom prst="rect">
                        <a:avLst/>
                      </a:prstGeom>
                      <a:noFill/>
                      <a:ln w="38100">
                        <a:noFill/>
                        <a:miter/>
                      </a:ln>
                    </p:spPr>
                  </p:pic>
                </p:oleObj>
              </mc:Fallback>
            </mc:AlternateContent>
          </a:graphicData>
        </a:graphic>
      </p:graphicFrame>
      <p:graphicFrame>
        <p:nvGraphicFramePr>
          <p:cNvPr id="54280" name="Object 6"/>
          <p:cNvGraphicFramePr>
            <a:graphicFrameLocks noChangeAspect="1"/>
          </p:cNvGraphicFramePr>
          <p:nvPr/>
        </p:nvGraphicFramePr>
        <p:xfrm>
          <a:off x="762000" y="5100638"/>
          <a:ext cx="3575050" cy="690562"/>
        </p:xfrm>
        <a:graphic>
          <a:graphicData uri="http://schemas.openxmlformats.org/presentationml/2006/ole">
            <mc:AlternateContent xmlns:mc="http://schemas.openxmlformats.org/markup-compatibility/2006">
              <mc:Choice xmlns:v="urn:schemas-microsoft-com:vml" Requires="v">
                <p:oleObj r:id="rId11" imgW="1790700" imgH="355600" progId="Equation.3">
                  <p:embed/>
                </p:oleObj>
              </mc:Choice>
              <mc:Fallback>
                <p:oleObj r:id="rId11" imgW="1790700" imgH="355600" progId="Equation.3">
                  <p:embed/>
                  <p:pic>
                    <p:nvPicPr>
                      <p:cNvPr id="0" name="图片 3133"/>
                      <p:cNvPicPr/>
                      <p:nvPr/>
                    </p:nvPicPr>
                    <p:blipFill>
                      <a:blip r:embed="rId12"/>
                      <a:stretch>
                        <a:fillRect/>
                      </a:stretch>
                    </p:blipFill>
                    <p:spPr>
                      <a:xfrm>
                        <a:off x="762000" y="5100638"/>
                        <a:ext cx="3575050" cy="690562"/>
                      </a:xfrm>
                      <a:prstGeom prst="rect">
                        <a:avLst/>
                      </a:prstGeom>
                      <a:noFill/>
                      <a:ln w="38100">
                        <a:noFill/>
                        <a:miter/>
                      </a:ln>
                    </p:spPr>
                  </p:pic>
                </p:oleObj>
              </mc:Fallback>
            </mc:AlternateContent>
          </a:graphicData>
        </a:graphic>
      </p:graphicFrame>
      <p:graphicFrame>
        <p:nvGraphicFramePr>
          <p:cNvPr id="54281" name="Object 7"/>
          <p:cNvGraphicFramePr>
            <a:graphicFrameLocks noChangeAspect="1"/>
          </p:cNvGraphicFramePr>
          <p:nvPr/>
        </p:nvGraphicFramePr>
        <p:xfrm>
          <a:off x="5094288" y="4343400"/>
          <a:ext cx="2239962" cy="838200"/>
        </p:xfrm>
        <a:graphic>
          <a:graphicData uri="http://schemas.openxmlformats.org/presentationml/2006/ole">
            <mc:AlternateContent xmlns:mc="http://schemas.openxmlformats.org/markup-compatibility/2006">
              <mc:Choice xmlns:v="urn:schemas-microsoft-com:vml" Requires="v">
                <p:oleObj r:id="rId13" imgW="1256665" imgH="482600" progId="Equation.3">
                  <p:embed/>
                </p:oleObj>
              </mc:Choice>
              <mc:Fallback>
                <p:oleObj r:id="rId13" imgW="1256665" imgH="482600" progId="Equation.3">
                  <p:embed/>
                  <p:pic>
                    <p:nvPicPr>
                      <p:cNvPr id="0" name="图片 3139"/>
                      <p:cNvPicPr/>
                      <p:nvPr/>
                    </p:nvPicPr>
                    <p:blipFill>
                      <a:blip r:embed="rId14"/>
                      <a:stretch>
                        <a:fillRect/>
                      </a:stretch>
                    </p:blipFill>
                    <p:spPr>
                      <a:xfrm>
                        <a:off x="5094288" y="4343400"/>
                        <a:ext cx="2239962" cy="838200"/>
                      </a:xfrm>
                      <a:prstGeom prst="rect">
                        <a:avLst/>
                      </a:prstGeom>
                      <a:noFill/>
                      <a:ln w="38100">
                        <a:noFill/>
                        <a:miter/>
                      </a:ln>
                    </p:spPr>
                  </p:pic>
                </p:oleObj>
              </mc:Fallback>
            </mc:AlternateContent>
          </a:graphicData>
        </a:graphic>
      </p:graphicFrame>
      <p:graphicFrame>
        <p:nvGraphicFramePr>
          <p:cNvPr id="54282" name="Object 8"/>
          <p:cNvGraphicFramePr>
            <a:graphicFrameLocks noChangeAspect="1"/>
          </p:cNvGraphicFramePr>
          <p:nvPr/>
        </p:nvGraphicFramePr>
        <p:xfrm>
          <a:off x="893763" y="4562475"/>
          <a:ext cx="3168650" cy="542925"/>
        </p:xfrm>
        <a:graphic>
          <a:graphicData uri="http://schemas.openxmlformats.org/presentationml/2006/ole">
            <mc:AlternateContent xmlns:mc="http://schemas.openxmlformats.org/markup-compatibility/2006">
              <mc:Choice xmlns:v="urn:schemas-microsoft-com:vml" Requires="v">
                <p:oleObj r:id="rId15" imgW="1587500" imgH="279400" progId="Equation.3">
                  <p:embed/>
                </p:oleObj>
              </mc:Choice>
              <mc:Fallback>
                <p:oleObj r:id="rId15" imgW="1587500" imgH="279400" progId="Equation.3">
                  <p:embed/>
                  <p:pic>
                    <p:nvPicPr>
                      <p:cNvPr id="0" name="图片 3140"/>
                      <p:cNvPicPr/>
                      <p:nvPr/>
                    </p:nvPicPr>
                    <p:blipFill>
                      <a:blip r:embed="rId16"/>
                      <a:stretch>
                        <a:fillRect/>
                      </a:stretch>
                    </p:blipFill>
                    <p:spPr>
                      <a:xfrm>
                        <a:off x="893763" y="4562475"/>
                        <a:ext cx="3168650" cy="542925"/>
                      </a:xfrm>
                      <a:prstGeom prst="rect">
                        <a:avLst/>
                      </a:prstGeom>
                      <a:noFill/>
                      <a:ln w="38100">
                        <a:noFill/>
                        <a:miter/>
                      </a:ln>
                    </p:spPr>
                  </p:pic>
                </p:oleObj>
              </mc:Fallback>
            </mc:AlternateContent>
          </a:graphicData>
        </a:graphic>
      </p:graphicFrame>
      <p:sp>
        <p:nvSpPr>
          <p:cNvPr id="54283" name="AutoShape 58"/>
          <p:cNvSpPr/>
          <p:nvPr/>
        </p:nvSpPr>
        <p:spPr>
          <a:xfrm>
            <a:off x="711200" y="3949700"/>
            <a:ext cx="147638" cy="1066800"/>
          </a:xfrm>
          <a:prstGeom prst="leftBrace">
            <a:avLst>
              <a:gd name="adj1" fmla="val 60214"/>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54284" name="Object 9"/>
          <p:cNvGraphicFramePr>
            <a:graphicFrameLocks noChangeAspect="1"/>
          </p:cNvGraphicFramePr>
          <p:nvPr/>
        </p:nvGraphicFramePr>
        <p:xfrm>
          <a:off x="762000" y="6002338"/>
          <a:ext cx="2533650" cy="444500"/>
        </p:xfrm>
        <a:graphic>
          <a:graphicData uri="http://schemas.openxmlformats.org/presentationml/2006/ole">
            <mc:AlternateContent xmlns:mc="http://schemas.openxmlformats.org/markup-compatibility/2006">
              <mc:Choice xmlns:v="urn:schemas-microsoft-com:vml" Requires="v">
                <p:oleObj r:id="rId17" imgW="1270000" imgH="228600" progId="Equation.3">
                  <p:embed/>
                </p:oleObj>
              </mc:Choice>
              <mc:Fallback>
                <p:oleObj r:id="rId17" imgW="1270000" imgH="228600" progId="Equation.3">
                  <p:embed/>
                  <p:pic>
                    <p:nvPicPr>
                      <p:cNvPr id="0" name="图片 3136"/>
                      <p:cNvPicPr/>
                      <p:nvPr/>
                    </p:nvPicPr>
                    <p:blipFill>
                      <a:blip r:embed="rId18"/>
                      <a:stretch>
                        <a:fillRect/>
                      </a:stretch>
                    </p:blipFill>
                    <p:spPr>
                      <a:xfrm>
                        <a:off x="762000" y="6002338"/>
                        <a:ext cx="2533650" cy="444500"/>
                      </a:xfrm>
                      <a:prstGeom prst="rect">
                        <a:avLst/>
                      </a:prstGeom>
                      <a:noFill/>
                      <a:ln w="38100">
                        <a:noFill/>
                        <a:miter/>
                      </a:ln>
                    </p:spPr>
                  </p:pic>
                </p:oleObj>
              </mc:Fallback>
            </mc:AlternateContent>
          </a:graphicData>
        </a:graphic>
      </p:graphicFrame>
      <p:graphicFrame>
        <p:nvGraphicFramePr>
          <p:cNvPr id="54285" name="Object 10"/>
          <p:cNvGraphicFramePr>
            <a:graphicFrameLocks noChangeAspect="1"/>
          </p:cNvGraphicFramePr>
          <p:nvPr/>
        </p:nvGraphicFramePr>
        <p:xfrm>
          <a:off x="3429000" y="5791200"/>
          <a:ext cx="1409700" cy="846138"/>
        </p:xfrm>
        <a:graphic>
          <a:graphicData uri="http://schemas.openxmlformats.org/presentationml/2006/ole">
            <mc:AlternateContent xmlns:mc="http://schemas.openxmlformats.org/markup-compatibility/2006">
              <mc:Choice xmlns:v="urn:schemas-microsoft-com:vml" Requires="v">
                <p:oleObj r:id="rId19" imgW="761365" imgH="469900" progId="Equation.3">
                  <p:embed/>
                </p:oleObj>
              </mc:Choice>
              <mc:Fallback>
                <p:oleObj r:id="rId19" imgW="761365" imgH="469900" progId="Equation.3">
                  <p:embed/>
                  <p:pic>
                    <p:nvPicPr>
                      <p:cNvPr id="0" name="图片 3141"/>
                      <p:cNvPicPr/>
                      <p:nvPr/>
                    </p:nvPicPr>
                    <p:blipFill>
                      <a:blip r:embed="rId20"/>
                      <a:stretch>
                        <a:fillRect/>
                      </a:stretch>
                    </p:blipFill>
                    <p:spPr>
                      <a:xfrm>
                        <a:off x="3429000" y="5791200"/>
                        <a:ext cx="1409700" cy="846138"/>
                      </a:xfrm>
                      <a:prstGeom prst="rect">
                        <a:avLst/>
                      </a:prstGeom>
                      <a:noFill/>
                      <a:ln w="38100">
                        <a:noFill/>
                        <a:miter/>
                      </a:ln>
                    </p:spPr>
                  </p:pic>
                </p:oleObj>
              </mc:Fallback>
            </mc:AlternateContent>
          </a:graphicData>
        </a:graphic>
      </p:graphicFrame>
      <p:graphicFrame>
        <p:nvGraphicFramePr>
          <p:cNvPr id="54286" name="Object 11"/>
          <p:cNvGraphicFramePr>
            <a:graphicFrameLocks noChangeAspect="1"/>
          </p:cNvGraphicFramePr>
          <p:nvPr/>
        </p:nvGraphicFramePr>
        <p:xfrm>
          <a:off x="5676900" y="5934075"/>
          <a:ext cx="2306638" cy="771525"/>
        </p:xfrm>
        <a:graphic>
          <a:graphicData uri="http://schemas.openxmlformats.org/presentationml/2006/ole">
            <mc:AlternateContent xmlns:mc="http://schemas.openxmlformats.org/markup-compatibility/2006">
              <mc:Choice xmlns:v="urn:schemas-microsoft-com:vml" Requires="v">
                <p:oleObj r:id="rId21" imgW="1257300" imgH="431800" progId="Equation.3">
                  <p:embed/>
                </p:oleObj>
              </mc:Choice>
              <mc:Fallback>
                <p:oleObj r:id="rId21" imgW="1257300" imgH="431800" progId="Equation.3">
                  <p:embed/>
                  <p:pic>
                    <p:nvPicPr>
                      <p:cNvPr id="0" name="图片 3135"/>
                      <p:cNvPicPr/>
                      <p:nvPr/>
                    </p:nvPicPr>
                    <p:blipFill>
                      <a:blip r:embed="rId22"/>
                      <a:stretch>
                        <a:fillRect/>
                      </a:stretch>
                    </p:blipFill>
                    <p:spPr>
                      <a:xfrm>
                        <a:off x="5676900" y="5934075"/>
                        <a:ext cx="2306638" cy="771525"/>
                      </a:xfrm>
                      <a:prstGeom prst="rect">
                        <a:avLst/>
                      </a:prstGeom>
                      <a:gradFill rotWithShape="0">
                        <a:gsLst>
                          <a:gs pos="0">
                            <a:srgbClr val="CCFFCC"/>
                          </a:gs>
                          <a:gs pos="50000">
                            <a:srgbClr val="FFFFFF"/>
                          </a:gs>
                          <a:gs pos="100000">
                            <a:srgbClr val="CCFFCC"/>
                          </a:gs>
                        </a:gsLst>
                        <a:lin ang="5400000" scaled="1"/>
                        <a:tileRect/>
                      </a:gradFill>
                      <a:ln w="38100">
                        <a:noFill/>
                        <a:miter/>
                      </a:ln>
                    </p:spPr>
                  </p:pic>
                </p:oleObj>
              </mc:Fallback>
            </mc:AlternateContent>
          </a:graphicData>
        </a:graphic>
      </p:graphicFrame>
      <p:graphicFrame>
        <p:nvGraphicFramePr>
          <p:cNvPr id="54287" name="Object 12"/>
          <p:cNvGraphicFramePr>
            <a:graphicFrameLocks noChangeAspect="1"/>
          </p:cNvGraphicFramePr>
          <p:nvPr/>
        </p:nvGraphicFramePr>
        <p:xfrm>
          <a:off x="5105400" y="5133975"/>
          <a:ext cx="3667125" cy="771525"/>
        </p:xfrm>
        <a:graphic>
          <a:graphicData uri="http://schemas.openxmlformats.org/presentationml/2006/ole">
            <mc:AlternateContent xmlns:mc="http://schemas.openxmlformats.org/markup-compatibility/2006">
              <mc:Choice xmlns:v="urn:schemas-microsoft-com:vml" Requires="v">
                <p:oleObj r:id="rId23" imgW="2057400" imgH="444500" progId="Equation.3">
                  <p:embed/>
                </p:oleObj>
              </mc:Choice>
              <mc:Fallback>
                <p:oleObj r:id="rId23" imgW="2057400" imgH="444500" progId="Equation.3">
                  <p:embed/>
                  <p:pic>
                    <p:nvPicPr>
                      <p:cNvPr id="0" name="图片 3142"/>
                      <p:cNvPicPr/>
                      <p:nvPr/>
                    </p:nvPicPr>
                    <p:blipFill>
                      <a:blip r:embed="rId24"/>
                      <a:stretch>
                        <a:fillRect/>
                      </a:stretch>
                    </p:blipFill>
                    <p:spPr>
                      <a:xfrm>
                        <a:off x="5105400" y="5133975"/>
                        <a:ext cx="3667125" cy="771525"/>
                      </a:xfrm>
                      <a:prstGeom prst="rect">
                        <a:avLst/>
                      </a:prstGeom>
                      <a:noFill/>
                      <a:ln w="38100">
                        <a:noFill/>
                        <a:miter/>
                      </a:ln>
                    </p:spPr>
                  </p:pic>
                </p:oleObj>
              </mc:Fallback>
            </mc:AlternateContent>
          </a:graphicData>
        </a:graphic>
      </p:graphicFrame>
      <p:graphicFrame>
        <p:nvGraphicFramePr>
          <p:cNvPr id="54288" name="Object 13"/>
          <p:cNvGraphicFramePr>
            <a:graphicFrameLocks noChangeAspect="1"/>
          </p:cNvGraphicFramePr>
          <p:nvPr/>
        </p:nvGraphicFramePr>
        <p:xfrm>
          <a:off x="5410200" y="1739900"/>
          <a:ext cx="3295650" cy="2590800"/>
        </p:xfrm>
        <a:graphic>
          <a:graphicData uri="http://schemas.openxmlformats.org/presentationml/2006/ole">
            <mc:AlternateContent xmlns:mc="http://schemas.openxmlformats.org/markup-compatibility/2006">
              <mc:Choice xmlns:v="urn:schemas-microsoft-com:vml" Requires="v">
                <p:oleObj r:id="rId25" imgW="3295650" imgH="2590800" progId="PBrush">
                  <p:embed/>
                </p:oleObj>
              </mc:Choice>
              <mc:Fallback>
                <p:oleObj r:id="rId25" imgW="3295650" imgH="2590800" progId="PBrush">
                  <p:embed/>
                  <p:pic>
                    <p:nvPicPr>
                      <p:cNvPr id="0" name="图片 3134"/>
                      <p:cNvPicPr/>
                      <p:nvPr/>
                    </p:nvPicPr>
                    <p:blipFill>
                      <a:blip r:embed="rId26">
                        <a:clrChange>
                          <a:clrFrom>
                            <a:srgbClr val="FFFFFF"/>
                          </a:clrFrom>
                          <a:clrTo>
                            <a:srgbClr val="FFFFFF">
                              <a:alpha val="0"/>
                            </a:srgbClr>
                          </a:clrTo>
                        </a:clrChange>
                      </a:blip>
                      <a:stretch>
                        <a:fillRect/>
                      </a:stretch>
                    </p:blipFill>
                    <p:spPr>
                      <a:xfrm>
                        <a:off x="5410200" y="1739900"/>
                        <a:ext cx="3295650" cy="2590800"/>
                      </a:xfrm>
                      <a:prstGeom prst="rect">
                        <a:avLst/>
                      </a:prstGeom>
                      <a:noFill/>
                      <a:ln w="38100">
                        <a:noFill/>
                        <a:miter/>
                      </a:ln>
                    </p:spPr>
                  </p:pic>
                </p:oleObj>
              </mc:Fallback>
            </mc:AlternateContent>
          </a:graphicData>
        </a:graphic>
      </p:graphicFrame>
      <p:sp>
        <p:nvSpPr>
          <p:cNvPr id="54289" name="标题 18"/>
          <p:cNvSpPr>
            <a:spLocks noGrp="1"/>
          </p:cNvSpPr>
          <p:nvPr>
            <p:ph type="title"/>
          </p:nvPr>
        </p:nvSpPr>
        <p:spPr/>
        <p:txBody>
          <a:bodyPr vert="horz" wrap="square" lIns="91440" tIns="45720" rIns="91440" bIns="45720" anchor="ctr" anchorCtr="0"/>
          <a:lstStyle/>
          <a:p>
            <a:pPr eaLnBrk="1" hangingPunct="1"/>
            <a:r>
              <a:rPr lang="zh-CN" altLang="en-US" sz="2800" dirty="0">
                <a:solidFill>
                  <a:srgbClr val="A50021"/>
                </a:solidFill>
                <a:latin typeface="黑体" panose="02010609060101010101" charset="-122"/>
                <a:ea typeface="黑体" panose="02010609060101010101" charset="-122"/>
              </a:rPr>
              <a:t>例</a:t>
            </a:r>
            <a:r>
              <a:rPr lang="en-US" altLang="zh-CN" sz="2800" dirty="0">
                <a:solidFill>
                  <a:srgbClr val="A50021"/>
                </a:solidFill>
                <a:latin typeface="黑体" panose="02010609060101010101" charset="-122"/>
                <a:ea typeface="黑体" panose="02010609060101010101" charset="-122"/>
              </a:rPr>
              <a:t>2  </a:t>
            </a:r>
            <a:r>
              <a:rPr lang="zh-CN" altLang="en-US" sz="2800" dirty="0">
                <a:solidFill>
                  <a:srgbClr val="A50021"/>
                </a:solidFill>
                <a:latin typeface="黑体" panose="02010609060101010101" charset="-122"/>
                <a:ea typeface="黑体" panose="02010609060101010101" charset="-122"/>
              </a:rPr>
              <a:t>根据</a:t>
            </a:r>
            <a:r>
              <a:rPr lang="en-US" altLang="zh-CN" sz="2800" dirty="0">
                <a:solidFill>
                  <a:srgbClr val="A50021"/>
                </a:solidFill>
                <a:latin typeface="黑体" panose="02010609060101010101" charset="-122"/>
                <a:ea typeface="黑体" panose="02010609060101010101" charset="-122"/>
              </a:rPr>
              <a:t>Bode</a:t>
            </a:r>
            <a:r>
              <a:rPr lang="zh-CN" altLang="en-US" sz="2800" dirty="0">
                <a:solidFill>
                  <a:srgbClr val="A50021"/>
                </a:solidFill>
                <a:latin typeface="黑体" panose="02010609060101010101" charset="-122"/>
                <a:ea typeface="黑体" panose="02010609060101010101" charset="-122"/>
              </a:rPr>
              <a:t>图确定系统传递函数</a:t>
            </a:r>
          </a:p>
        </p:txBody>
      </p:sp>
    </p:spTree>
  </p:cSld>
  <p:clrMapOvr>
    <a:masterClrMapping/>
  </p:clrMapOvr>
  <p:transition>
    <p:pull dir="rd"/>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218" name="TextBox 3"/>
          <p:cNvSpPr txBox="1"/>
          <p:nvPr/>
        </p:nvSpPr>
        <p:spPr>
          <a:xfrm>
            <a:off x="1635760" y="1285875"/>
            <a:ext cx="28638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确定待定常数</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b="1" i="1" baseline="-25000" dirty="0">
              <a:latin typeface="Times New Roman" panose="02020603050405020304" pitchFamily="18" charset="0"/>
              <a:ea typeface="Times New Roman" panose="02020603050405020304" pitchFamily="18" charset="0"/>
            </a:endParaRPr>
          </a:p>
        </p:txBody>
      </p:sp>
      <p:graphicFrame>
        <p:nvGraphicFramePr>
          <p:cNvPr id="5" name="Object 2"/>
          <p:cNvGraphicFramePr>
            <a:graphicFrameLocks noChangeAspect="1"/>
          </p:cNvGraphicFramePr>
          <p:nvPr/>
        </p:nvGraphicFramePr>
        <p:xfrm>
          <a:off x="1507173" y="1855788"/>
          <a:ext cx="7213600" cy="787400"/>
        </p:xfrm>
        <a:graphic>
          <a:graphicData uri="http://schemas.openxmlformats.org/presentationml/2006/ole">
            <mc:AlternateContent xmlns:mc="http://schemas.openxmlformats.org/markup-compatibility/2006">
              <mc:Choice xmlns:v="urn:schemas-microsoft-com:vml" Requires="v">
                <p:oleObj r:id="rId3" imgW="7213600" imgH="787400" progId="Equation.3">
                  <p:embed/>
                </p:oleObj>
              </mc:Choice>
              <mc:Fallback>
                <p:oleObj r:id="rId3" imgW="7213600" imgH="787400" progId="Equation.3">
                  <p:embed/>
                  <p:pic>
                    <p:nvPicPr>
                      <p:cNvPr id="0" name="图片 3105"/>
                      <p:cNvPicPr/>
                      <p:nvPr/>
                    </p:nvPicPr>
                    <p:blipFill>
                      <a:blip r:embed="rId4"/>
                      <a:stretch>
                        <a:fillRect/>
                      </a:stretch>
                    </p:blipFill>
                    <p:spPr>
                      <a:xfrm>
                        <a:off x="1507173" y="1855788"/>
                        <a:ext cx="7213600" cy="787400"/>
                      </a:xfrm>
                      <a:prstGeom prst="rect">
                        <a:avLst/>
                      </a:prstGeom>
                      <a:noFill/>
                      <a:ln w="38100">
                        <a:noFill/>
                        <a:miter/>
                      </a:ln>
                    </p:spPr>
                  </p:pic>
                </p:oleObj>
              </mc:Fallback>
            </mc:AlternateContent>
          </a:graphicData>
        </a:graphic>
      </p:graphicFrame>
      <p:graphicFrame>
        <p:nvGraphicFramePr>
          <p:cNvPr id="664579" name="Object 3"/>
          <p:cNvGraphicFramePr>
            <a:graphicFrameLocks noChangeAspect="1"/>
          </p:cNvGraphicFramePr>
          <p:nvPr/>
        </p:nvGraphicFramePr>
        <p:xfrm>
          <a:off x="1499235" y="2713038"/>
          <a:ext cx="6692900" cy="787400"/>
        </p:xfrm>
        <a:graphic>
          <a:graphicData uri="http://schemas.openxmlformats.org/presentationml/2006/ole">
            <mc:AlternateContent xmlns:mc="http://schemas.openxmlformats.org/markup-compatibility/2006">
              <mc:Choice xmlns:v="urn:schemas-microsoft-com:vml" Requires="v">
                <p:oleObj r:id="rId5" imgW="6692900" imgH="787400" progId="Equation.DSMT4">
                  <p:embed/>
                </p:oleObj>
              </mc:Choice>
              <mc:Fallback>
                <p:oleObj r:id="rId5" imgW="6692900" imgH="787400" progId="Equation.DSMT4">
                  <p:embed/>
                  <p:pic>
                    <p:nvPicPr>
                      <p:cNvPr id="0" name="图片 3106"/>
                      <p:cNvPicPr/>
                      <p:nvPr/>
                    </p:nvPicPr>
                    <p:blipFill>
                      <a:blip r:embed="rId6"/>
                      <a:stretch>
                        <a:fillRect/>
                      </a:stretch>
                    </p:blipFill>
                    <p:spPr>
                      <a:xfrm>
                        <a:off x="1499235" y="2713038"/>
                        <a:ext cx="6692900" cy="787400"/>
                      </a:xfrm>
                      <a:prstGeom prst="rect">
                        <a:avLst/>
                      </a:prstGeom>
                      <a:noFill/>
                      <a:ln w="38100">
                        <a:noFill/>
                        <a:miter/>
                      </a:ln>
                    </p:spPr>
                  </p:pic>
                </p:oleObj>
              </mc:Fallback>
            </mc:AlternateContent>
          </a:graphicData>
        </a:graphic>
      </p:graphicFrame>
      <p:sp>
        <p:nvSpPr>
          <p:cNvPr id="7" name="TextBox 6"/>
          <p:cNvSpPr txBox="1"/>
          <p:nvPr/>
        </p:nvSpPr>
        <p:spPr>
          <a:xfrm>
            <a:off x="641985" y="3714750"/>
            <a:ext cx="14224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ea typeface="微软雅黑" panose="020B0503020204020204" pitchFamily="34" charset="-122"/>
              </a:rPr>
              <a:t>考虑到：</a:t>
            </a:r>
          </a:p>
        </p:txBody>
      </p:sp>
      <p:graphicFrame>
        <p:nvGraphicFramePr>
          <p:cNvPr id="8" name="Object 4">
            <a:hlinkClick r:id="" action="ppaction://customshow?id=3&amp;return=true"/>
          </p:cNvPr>
          <p:cNvGraphicFramePr>
            <a:graphicFrameLocks noChangeAspect="1"/>
          </p:cNvGraphicFramePr>
          <p:nvPr/>
        </p:nvGraphicFramePr>
        <p:xfrm>
          <a:off x="1499235" y="4270375"/>
          <a:ext cx="4610100" cy="444500"/>
        </p:xfrm>
        <a:graphic>
          <a:graphicData uri="http://schemas.openxmlformats.org/presentationml/2006/ole">
            <mc:AlternateContent xmlns:mc="http://schemas.openxmlformats.org/markup-compatibility/2006">
              <mc:Choice xmlns:v="urn:schemas-microsoft-com:vml" Requires="v">
                <p:oleObj r:id="rId7" imgW="4610100" imgH="444500" progId="Equation.3">
                  <p:embed/>
                </p:oleObj>
              </mc:Choice>
              <mc:Fallback>
                <p:oleObj r:id="rId7" imgW="4610100" imgH="444500" progId="Equation.3">
                  <p:embed/>
                  <p:pic>
                    <p:nvPicPr>
                      <p:cNvPr id="0" name="图片 3076"/>
                      <p:cNvPicPr/>
                      <p:nvPr/>
                    </p:nvPicPr>
                    <p:blipFill>
                      <a:blip r:embed="rId8"/>
                      <a:stretch>
                        <a:fillRect/>
                      </a:stretch>
                    </p:blipFill>
                    <p:spPr>
                      <a:xfrm>
                        <a:off x="1499235" y="4270375"/>
                        <a:ext cx="4610100" cy="444500"/>
                      </a:xfrm>
                      <a:prstGeom prst="rect">
                        <a:avLst/>
                      </a:prstGeom>
                      <a:noFill/>
                      <a:ln w="38100">
                        <a:noFill/>
                        <a:miter/>
                      </a:ln>
                    </p:spPr>
                  </p:pic>
                </p:oleObj>
              </mc:Fallback>
            </mc:AlternateContent>
          </a:graphicData>
        </a:graphic>
      </p:graphicFrame>
      <p:graphicFrame>
        <p:nvGraphicFramePr>
          <p:cNvPr id="664581" name="Object 5"/>
          <p:cNvGraphicFramePr>
            <a:graphicFrameLocks noChangeAspect="1"/>
          </p:cNvGraphicFramePr>
          <p:nvPr/>
        </p:nvGraphicFramePr>
        <p:xfrm>
          <a:off x="1469073" y="4984750"/>
          <a:ext cx="5245100" cy="444500"/>
        </p:xfrm>
        <a:graphic>
          <a:graphicData uri="http://schemas.openxmlformats.org/presentationml/2006/ole">
            <mc:AlternateContent xmlns:mc="http://schemas.openxmlformats.org/markup-compatibility/2006">
              <mc:Choice xmlns:v="urn:schemas-microsoft-com:vml" Requires="v">
                <p:oleObj r:id="rId9" imgW="5245100" imgH="444500" progId="Equation.3">
                  <p:embed/>
                </p:oleObj>
              </mc:Choice>
              <mc:Fallback>
                <p:oleObj r:id="rId9" imgW="5245100" imgH="444500" progId="Equation.3">
                  <p:embed/>
                  <p:pic>
                    <p:nvPicPr>
                      <p:cNvPr id="0" name="图片 3088"/>
                      <p:cNvPicPr/>
                      <p:nvPr/>
                    </p:nvPicPr>
                    <p:blipFill>
                      <a:blip r:embed="rId10"/>
                      <a:stretch>
                        <a:fillRect/>
                      </a:stretch>
                    </p:blipFill>
                    <p:spPr>
                      <a:xfrm>
                        <a:off x="1469073" y="4984750"/>
                        <a:ext cx="5245100" cy="444500"/>
                      </a:xfrm>
                      <a:prstGeom prst="rect">
                        <a:avLst/>
                      </a:prstGeom>
                      <a:noFill/>
                      <a:ln w="38100">
                        <a:noFill/>
                        <a:miter/>
                      </a:ln>
                    </p:spPr>
                  </p:pic>
                </p:oleObj>
              </mc:Fallback>
            </mc:AlternateContent>
          </a:graphicData>
        </a:graphic>
      </p:graphicFrame>
      <p:graphicFrame>
        <p:nvGraphicFramePr>
          <p:cNvPr id="9224" name="Object 6"/>
          <p:cNvGraphicFramePr>
            <a:graphicFrameLocks noChangeAspect="1"/>
          </p:cNvGraphicFramePr>
          <p:nvPr/>
        </p:nvGraphicFramePr>
        <p:xfrm>
          <a:off x="1927860" y="500063"/>
          <a:ext cx="2565400" cy="444500"/>
        </p:xfrm>
        <a:graphic>
          <a:graphicData uri="http://schemas.openxmlformats.org/presentationml/2006/ole">
            <mc:AlternateContent xmlns:mc="http://schemas.openxmlformats.org/markup-compatibility/2006">
              <mc:Choice xmlns:v="urn:schemas-microsoft-com:vml" Requires="v">
                <p:oleObj r:id="rId11" imgW="2565400" imgH="444500" progId="Equation.3">
                  <p:embed/>
                </p:oleObj>
              </mc:Choice>
              <mc:Fallback>
                <p:oleObj r:id="rId11" imgW="2565400" imgH="444500" progId="Equation.3">
                  <p:embed/>
                  <p:pic>
                    <p:nvPicPr>
                      <p:cNvPr id="0" name="图片 3083"/>
                      <p:cNvPicPr/>
                      <p:nvPr/>
                    </p:nvPicPr>
                    <p:blipFill>
                      <a:blip r:embed="rId12"/>
                      <a:stretch>
                        <a:fillRect/>
                      </a:stretch>
                    </p:blipFill>
                    <p:spPr>
                      <a:xfrm>
                        <a:off x="1927860" y="500063"/>
                        <a:ext cx="2565400" cy="444500"/>
                      </a:xfrm>
                      <a:prstGeom prst="rect">
                        <a:avLst/>
                      </a:prstGeom>
                      <a:noFill/>
                      <a:ln w="38100">
                        <a:noFill/>
                        <a:miter/>
                      </a:ln>
                    </p:spPr>
                  </p:pic>
                </p:oleObj>
              </mc:Fallback>
            </mc:AlternateContent>
          </a:graphicData>
        </a:graphic>
      </p:graphicFrame>
      <p:graphicFrame>
        <p:nvGraphicFramePr>
          <p:cNvPr id="11" name="Object 7"/>
          <p:cNvGraphicFramePr>
            <a:graphicFrameLocks noChangeAspect="1"/>
          </p:cNvGraphicFramePr>
          <p:nvPr/>
        </p:nvGraphicFramePr>
        <p:xfrm>
          <a:off x="1570673" y="5749925"/>
          <a:ext cx="2286000" cy="393700"/>
        </p:xfrm>
        <a:graphic>
          <a:graphicData uri="http://schemas.openxmlformats.org/presentationml/2006/ole">
            <mc:AlternateContent xmlns:mc="http://schemas.openxmlformats.org/markup-compatibility/2006">
              <mc:Choice xmlns:v="urn:schemas-microsoft-com:vml" Requires="v">
                <p:oleObj r:id="rId13" imgW="2286000" imgH="393700" progId="Equation.3">
                  <p:embed/>
                </p:oleObj>
              </mc:Choice>
              <mc:Fallback>
                <p:oleObj r:id="rId13" imgW="2286000" imgH="393700" progId="Equation.3">
                  <p:embed/>
                  <p:pic>
                    <p:nvPicPr>
                      <p:cNvPr id="0" name="图片 3081"/>
                      <p:cNvPicPr/>
                      <p:nvPr/>
                    </p:nvPicPr>
                    <p:blipFill>
                      <a:blip r:embed="rId14"/>
                      <a:stretch>
                        <a:fillRect/>
                      </a:stretch>
                    </p:blipFill>
                    <p:spPr>
                      <a:xfrm>
                        <a:off x="1570673" y="5749925"/>
                        <a:ext cx="2286000" cy="3937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64579"/>
                                        </p:tgtEl>
                                        <p:attrNameLst>
                                          <p:attrName>style.visibility</p:attrName>
                                        </p:attrNameLst>
                                      </p:cBhvr>
                                      <p:to>
                                        <p:strVal val="visible"/>
                                      </p:to>
                                    </p:set>
                                    <p:anim calcmode="lin" valueType="num">
                                      <p:cBhvr additive="base">
                                        <p:cTn id="13" dur="500" fill="hold"/>
                                        <p:tgtEl>
                                          <p:spTgt spid="664579"/>
                                        </p:tgtEl>
                                        <p:attrNameLst>
                                          <p:attrName>ppt_x</p:attrName>
                                        </p:attrNameLst>
                                      </p:cBhvr>
                                      <p:tavLst>
                                        <p:tav tm="0">
                                          <p:val>
                                            <p:strVal val="#ppt_x"/>
                                          </p:val>
                                        </p:tav>
                                        <p:tav tm="100000">
                                          <p:val>
                                            <p:strVal val="#ppt_x"/>
                                          </p:val>
                                        </p:tav>
                                      </p:tavLst>
                                    </p:anim>
                                    <p:anim calcmode="lin" valueType="num">
                                      <p:cBhvr additive="base">
                                        <p:cTn id="14" dur="500" fill="hold"/>
                                        <p:tgtEl>
                                          <p:spTgt spid="6645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64581"/>
                                        </p:tgtEl>
                                        <p:attrNameLst>
                                          <p:attrName>style.visibility</p:attrName>
                                        </p:attrNameLst>
                                      </p:cBhvr>
                                      <p:to>
                                        <p:strVal val="visible"/>
                                      </p:to>
                                    </p:set>
                                    <p:anim calcmode="lin" valueType="num">
                                      <p:cBhvr additive="base">
                                        <p:cTn id="29" dur="500" fill="hold"/>
                                        <p:tgtEl>
                                          <p:spTgt spid="664581"/>
                                        </p:tgtEl>
                                        <p:attrNameLst>
                                          <p:attrName>ppt_x</p:attrName>
                                        </p:attrNameLst>
                                      </p:cBhvr>
                                      <p:tavLst>
                                        <p:tav tm="0">
                                          <p:val>
                                            <p:strVal val="#ppt_x"/>
                                          </p:val>
                                        </p:tav>
                                        <p:tav tm="100000">
                                          <p:val>
                                            <p:strVal val="#ppt_x"/>
                                          </p:val>
                                        </p:tav>
                                      </p:tavLst>
                                    </p:anim>
                                    <p:anim calcmode="lin" valueType="num">
                                      <p:cBhvr additive="base">
                                        <p:cTn id="30" dur="500" fill="hold"/>
                                        <p:tgtEl>
                                          <p:spTgt spid="66458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5298" name="Rectangle 2"/>
          <p:cNvSpPr>
            <a:spLocks noGrp="1"/>
          </p:cNvSpPr>
          <p:nvPr>
            <p:ph idx="1"/>
          </p:nvPr>
        </p:nvSpPr>
        <p:spPr>
          <a:xfrm>
            <a:off x="0" y="1600200"/>
            <a:ext cx="8991600" cy="5257800"/>
          </a:xfrm>
          <a:gradFill rotWithShape="1">
            <a:gsLst>
              <a:gs pos="0">
                <a:srgbClr val="FFFF99">
                  <a:alpha val="100000"/>
                </a:srgbClr>
              </a:gs>
              <a:gs pos="50000">
                <a:srgbClr val="FFFFF1">
                  <a:alpha val="100000"/>
                </a:srgbClr>
              </a:gs>
              <a:gs pos="100000">
                <a:srgbClr val="FFFF99">
                  <a:alpha val="100000"/>
                </a:srgbClr>
              </a:gs>
            </a:gsLst>
            <a:lin ang="5400000" scaled="1"/>
            <a:tileRect/>
          </a:gradFill>
          <a:ln>
            <a:solidFill>
              <a:srgbClr val="009900">
                <a:alpha val="100000"/>
              </a:srgbClr>
            </a:solidFill>
            <a:miter lim="800000"/>
          </a:ln>
        </p:spPr>
        <p:txBody>
          <a:bodyPr vert="horz" wrap="square" lIns="91440" tIns="45720" rIns="91440" bIns="45720" anchor="t" anchorCtr="0"/>
          <a:lstStyle/>
          <a:p>
            <a:pPr eaLnBrk="1" hangingPunct="1">
              <a:buFontTx/>
              <a:buNone/>
            </a:pPr>
            <a:endParaRPr lang="zh-CN" altLang="zh-CN" sz="2400" dirty="0">
              <a:latin typeface="华文新魏" charset="-122"/>
              <a:ea typeface="黑体" panose="02010609060101010101" charset="-122"/>
            </a:endParaRPr>
          </a:p>
        </p:txBody>
      </p:sp>
      <p:graphicFrame>
        <p:nvGraphicFramePr>
          <p:cNvPr id="55299" name="Object 2"/>
          <p:cNvGraphicFramePr>
            <a:graphicFrameLocks noChangeAspect="1"/>
          </p:cNvGraphicFramePr>
          <p:nvPr/>
        </p:nvGraphicFramePr>
        <p:xfrm>
          <a:off x="469900" y="3016250"/>
          <a:ext cx="2222500" cy="923925"/>
        </p:xfrm>
        <a:graphic>
          <a:graphicData uri="http://schemas.openxmlformats.org/presentationml/2006/ole">
            <mc:AlternateContent xmlns:mc="http://schemas.openxmlformats.org/markup-compatibility/2006">
              <mc:Choice xmlns:v="urn:schemas-microsoft-com:vml" Requires="v">
                <p:oleObj r:id="rId3" imgW="1040765" imgH="444500" progId="Equation.3">
                  <p:embed/>
                </p:oleObj>
              </mc:Choice>
              <mc:Fallback>
                <p:oleObj r:id="rId3" imgW="1040765" imgH="444500" progId="Equation.3">
                  <p:embed/>
                  <p:pic>
                    <p:nvPicPr>
                      <p:cNvPr id="0" name="图片 3144"/>
                      <p:cNvPicPr/>
                      <p:nvPr/>
                    </p:nvPicPr>
                    <p:blipFill>
                      <a:blip r:embed="rId4"/>
                      <a:stretch>
                        <a:fillRect/>
                      </a:stretch>
                    </p:blipFill>
                    <p:spPr>
                      <a:xfrm>
                        <a:off x="469900" y="3016250"/>
                        <a:ext cx="2222500" cy="923925"/>
                      </a:xfrm>
                      <a:prstGeom prst="rect">
                        <a:avLst/>
                      </a:prstGeom>
                      <a:noFill/>
                      <a:ln w="38100">
                        <a:noFill/>
                        <a:miter/>
                      </a:ln>
                    </p:spPr>
                  </p:pic>
                </p:oleObj>
              </mc:Fallback>
            </mc:AlternateContent>
          </a:graphicData>
        </a:graphic>
      </p:graphicFrame>
      <p:sp>
        <p:nvSpPr>
          <p:cNvPr id="55300" name="Rectangle 40"/>
          <p:cNvSpPr/>
          <p:nvPr/>
        </p:nvSpPr>
        <p:spPr>
          <a:xfrm>
            <a:off x="228600" y="1905000"/>
            <a:ext cx="5334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Char char="•"/>
            </a:pPr>
            <a:r>
              <a:rPr lang="en-US" altLang="zh-CN" sz="2400" dirty="0">
                <a:latin typeface="Times New Roman" panose="02020603050405020304" pitchFamily="18" charset="0"/>
                <a:ea typeface="微软雅黑" panose="020B0503020204020204" pitchFamily="34" charset="-122"/>
              </a:rPr>
              <a:t> Bode</a:t>
            </a:r>
            <a:r>
              <a:rPr lang="zh-CN" altLang="en-US" sz="2400" dirty="0">
                <a:ea typeface="微软雅黑" panose="020B0503020204020204" pitchFamily="34" charset="-122"/>
              </a:rPr>
              <a:t>图与</a:t>
            </a:r>
            <a:r>
              <a:rPr lang="en-US" altLang="zh-CN" sz="2400" dirty="0">
                <a:latin typeface="Times New Roman" panose="02020603050405020304" pitchFamily="18" charset="0"/>
                <a:ea typeface="微软雅黑" panose="020B0503020204020204" pitchFamily="34" charset="-122"/>
              </a:rPr>
              <a:t>Nyquist</a:t>
            </a:r>
            <a:r>
              <a:rPr lang="zh-CN" altLang="en-US" sz="2400" dirty="0">
                <a:latin typeface="Times New Roman" panose="02020603050405020304" pitchFamily="18" charset="0"/>
                <a:ea typeface="微软雅黑" panose="020B0503020204020204" pitchFamily="34" charset="-122"/>
              </a:rPr>
              <a:t>图</a:t>
            </a:r>
            <a:r>
              <a:rPr lang="zh-CN" altLang="en-US" sz="2400" dirty="0">
                <a:ea typeface="微软雅黑" panose="020B0503020204020204" pitchFamily="34" charset="-122"/>
              </a:rPr>
              <a:t>之间的对应关系：</a:t>
            </a:r>
          </a:p>
        </p:txBody>
      </p:sp>
      <p:sp>
        <p:nvSpPr>
          <p:cNvPr id="55301" name="Rectangle 42"/>
          <p:cNvSpPr/>
          <p:nvPr/>
        </p:nvSpPr>
        <p:spPr>
          <a:xfrm>
            <a:off x="228600" y="2514600"/>
            <a:ext cx="22098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Char char="•"/>
            </a:pPr>
            <a:r>
              <a:rPr lang="en-US" altLang="zh-CN" sz="2400" dirty="0">
                <a:latin typeface="Times New Roman" panose="02020603050405020304" pitchFamily="18" charset="0"/>
                <a:ea typeface="微软雅黑" panose="020B0503020204020204" pitchFamily="34" charset="-122"/>
              </a:rPr>
              <a:t> </a:t>
            </a:r>
            <a:r>
              <a:rPr lang="zh-CN" altLang="en-US" sz="2400" dirty="0">
                <a:latin typeface="Times New Roman" panose="02020603050405020304" pitchFamily="18" charset="0"/>
                <a:ea typeface="微软雅黑" panose="020B0503020204020204" pitchFamily="34" charset="-122"/>
              </a:rPr>
              <a:t>截止频率 </a:t>
            </a:r>
            <a:r>
              <a:rPr lang="en-US" altLang="zh-CN" sz="2800" dirty="0">
                <a:latin typeface="Symbol" panose="05050102010706020507" pitchFamily="18" charset="2"/>
                <a:ea typeface="微软雅黑" panose="020B0503020204020204" pitchFamily="34" charset="-122"/>
              </a:rPr>
              <a:t>w</a:t>
            </a:r>
            <a:r>
              <a:rPr lang="en-US" altLang="zh-CN" sz="2800" baseline="-6000" dirty="0">
                <a:latin typeface="Times New Roman" panose="02020603050405020304" pitchFamily="18" charset="0"/>
                <a:ea typeface="微软雅黑" panose="020B0503020204020204" pitchFamily="34" charset="-122"/>
              </a:rPr>
              <a:t>c</a:t>
            </a:r>
            <a:r>
              <a:rPr lang="zh-CN" altLang="en-US" sz="2400" dirty="0">
                <a:ea typeface="微软雅黑" panose="020B0503020204020204" pitchFamily="34" charset="-122"/>
              </a:rPr>
              <a:t>：</a:t>
            </a:r>
          </a:p>
        </p:txBody>
      </p:sp>
      <p:graphicFrame>
        <p:nvGraphicFramePr>
          <p:cNvPr id="55302" name="Object 3"/>
          <p:cNvGraphicFramePr>
            <a:graphicFrameLocks noChangeAspect="1"/>
          </p:cNvGraphicFramePr>
          <p:nvPr/>
        </p:nvGraphicFramePr>
        <p:xfrm>
          <a:off x="5600700" y="2590800"/>
          <a:ext cx="3314700" cy="2571750"/>
        </p:xfrm>
        <a:graphic>
          <a:graphicData uri="http://schemas.openxmlformats.org/presentationml/2006/ole">
            <mc:AlternateContent xmlns:mc="http://schemas.openxmlformats.org/markup-compatibility/2006">
              <mc:Choice xmlns:v="urn:schemas-microsoft-com:vml" Requires="v">
                <p:oleObj r:id="rId5" imgW="3314700" imgH="2571750" progId="PBrush">
                  <p:embed/>
                </p:oleObj>
              </mc:Choice>
              <mc:Fallback>
                <p:oleObj r:id="rId5" imgW="3314700" imgH="2571750" progId="PBrush">
                  <p:embed/>
                  <p:pic>
                    <p:nvPicPr>
                      <p:cNvPr id="0" name="图片 3143"/>
                      <p:cNvPicPr/>
                      <p:nvPr/>
                    </p:nvPicPr>
                    <p:blipFill>
                      <a:blip r:embed="rId6">
                        <a:clrChange>
                          <a:clrFrom>
                            <a:srgbClr val="FFFFFF"/>
                          </a:clrFrom>
                          <a:clrTo>
                            <a:srgbClr val="FFFFFF">
                              <a:alpha val="0"/>
                            </a:srgbClr>
                          </a:clrTo>
                        </a:clrChange>
                      </a:blip>
                      <a:stretch>
                        <a:fillRect/>
                      </a:stretch>
                    </p:blipFill>
                    <p:spPr>
                      <a:xfrm>
                        <a:off x="5600700" y="2590800"/>
                        <a:ext cx="3314700" cy="2571750"/>
                      </a:xfrm>
                      <a:prstGeom prst="rect">
                        <a:avLst/>
                      </a:prstGeom>
                      <a:noFill/>
                      <a:ln w="38100">
                        <a:noFill/>
                        <a:miter/>
                      </a:ln>
                    </p:spPr>
                  </p:pic>
                </p:oleObj>
              </mc:Fallback>
            </mc:AlternateContent>
          </a:graphicData>
        </a:graphic>
      </p:graphicFrame>
      <p:graphicFrame>
        <p:nvGraphicFramePr>
          <p:cNvPr id="55303" name="Object 4"/>
          <p:cNvGraphicFramePr>
            <a:graphicFrameLocks noChangeAspect="1"/>
          </p:cNvGraphicFramePr>
          <p:nvPr/>
        </p:nvGraphicFramePr>
        <p:xfrm>
          <a:off x="469900" y="3879850"/>
          <a:ext cx="1681163" cy="844550"/>
        </p:xfrm>
        <a:graphic>
          <a:graphicData uri="http://schemas.openxmlformats.org/presentationml/2006/ole">
            <mc:AlternateContent xmlns:mc="http://schemas.openxmlformats.org/markup-compatibility/2006">
              <mc:Choice xmlns:v="urn:schemas-microsoft-com:vml" Requires="v">
                <p:oleObj r:id="rId7" imgW="786765" imgH="406400" progId="Equation.3">
                  <p:embed/>
                </p:oleObj>
              </mc:Choice>
              <mc:Fallback>
                <p:oleObj r:id="rId7" imgW="786765" imgH="406400" progId="Equation.3">
                  <p:embed/>
                  <p:pic>
                    <p:nvPicPr>
                      <p:cNvPr id="0" name="图片 3146"/>
                      <p:cNvPicPr/>
                      <p:nvPr/>
                    </p:nvPicPr>
                    <p:blipFill>
                      <a:blip r:embed="rId8"/>
                      <a:stretch>
                        <a:fillRect/>
                      </a:stretch>
                    </p:blipFill>
                    <p:spPr>
                      <a:xfrm>
                        <a:off x="469900" y="3879850"/>
                        <a:ext cx="1681163" cy="844550"/>
                      </a:xfrm>
                      <a:prstGeom prst="rect">
                        <a:avLst/>
                      </a:prstGeom>
                      <a:noFill/>
                      <a:ln w="38100">
                        <a:noFill/>
                        <a:miter/>
                      </a:ln>
                    </p:spPr>
                  </p:pic>
                </p:oleObj>
              </mc:Fallback>
            </mc:AlternateContent>
          </a:graphicData>
        </a:graphic>
      </p:graphicFrame>
      <p:graphicFrame>
        <p:nvGraphicFramePr>
          <p:cNvPr id="55304" name="Object 5"/>
          <p:cNvGraphicFramePr>
            <a:graphicFrameLocks noChangeAspect="1"/>
          </p:cNvGraphicFramePr>
          <p:nvPr/>
        </p:nvGraphicFramePr>
        <p:xfrm>
          <a:off x="469900" y="4740275"/>
          <a:ext cx="1276350" cy="898525"/>
        </p:xfrm>
        <a:graphic>
          <a:graphicData uri="http://schemas.openxmlformats.org/presentationml/2006/ole">
            <mc:AlternateContent xmlns:mc="http://schemas.openxmlformats.org/markup-compatibility/2006">
              <mc:Choice xmlns:v="urn:schemas-microsoft-com:vml" Requires="v">
                <p:oleObj r:id="rId9" imgW="596900" imgH="431800" progId="Equation.3">
                  <p:embed/>
                </p:oleObj>
              </mc:Choice>
              <mc:Fallback>
                <p:oleObj r:id="rId9" imgW="596900" imgH="431800" progId="Equation.3">
                  <p:embed/>
                  <p:pic>
                    <p:nvPicPr>
                      <p:cNvPr id="0" name="图片 3149"/>
                      <p:cNvPicPr/>
                      <p:nvPr/>
                    </p:nvPicPr>
                    <p:blipFill>
                      <a:blip r:embed="rId10"/>
                      <a:stretch>
                        <a:fillRect/>
                      </a:stretch>
                    </p:blipFill>
                    <p:spPr>
                      <a:xfrm>
                        <a:off x="469900" y="4740275"/>
                        <a:ext cx="1276350" cy="898525"/>
                      </a:xfrm>
                      <a:prstGeom prst="rect">
                        <a:avLst/>
                      </a:prstGeom>
                      <a:noFill/>
                      <a:ln w="38100">
                        <a:noFill/>
                        <a:miter/>
                      </a:ln>
                    </p:spPr>
                  </p:pic>
                </p:oleObj>
              </mc:Fallback>
            </mc:AlternateContent>
          </a:graphicData>
        </a:graphic>
      </p:graphicFrame>
      <p:graphicFrame>
        <p:nvGraphicFramePr>
          <p:cNvPr id="55305" name="Object 6"/>
          <p:cNvGraphicFramePr>
            <a:graphicFrameLocks noChangeAspect="1"/>
          </p:cNvGraphicFramePr>
          <p:nvPr/>
        </p:nvGraphicFramePr>
        <p:xfrm>
          <a:off x="482600" y="5643563"/>
          <a:ext cx="3797300" cy="528637"/>
        </p:xfrm>
        <a:graphic>
          <a:graphicData uri="http://schemas.openxmlformats.org/presentationml/2006/ole">
            <mc:AlternateContent xmlns:mc="http://schemas.openxmlformats.org/markup-compatibility/2006">
              <mc:Choice xmlns:v="urn:schemas-microsoft-com:vml" Requires="v">
                <p:oleObj r:id="rId11" imgW="1777365" imgH="254000" progId="Equation.3">
                  <p:embed/>
                </p:oleObj>
              </mc:Choice>
              <mc:Fallback>
                <p:oleObj r:id="rId11" imgW="1777365" imgH="254000" progId="Equation.3">
                  <p:embed/>
                  <p:pic>
                    <p:nvPicPr>
                      <p:cNvPr id="0" name="图片 3145"/>
                      <p:cNvPicPr/>
                      <p:nvPr/>
                    </p:nvPicPr>
                    <p:blipFill>
                      <a:blip r:embed="rId12"/>
                      <a:stretch>
                        <a:fillRect/>
                      </a:stretch>
                    </p:blipFill>
                    <p:spPr>
                      <a:xfrm>
                        <a:off x="482600" y="5643563"/>
                        <a:ext cx="3797300" cy="528637"/>
                      </a:xfrm>
                      <a:prstGeom prst="rect">
                        <a:avLst/>
                      </a:prstGeom>
                      <a:noFill/>
                      <a:ln w="38100">
                        <a:noFill/>
                        <a:miter/>
                      </a:ln>
                    </p:spPr>
                  </p:pic>
                </p:oleObj>
              </mc:Fallback>
            </mc:AlternateContent>
          </a:graphicData>
        </a:graphic>
      </p:graphicFrame>
      <p:graphicFrame>
        <p:nvGraphicFramePr>
          <p:cNvPr id="55306" name="Object 7"/>
          <p:cNvGraphicFramePr>
            <a:graphicFrameLocks noChangeAspect="1"/>
          </p:cNvGraphicFramePr>
          <p:nvPr/>
        </p:nvGraphicFramePr>
        <p:xfrm>
          <a:off x="6972300" y="2870200"/>
          <a:ext cx="285750" cy="257175"/>
        </p:xfrm>
        <a:graphic>
          <a:graphicData uri="http://schemas.openxmlformats.org/presentationml/2006/ole">
            <mc:AlternateContent xmlns:mc="http://schemas.openxmlformats.org/markup-compatibility/2006">
              <mc:Choice xmlns:v="urn:schemas-microsoft-com:vml" Requires="v">
                <p:oleObj r:id="rId13" imgW="285750" imgH="257175" progId="PBrush">
                  <p:embed/>
                </p:oleObj>
              </mc:Choice>
              <mc:Fallback>
                <p:oleObj r:id="rId13" imgW="285750" imgH="257175" progId="PBrush">
                  <p:embed/>
                  <p:pic>
                    <p:nvPicPr>
                      <p:cNvPr id="0" name="图片 3147"/>
                      <p:cNvPicPr/>
                      <p:nvPr/>
                    </p:nvPicPr>
                    <p:blipFill>
                      <a:blip r:embed="rId14">
                        <a:clrChange>
                          <a:clrFrom>
                            <a:srgbClr val="FFFFFF"/>
                          </a:clrFrom>
                          <a:clrTo>
                            <a:srgbClr val="FFFFFF">
                              <a:alpha val="0"/>
                            </a:srgbClr>
                          </a:clrTo>
                        </a:clrChange>
                      </a:blip>
                      <a:stretch>
                        <a:fillRect/>
                      </a:stretch>
                    </p:blipFill>
                    <p:spPr>
                      <a:xfrm>
                        <a:off x="6972300" y="2870200"/>
                        <a:ext cx="285750" cy="257175"/>
                      </a:xfrm>
                      <a:prstGeom prst="rect">
                        <a:avLst/>
                      </a:prstGeom>
                      <a:noFill/>
                      <a:ln w="38100">
                        <a:noFill/>
                        <a:miter/>
                      </a:ln>
                    </p:spPr>
                  </p:pic>
                </p:oleObj>
              </mc:Fallback>
            </mc:AlternateContent>
          </a:graphicData>
        </a:graphic>
      </p:graphicFrame>
      <p:graphicFrame>
        <p:nvGraphicFramePr>
          <p:cNvPr id="55307" name="Object 8"/>
          <p:cNvGraphicFramePr>
            <a:graphicFrameLocks noChangeAspect="1"/>
          </p:cNvGraphicFramePr>
          <p:nvPr/>
        </p:nvGraphicFramePr>
        <p:xfrm>
          <a:off x="7010400" y="2667000"/>
          <a:ext cx="209550" cy="266700"/>
        </p:xfrm>
        <a:graphic>
          <a:graphicData uri="http://schemas.openxmlformats.org/presentationml/2006/ole">
            <mc:AlternateContent xmlns:mc="http://schemas.openxmlformats.org/markup-compatibility/2006">
              <mc:Choice xmlns:v="urn:schemas-microsoft-com:vml" Requires="v">
                <p:oleObj r:id="rId15" imgW="209550" imgH="266700" progId="PBrush">
                  <p:embed/>
                </p:oleObj>
              </mc:Choice>
              <mc:Fallback>
                <p:oleObj r:id="rId15" imgW="209550" imgH="266700" progId="PBrush">
                  <p:embed/>
                  <p:pic>
                    <p:nvPicPr>
                      <p:cNvPr id="0" name="图片 3148"/>
                      <p:cNvPicPr/>
                      <p:nvPr/>
                    </p:nvPicPr>
                    <p:blipFill>
                      <a:blip r:embed="rId16">
                        <a:clrChange>
                          <a:clrFrom>
                            <a:srgbClr val="FFFFFF"/>
                          </a:clrFrom>
                          <a:clrTo>
                            <a:srgbClr val="FFFFFF">
                              <a:alpha val="0"/>
                            </a:srgbClr>
                          </a:clrTo>
                        </a:clrChange>
                      </a:blip>
                      <a:stretch>
                        <a:fillRect/>
                      </a:stretch>
                    </p:blipFill>
                    <p:spPr>
                      <a:xfrm>
                        <a:off x="7010400" y="2667000"/>
                        <a:ext cx="209550" cy="266700"/>
                      </a:xfrm>
                      <a:prstGeom prst="rect">
                        <a:avLst/>
                      </a:prstGeom>
                      <a:noFill/>
                      <a:ln w="38100">
                        <a:noFill/>
                        <a:miter/>
                      </a:ln>
                    </p:spPr>
                  </p:pic>
                </p:oleObj>
              </mc:Fallback>
            </mc:AlternateContent>
          </a:graphicData>
        </a:graphic>
      </p:graphicFrame>
      <p:graphicFrame>
        <p:nvGraphicFramePr>
          <p:cNvPr id="55308" name="Object 9"/>
          <p:cNvGraphicFramePr>
            <a:graphicFrameLocks noChangeAspect="1"/>
          </p:cNvGraphicFramePr>
          <p:nvPr/>
        </p:nvGraphicFramePr>
        <p:xfrm>
          <a:off x="7035800" y="4292600"/>
          <a:ext cx="285750" cy="257175"/>
        </p:xfrm>
        <a:graphic>
          <a:graphicData uri="http://schemas.openxmlformats.org/presentationml/2006/ole">
            <mc:AlternateContent xmlns:mc="http://schemas.openxmlformats.org/markup-compatibility/2006">
              <mc:Choice xmlns:v="urn:schemas-microsoft-com:vml" Requires="v">
                <p:oleObj r:id="rId13" imgW="285750" imgH="257175" progId="PBrush">
                  <p:embed/>
                </p:oleObj>
              </mc:Choice>
              <mc:Fallback>
                <p:oleObj r:id="rId13" imgW="285750" imgH="257175" progId="PBrush">
                  <p:embed/>
                  <p:pic>
                    <p:nvPicPr>
                      <p:cNvPr id="0" name="图片 3151"/>
                      <p:cNvPicPr/>
                      <p:nvPr/>
                    </p:nvPicPr>
                    <p:blipFill>
                      <a:blip r:embed="rId14">
                        <a:clrChange>
                          <a:clrFrom>
                            <a:srgbClr val="FFFFFF"/>
                          </a:clrFrom>
                          <a:clrTo>
                            <a:srgbClr val="FFFFFF">
                              <a:alpha val="0"/>
                            </a:srgbClr>
                          </a:clrTo>
                        </a:clrChange>
                      </a:blip>
                      <a:stretch>
                        <a:fillRect/>
                      </a:stretch>
                    </p:blipFill>
                    <p:spPr>
                      <a:xfrm>
                        <a:off x="7035800" y="4292600"/>
                        <a:ext cx="285750" cy="257175"/>
                      </a:xfrm>
                      <a:prstGeom prst="rect">
                        <a:avLst/>
                      </a:prstGeom>
                      <a:noFill/>
                      <a:ln w="38100">
                        <a:noFill/>
                        <a:miter/>
                      </a:ln>
                    </p:spPr>
                  </p:pic>
                </p:oleObj>
              </mc:Fallback>
            </mc:AlternateContent>
          </a:graphicData>
        </a:graphic>
      </p:graphicFrame>
      <p:graphicFrame>
        <p:nvGraphicFramePr>
          <p:cNvPr id="55309" name="Object 10"/>
          <p:cNvGraphicFramePr>
            <a:graphicFrameLocks noChangeAspect="1"/>
          </p:cNvGraphicFramePr>
          <p:nvPr/>
        </p:nvGraphicFramePr>
        <p:xfrm>
          <a:off x="6934200" y="4419600"/>
          <a:ext cx="209550" cy="257175"/>
        </p:xfrm>
        <a:graphic>
          <a:graphicData uri="http://schemas.openxmlformats.org/presentationml/2006/ole">
            <mc:AlternateContent xmlns:mc="http://schemas.openxmlformats.org/markup-compatibility/2006">
              <mc:Choice xmlns:v="urn:schemas-microsoft-com:vml" Requires="v">
                <p:oleObj r:id="rId17" imgW="209550" imgH="257175" progId="PBrush">
                  <p:embed/>
                </p:oleObj>
              </mc:Choice>
              <mc:Fallback>
                <p:oleObj r:id="rId17" imgW="209550" imgH="257175" progId="PBrush">
                  <p:embed/>
                  <p:pic>
                    <p:nvPicPr>
                      <p:cNvPr id="0" name="图片 3162"/>
                      <p:cNvPicPr/>
                      <p:nvPr/>
                    </p:nvPicPr>
                    <p:blipFill>
                      <a:blip r:embed="rId18">
                        <a:clrChange>
                          <a:clrFrom>
                            <a:srgbClr val="FFFFFF"/>
                          </a:clrFrom>
                          <a:clrTo>
                            <a:srgbClr val="FFFFFF">
                              <a:alpha val="0"/>
                            </a:srgbClr>
                          </a:clrTo>
                        </a:clrChange>
                      </a:blip>
                      <a:stretch>
                        <a:fillRect/>
                      </a:stretch>
                    </p:blipFill>
                    <p:spPr>
                      <a:xfrm>
                        <a:off x="6934200" y="4419600"/>
                        <a:ext cx="209550" cy="257175"/>
                      </a:xfrm>
                      <a:prstGeom prst="rect">
                        <a:avLst/>
                      </a:prstGeom>
                      <a:noFill/>
                      <a:ln w="38100">
                        <a:noFill/>
                        <a:miter/>
                      </a:ln>
                    </p:spPr>
                  </p:pic>
                </p:oleObj>
              </mc:Fallback>
            </mc:AlternateContent>
          </a:graphicData>
        </a:graphic>
      </p:graphicFrame>
      <p:graphicFrame>
        <p:nvGraphicFramePr>
          <p:cNvPr id="55310" name="Object 11"/>
          <p:cNvGraphicFramePr>
            <a:graphicFrameLocks noChangeAspect="1"/>
          </p:cNvGraphicFramePr>
          <p:nvPr/>
        </p:nvGraphicFramePr>
        <p:xfrm>
          <a:off x="7200900" y="3009900"/>
          <a:ext cx="285750" cy="257175"/>
        </p:xfrm>
        <a:graphic>
          <a:graphicData uri="http://schemas.openxmlformats.org/presentationml/2006/ole">
            <mc:AlternateContent xmlns:mc="http://schemas.openxmlformats.org/markup-compatibility/2006">
              <mc:Choice xmlns:v="urn:schemas-microsoft-com:vml" Requires="v">
                <p:oleObj r:id="rId13" imgW="285750" imgH="257175" progId="PBrush">
                  <p:embed/>
                </p:oleObj>
              </mc:Choice>
              <mc:Fallback>
                <p:oleObj r:id="rId13" imgW="285750" imgH="257175" progId="PBrush">
                  <p:embed/>
                  <p:pic>
                    <p:nvPicPr>
                      <p:cNvPr id="0" name="图片 3150"/>
                      <p:cNvPicPr/>
                      <p:nvPr/>
                    </p:nvPicPr>
                    <p:blipFill>
                      <a:blip r:embed="rId14">
                        <a:clrChange>
                          <a:clrFrom>
                            <a:srgbClr val="FFFFFF"/>
                          </a:clrFrom>
                          <a:clrTo>
                            <a:srgbClr val="FFFFFF">
                              <a:alpha val="0"/>
                            </a:srgbClr>
                          </a:clrTo>
                        </a:clrChange>
                      </a:blip>
                      <a:stretch>
                        <a:fillRect/>
                      </a:stretch>
                    </p:blipFill>
                    <p:spPr>
                      <a:xfrm>
                        <a:off x="7200900" y="3009900"/>
                        <a:ext cx="285750" cy="257175"/>
                      </a:xfrm>
                      <a:prstGeom prst="rect">
                        <a:avLst/>
                      </a:prstGeom>
                      <a:noFill/>
                      <a:ln w="38100">
                        <a:noFill/>
                        <a:miter/>
                      </a:ln>
                    </p:spPr>
                  </p:pic>
                </p:oleObj>
              </mc:Fallback>
            </mc:AlternateContent>
          </a:graphicData>
        </a:graphic>
      </p:graphicFrame>
      <p:graphicFrame>
        <p:nvGraphicFramePr>
          <p:cNvPr id="55311" name="Object 12"/>
          <p:cNvGraphicFramePr>
            <a:graphicFrameLocks noChangeAspect="1"/>
          </p:cNvGraphicFramePr>
          <p:nvPr/>
        </p:nvGraphicFramePr>
        <p:xfrm>
          <a:off x="7353300" y="2819400"/>
          <a:ext cx="180975" cy="266700"/>
        </p:xfrm>
        <a:graphic>
          <a:graphicData uri="http://schemas.openxmlformats.org/presentationml/2006/ole">
            <mc:AlternateContent xmlns:mc="http://schemas.openxmlformats.org/markup-compatibility/2006">
              <mc:Choice xmlns:v="urn:schemas-microsoft-com:vml" Requires="v">
                <p:oleObj r:id="rId19" imgW="180975" imgH="266700" progId="PBrush">
                  <p:embed/>
                </p:oleObj>
              </mc:Choice>
              <mc:Fallback>
                <p:oleObj r:id="rId19" imgW="180975" imgH="266700" progId="PBrush">
                  <p:embed/>
                  <p:pic>
                    <p:nvPicPr>
                      <p:cNvPr id="0" name="图片 3160"/>
                      <p:cNvPicPr/>
                      <p:nvPr/>
                    </p:nvPicPr>
                    <p:blipFill>
                      <a:blip r:embed="rId20">
                        <a:clrChange>
                          <a:clrFrom>
                            <a:srgbClr val="FFFFFF"/>
                          </a:clrFrom>
                          <a:clrTo>
                            <a:srgbClr val="FFFFFF">
                              <a:alpha val="0"/>
                            </a:srgbClr>
                          </a:clrTo>
                        </a:clrChange>
                      </a:blip>
                      <a:stretch>
                        <a:fillRect/>
                      </a:stretch>
                    </p:blipFill>
                    <p:spPr>
                      <a:xfrm>
                        <a:off x="7353300" y="2819400"/>
                        <a:ext cx="180975" cy="266700"/>
                      </a:xfrm>
                      <a:prstGeom prst="rect">
                        <a:avLst/>
                      </a:prstGeom>
                      <a:noFill/>
                      <a:ln w="38100">
                        <a:noFill/>
                        <a:miter/>
                      </a:ln>
                    </p:spPr>
                  </p:pic>
                </p:oleObj>
              </mc:Fallback>
            </mc:AlternateContent>
          </a:graphicData>
        </a:graphic>
      </p:graphicFrame>
      <p:graphicFrame>
        <p:nvGraphicFramePr>
          <p:cNvPr id="55312" name="Object 13"/>
          <p:cNvGraphicFramePr>
            <a:graphicFrameLocks noChangeAspect="1"/>
          </p:cNvGraphicFramePr>
          <p:nvPr/>
        </p:nvGraphicFramePr>
        <p:xfrm>
          <a:off x="7759700" y="3657600"/>
          <a:ext cx="285750" cy="257175"/>
        </p:xfrm>
        <a:graphic>
          <a:graphicData uri="http://schemas.openxmlformats.org/presentationml/2006/ole">
            <mc:AlternateContent xmlns:mc="http://schemas.openxmlformats.org/markup-compatibility/2006">
              <mc:Choice xmlns:v="urn:schemas-microsoft-com:vml" Requires="v">
                <p:oleObj r:id="rId13" imgW="285750" imgH="257175" progId="PBrush">
                  <p:embed/>
                </p:oleObj>
              </mc:Choice>
              <mc:Fallback>
                <p:oleObj r:id="rId13" imgW="285750" imgH="257175" progId="PBrush">
                  <p:embed/>
                  <p:pic>
                    <p:nvPicPr>
                      <p:cNvPr id="0" name="图片 3152"/>
                      <p:cNvPicPr/>
                      <p:nvPr/>
                    </p:nvPicPr>
                    <p:blipFill>
                      <a:blip r:embed="rId14">
                        <a:clrChange>
                          <a:clrFrom>
                            <a:srgbClr val="FFFFFF"/>
                          </a:clrFrom>
                          <a:clrTo>
                            <a:srgbClr val="FFFFFF">
                              <a:alpha val="0"/>
                            </a:srgbClr>
                          </a:clrTo>
                        </a:clrChange>
                      </a:blip>
                      <a:stretch>
                        <a:fillRect/>
                      </a:stretch>
                    </p:blipFill>
                    <p:spPr>
                      <a:xfrm>
                        <a:off x="7759700" y="3657600"/>
                        <a:ext cx="285750" cy="257175"/>
                      </a:xfrm>
                      <a:prstGeom prst="rect">
                        <a:avLst/>
                      </a:prstGeom>
                      <a:noFill/>
                      <a:ln w="38100">
                        <a:noFill/>
                        <a:miter/>
                      </a:ln>
                    </p:spPr>
                  </p:pic>
                </p:oleObj>
              </mc:Fallback>
            </mc:AlternateContent>
          </a:graphicData>
        </a:graphic>
      </p:graphicFrame>
      <p:graphicFrame>
        <p:nvGraphicFramePr>
          <p:cNvPr id="55313" name="Object 14"/>
          <p:cNvGraphicFramePr>
            <a:graphicFrameLocks noChangeAspect="1"/>
          </p:cNvGraphicFramePr>
          <p:nvPr/>
        </p:nvGraphicFramePr>
        <p:xfrm>
          <a:off x="4284663" y="5105400"/>
          <a:ext cx="179387" cy="228600"/>
        </p:xfrm>
        <a:graphic>
          <a:graphicData uri="http://schemas.openxmlformats.org/presentationml/2006/ole">
            <mc:AlternateContent xmlns:mc="http://schemas.openxmlformats.org/markup-compatibility/2006">
              <mc:Choice xmlns:v="urn:schemas-microsoft-com:vml" Requires="v">
                <p:oleObj r:id="rId21" imgW="209550" imgH="266700" progId="PBrush">
                  <p:embed/>
                </p:oleObj>
              </mc:Choice>
              <mc:Fallback>
                <p:oleObj r:id="rId21" imgW="209550" imgH="266700" progId="PBrush">
                  <p:embed/>
                  <p:pic>
                    <p:nvPicPr>
                      <p:cNvPr id="0" name="图片 3153"/>
                      <p:cNvPicPr/>
                      <p:nvPr/>
                    </p:nvPicPr>
                    <p:blipFill>
                      <a:blip r:embed="rId16">
                        <a:clrChange>
                          <a:clrFrom>
                            <a:srgbClr val="FFFFFF"/>
                          </a:clrFrom>
                          <a:clrTo>
                            <a:srgbClr val="FFFFFF">
                              <a:alpha val="0"/>
                            </a:srgbClr>
                          </a:clrTo>
                        </a:clrChange>
                      </a:blip>
                      <a:stretch>
                        <a:fillRect/>
                      </a:stretch>
                    </p:blipFill>
                    <p:spPr>
                      <a:xfrm>
                        <a:off x="4284663" y="5105400"/>
                        <a:ext cx="179387" cy="228600"/>
                      </a:xfrm>
                      <a:prstGeom prst="rect">
                        <a:avLst/>
                      </a:prstGeom>
                      <a:noFill/>
                      <a:ln w="38100">
                        <a:noFill/>
                        <a:miter/>
                      </a:ln>
                    </p:spPr>
                  </p:pic>
                </p:oleObj>
              </mc:Fallback>
            </mc:AlternateContent>
          </a:graphicData>
        </a:graphic>
      </p:graphicFrame>
      <p:graphicFrame>
        <p:nvGraphicFramePr>
          <p:cNvPr id="55314" name="Object 15"/>
          <p:cNvGraphicFramePr>
            <a:graphicFrameLocks noChangeAspect="1"/>
          </p:cNvGraphicFramePr>
          <p:nvPr/>
        </p:nvGraphicFramePr>
        <p:xfrm>
          <a:off x="2943225" y="2717800"/>
          <a:ext cx="2562225" cy="2465388"/>
        </p:xfrm>
        <a:graphic>
          <a:graphicData uri="http://schemas.openxmlformats.org/presentationml/2006/ole">
            <mc:AlternateContent xmlns:mc="http://schemas.openxmlformats.org/markup-compatibility/2006">
              <mc:Choice xmlns:v="urn:schemas-microsoft-com:vml" Requires="v">
                <p:oleObj r:id="rId22" imgW="3448050" imgH="3552825" progId="PBrush">
                  <p:embed/>
                </p:oleObj>
              </mc:Choice>
              <mc:Fallback>
                <p:oleObj r:id="rId22" imgW="3448050" imgH="3552825" progId="PBrush">
                  <p:embed/>
                  <p:pic>
                    <p:nvPicPr>
                      <p:cNvPr id="0" name="图片 3155"/>
                      <p:cNvPicPr/>
                      <p:nvPr/>
                    </p:nvPicPr>
                    <p:blipFill>
                      <a:blip r:embed="rId23">
                        <a:clrChange>
                          <a:clrFrom>
                            <a:srgbClr val="FFFFFF"/>
                          </a:clrFrom>
                          <a:clrTo>
                            <a:srgbClr val="FFFFFF">
                              <a:alpha val="0"/>
                            </a:srgbClr>
                          </a:clrTo>
                        </a:clrChange>
                      </a:blip>
                      <a:stretch>
                        <a:fillRect/>
                      </a:stretch>
                    </p:blipFill>
                    <p:spPr>
                      <a:xfrm>
                        <a:off x="2943225" y="2717800"/>
                        <a:ext cx="2562225" cy="2465388"/>
                      </a:xfrm>
                      <a:prstGeom prst="rect">
                        <a:avLst/>
                      </a:prstGeom>
                      <a:noFill/>
                      <a:ln w="38100">
                        <a:noFill/>
                        <a:miter/>
                      </a:ln>
                    </p:spPr>
                  </p:pic>
                </p:oleObj>
              </mc:Fallback>
            </mc:AlternateContent>
          </a:graphicData>
        </a:graphic>
      </p:graphicFrame>
      <p:graphicFrame>
        <p:nvGraphicFramePr>
          <p:cNvPr id="55315" name="Object 16"/>
          <p:cNvGraphicFramePr>
            <a:graphicFrameLocks noChangeAspect="1"/>
          </p:cNvGraphicFramePr>
          <p:nvPr/>
        </p:nvGraphicFramePr>
        <p:xfrm>
          <a:off x="3049588" y="3035300"/>
          <a:ext cx="2101850" cy="1328738"/>
        </p:xfrm>
        <a:graphic>
          <a:graphicData uri="http://schemas.openxmlformats.org/presentationml/2006/ole">
            <mc:AlternateContent xmlns:mc="http://schemas.openxmlformats.org/markup-compatibility/2006">
              <mc:Choice xmlns:v="urn:schemas-microsoft-com:vml" Requires="v">
                <p:oleObj r:id="rId24" imgW="2828925" imgH="1914525" progId="PBrush">
                  <p:embed/>
                </p:oleObj>
              </mc:Choice>
              <mc:Fallback>
                <p:oleObj r:id="rId24" imgW="2828925" imgH="1914525" progId="PBrush">
                  <p:embed/>
                  <p:pic>
                    <p:nvPicPr>
                      <p:cNvPr id="0" name="图片 3154"/>
                      <p:cNvPicPr/>
                      <p:nvPr/>
                    </p:nvPicPr>
                    <p:blipFill>
                      <a:blip r:embed="rId25">
                        <a:clrChange>
                          <a:clrFrom>
                            <a:srgbClr val="FFFFFF"/>
                          </a:clrFrom>
                          <a:clrTo>
                            <a:srgbClr val="FFFFFF">
                              <a:alpha val="0"/>
                            </a:srgbClr>
                          </a:clrTo>
                        </a:clrChange>
                      </a:blip>
                      <a:stretch>
                        <a:fillRect/>
                      </a:stretch>
                    </p:blipFill>
                    <p:spPr>
                      <a:xfrm>
                        <a:off x="3049588" y="3035300"/>
                        <a:ext cx="2101850" cy="1328738"/>
                      </a:xfrm>
                      <a:prstGeom prst="rect">
                        <a:avLst/>
                      </a:prstGeom>
                      <a:noFill/>
                      <a:ln w="38100">
                        <a:noFill/>
                        <a:miter/>
                      </a:ln>
                    </p:spPr>
                  </p:pic>
                </p:oleObj>
              </mc:Fallback>
            </mc:AlternateContent>
          </a:graphicData>
        </a:graphic>
      </p:graphicFrame>
      <p:graphicFrame>
        <p:nvGraphicFramePr>
          <p:cNvPr id="55316" name="Object 17"/>
          <p:cNvGraphicFramePr>
            <a:graphicFrameLocks noChangeAspect="1"/>
          </p:cNvGraphicFramePr>
          <p:nvPr/>
        </p:nvGraphicFramePr>
        <p:xfrm>
          <a:off x="2943225" y="3987800"/>
          <a:ext cx="212725" cy="177800"/>
        </p:xfrm>
        <a:graphic>
          <a:graphicData uri="http://schemas.openxmlformats.org/presentationml/2006/ole">
            <mc:AlternateContent xmlns:mc="http://schemas.openxmlformats.org/markup-compatibility/2006">
              <mc:Choice xmlns:v="urn:schemas-microsoft-com:vml" Requires="v">
                <p:oleObj r:id="rId26" imgW="285750" imgH="257175" progId="PBrush">
                  <p:embed/>
                </p:oleObj>
              </mc:Choice>
              <mc:Fallback>
                <p:oleObj r:id="rId26" imgW="285750" imgH="257175" progId="PBrush">
                  <p:embed/>
                  <p:pic>
                    <p:nvPicPr>
                      <p:cNvPr id="0" name="图片 3156"/>
                      <p:cNvPicPr/>
                      <p:nvPr/>
                    </p:nvPicPr>
                    <p:blipFill>
                      <a:blip r:embed="rId14">
                        <a:clrChange>
                          <a:clrFrom>
                            <a:srgbClr val="FFFFFF"/>
                          </a:clrFrom>
                          <a:clrTo>
                            <a:srgbClr val="FFFFFF">
                              <a:alpha val="0"/>
                            </a:srgbClr>
                          </a:clrTo>
                        </a:clrChange>
                      </a:blip>
                      <a:stretch>
                        <a:fillRect/>
                      </a:stretch>
                    </p:blipFill>
                    <p:spPr>
                      <a:xfrm>
                        <a:off x="2943225" y="3987800"/>
                        <a:ext cx="212725" cy="177800"/>
                      </a:xfrm>
                      <a:prstGeom prst="rect">
                        <a:avLst/>
                      </a:prstGeom>
                      <a:noFill/>
                      <a:ln w="38100">
                        <a:noFill/>
                        <a:miter/>
                      </a:ln>
                    </p:spPr>
                  </p:pic>
                </p:oleObj>
              </mc:Fallback>
            </mc:AlternateContent>
          </a:graphicData>
        </a:graphic>
      </p:graphicFrame>
      <p:graphicFrame>
        <p:nvGraphicFramePr>
          <p:cNvPr id="55317" name="Object 18"/>
          <p:cNvGraphicFramePr>
            <a:graphicFrameLocks noChangeAspect="1"/>
          </p:cNvGraphicFramePr>
          <p:nvPr/>
        </p:nvGraphicFramePr>
        <p:xfrm>
          <a:off x="3886200" y="3357563"/>
          <a:ext cx="546100" cy="1731962"/>
        </p:xfrm>
        <a:graphic>
          <a:graphicData uri="http://schemas.openxmlformats.org/presentationml/2006/ole">
            <mc:AlternateContent xmlns:mc="http://schemas.openxmlformats.org/markup-compatibility/2006">
              <mc:Choice xmlns:v="urn:schemas-microsoft-com:vml" Requires="v">
                <p:oleObj r:id="rId27" imgW="733425" imgH="2495550" progId="PBrush">
                  <p:embed/>
                </p:oleObj>
              </mc:Choice>
              <mc:Fallback>
                <p:oleObj r:id="rId27" imgW="733425" imgH="2495550" progId="PBrush">
                  <p:embed/>
                  <p:pic>
                    <p:nvPicPr>
                      <p:cNvPr id="0" name="图片 3161"/>
                      <p:cNvPicPr/>
                      <p:nvPr/>
                    </p:nvPicPr>
                    <p:blipFill>
                      <a:blip r:embed="rId28">
                        <a:clrChange>
                          <a:clrFrom>
                            <a:srgbClr val="FFFFFF"/>
                          </a:clrFrom>
                          <a:clrTo>
                            <a:srgbClr val="FFFFFF">
                              <a:alpha val="0"/>
                            </a:srgbClr>
                          </a:clrTo>
                        </a:clrChange>
                      </a:blip>
                      <a:stretch>
                        <a:fillRect/>
                      </a:stretch>
                    </p:blipFill>
                    <p:spPr>
                      <a:xfrm>
                        <a:off x="3886200" y="3357563"/>
                        <a:ext cx="546100" cy="1731962"/>
                      </a:xfrm>
                      <a:prstGeom prst="rect">
                        <a:avLst/>
                      </a:prstGeom>
                      <a:noFill/>
                      <a:ln w="38100">
                        <a:noFill/>
                        <a:miter/>
                      </a:ln>
                    </p:spPr>
                  </p:pic>
                </p:oleObj>
              </mc:Fallback>
            </mc:AlternateContent>
          </a:graphicData>
        </a:graphic>
      </p:graphicFrame>
      <p:graphicFrame>
        <p:nvGraphicFramePr>
          <p:cNvPr id="55318" name="Object 19"/>
          <p:cNvGraphicFramePr>
            <a:graphicFrameLocks noChangeAspect="1"/>
          </p:cNvGraphicFramePr>
          <p:nvPr/>
        </p:nvGraphicFramePr>
        <p:xfrm>
          <a:off x="4302125" y="4983163"/>
          <a:ext cx="212725" cy="179387"/>
        </p:xfrm>
        <a:graphic>
          <a:graphicData uri="http://schemas.openxmlformats.org/presentationml/2006/ole">
            <mc:AlternateContent xmlns:mc="http://schemas.openxmlformats.org/markup-compatibility/2006">
              <mc:Choice xmlns:v="urn:schemas-microsoft-com:vml" Requires="v">
                <p:oleObj r:id="rId26" imgW="285750" imgH="257175" progId="PBrush">
                  <p:embed/>
                </p:oleObj>
              </mc:Choice>
              <mc:Fallback>
                <p:oleObj r:id="rId26" imgW="285750" imgH="257175" progId="PBrush">
                  <p:embed/>
                  <p:pic>
                    <p:nvPicPr>
                      <p:cNvPr id="0" name="图片 3157"/>
                      <p:cNvPicPr/>
                      <p:nvPr/>
                    </p:nvPicPr>
                    <p:blipFill>
                      <a:blip r:embed="rId14">
                        <a:clrChange>
                          <a:clrFrom>
                            <a:srgbClr val="FFFFFF"/>
                          </a:clrFrom>
                          <a:clrTo>
                            <a:srgbClr val="FFFFFF">
                              <a:alpha val="0"/>
                            </a:srgbClr>
                          </a:clrTo>
                        </a:clrChange>
                      </a:blip>
                      <a:stretch>
                        <a:fillRect/>
                      </a:stretch>
                    </p:blipFill>
                    <p:spPr>
                      <a:xfrm>
                        <a:off x="4302125" y="4983163"/>
                        <a:ext cx="212725" cy="179387"/>
                      </a:xfrm>
                      <a:prstGeom prst="rect">
                        <a:avLst/>
                      </a:prstGeom>
                      <a:noFill/>
                      <a:ln w="38100">
                        <a:noFill/>
                        <a:miter/>
                      </a:ln>
                    </p:spPr>
                  </p:pic>
                </p:oleObj>
              </mc:Fallback>
            </mc:AlternateContent>
          </a:graphicData>
        </a:graphic>
      </p:graphicFrame>
      <p:graphicFrame>
        <p:nvGraphicFramePr>
          <p:cNvPr id="55319" name="Object 20"/>
          <p:cNvGraphicFramePr>
            <a:graphicFrameLocks noChangeAspect="1"/>
          </p:cNvGraphicFramePr>
          <p:nvPr/>
        </p:nvGraphicFramePr>
        <p:xfrm>
          <a:off x="4414838" y="4868863"/>
          <a:ext cx="227012" cy="185737"/>
        </p:xfrm>
        <a:graphic>
          <a:graphicData uri="http://schemas.openxmlformats.org/presentationml/2006/ole">
            <mc:AlternateContent xmlns:mc="http://schemas.openxmlformats.org/markup-compatibility/2006">
              <mc:Choice xmlns:v="urn:schemas-microsoft-com:vml" Requires="v">
                <p:oleObj r:id="rId29" imgW="304800" imgH="266700" progId="PBrush">
                  <p:embed/>
                </p:oleObj>
              </mc:Choice>
              <mc:Fallback>
                <p:oleObj r:id="rId29" imgW="304800" imgH="266700" progId="PBrush">
                  <p:embed/>
                  <p:pic>
                    <p:nvPicPr>
                      <p:cNvPr id="0" name="图片 3158"/>
                      <p:cNvPicPr/>
                      <p:nvPr/>
                    </p:nvPicPr>
                    <p:blipFill>
                      <a:blip r:embed="rId30">
                        <a:clrChange>
                          <a:clrFrom>
                            <a:srgbClr val="FFFFFF"/>
                          </a:clrFrom>
                          <a:clrTo>
                            <a:srgbClr val="FFFFFF">
                              <a:alpha val="0"/>
                            </a:srgbClr>
                          </a:clrTo>
                        </a:clrChange>
                      </a:blip>
                      <a:stretch>
                        <a:fillRect/>
                      </a:stretch>
                    </p:blipFill>
                    <p:spPr>
                      <a:xfrm>
                        <a:off x="4414838" y="4868863"/>
                        <a:ext cx="227012" cy="185737"/>
                      </a:xfrm>
                      <a:prstGeom prst="rect">
                        <a:avLst/>
                      </a:prstGeom>
                      <a:noFill/>
                      <a:ln w="38100">
                        <a:noFill/>
                        <a:miter/>
                      </a:ln>
                    </p:spPr>
                  </p:pic>
                </p:oleObj>
              </mc:Fallback>
            </mc:AlternateContent>
          </a:graphicData>
        </a:graphic>
      </p:graphicFrame>
      <p:graphicFrame>
        <p:nvGraphicFramePr>
          <p:cNvPr id="55320" name="Object 21"/>
          <p:cNvGraphicFramePr>
            <a:graphicFrameLocks noChangeAspect="1"/>
          </p:cNvGraphicFramePr>
          <p:nvPr/>
        </p:nvGraphicFramePr>
        <p:xfrm>
          <a:off x="3744913" y="4965700"/>
          <a:ext cx="212725" cy="177800"/>
        </p:xfrm>
        <a:graphic>
          <a:graphicData uri="http://schemas.openxmlformats.org/presentationml/2006/ole">
            <mc:AlternateContent xmlns:mc="http://schemas.openxmlformats.org/markup-compatibility/2006">
              <mc:Choice xmlns:v="urn:schemas-microsoft-com:vml" Requires="v">
                <p:oleObj r:id="rId26" imgW="285750" imgH="257175" progId="PBrush">
                  <p:embed/>
                </p:oleObj>
              </mc:Choice>
              <mc:Fallback>
                <p:oleObj r:id="rId26" imgW="285750" imgH="257175" progId="PBrush">
                  <p:embed/>
                  <p:pic>
                    <p:nvPicPr>
                      <p:cNvPr id="0" name="图片 3159"/>
                      <p:cNvPicPr/>
                      <p:nvPr/>
                    </p:nvPicPr>
                    <p:blipFill>
                      <a:blip r:embed="rId14">
                        <a:clrChange>
                          <a:clrFrom>
                            <a:srgbClr val="FFFFFF"/>
                          </a:clrFrom>
                          <a:clrTo>
                            <a:srgbClr val="FFFFFF">
                              <a:alpha val="0"/>
                            </a:srgbClr>
                          </a:clrTo>
                        </a:clrChange>
                      </a:blip>
                      <a:stretch>
                        <a:fillRect/>
                      </a:stretch>
                    </p:blipFill>
                    <p:spPr>
                      <a:xfrm>
                        <a:off x="3744913" y="4965700"/>
                        <a:ext cx="212725" cy="177800"/>
                      </a:xfrm>
                      <a:prstGeom prst="rect">
                        <a:avLst/>
                      </a:prstGeom>
                      <a:noFill/>
                      <a:ln w="38100">
                        <a:noFill/>
                        <a:miter/>
                      </a:ln>
                    </p:spPr>
                  </p:pic>
                </p:oleObj>
              </mc:Fallback>
            </mc:AlternateContent>
          </a:graphicData>
        </a:graphic>
      </p:graphicFrame>
      <p:graphicFrame>
        <p:nvGraphicFramePr>
          <p:cNvPr id="55321" name="Object 22"/>
          <p:cNvGraphicFramePr>
            <a:graphicFrameLocks noChangeAspect="1"/>
          </p:cNvGraphicFramePr>
          <p:nvPr/>
        </p:nvGraphicFramePr>
        <p:xfrm>
          <a:off x="3678238" y="5054600"/>
          <a:ext cx="157162" cy="177800"/>
        </p:xfrm>
        <a:graphic>
          <a:graphicData uri="http://schemas.openxmlformats.org/presentationml/2006/ole">
            <mc:AlternateContent xmlns:mc="http://schemas.openxmlformats.org/markup-compatibility/2006">
              <mc:Choice xmlns:v="urn:schemas-microsoft-com:vml" Requires="v">
                <p:oleObj r:id="rId31" imgW="209550" imgH="257175" progId="PBrush">
                  <p:embed/>
                </p:oleObj>
              </mc:Choice>
              <mc:Fallback>
                <p:oleObj r:id="rId31" imgW="209550" imgH="257175" progId="PBrush">
                  <p:embed/>
                  <p:pic>
                    <p:nvPicPr>
                      <p:cNvPr id="0" name="图片 3171"/>
                      <p:cNvPicPr/>
                      <p:nvPr/>
                    </p:nvPicPr>
                    <p:blipFill>
                      <a:blip r:embed="rId18">
                        <a:clrChange>
                          <a:clrFrom>
                            <a:srgbClr val="FFFFFF"/>
                          </a:clrFrom>
                          <a:clrTo>
                            <a:srgbClr val="FFFFFF">
                              <a:alpha val="0"/>
                            </a:srgbClr>
                          </a:clrTo>
                        </a:clrChange>
                      </a:blip>
                      <a:stretch>
                        <a:fillRect/>
                      </a:stretch>
                    </p:blipFill>
                    <p:spPr>
                      <a:xfrm>
                        <a:off x="3678238" y="5054600"/>
                        <a:ext cx="157162" cy="177800"/>
                      </a:xfrm>
                      <a:prstGeom prst="rect">
                        <a:avLst/>
                      </a:prstGeom>
                      <a:noFill/>
                      <a:ln w="38100">
                        <a:noFill/>
                        <a:miter/>
                      </a:ln>
                    </p:spPr>
                  </p:pic>
                </p:oleObj>
              </mc:Fallback>
            </mc:AlternateContent>
          </a:graphicData>
        </a:graphic>
      </p:graphicFrame>
      <p:graphicFrame>
        <p:nvGraphicFramePr>
          <p:cNvPr id="55322" name="Object 23"/>
          <p:cNvGraphicFramePr>
            <a:graphicFrameLocks noChangeAspect="1"/>
          </p:cNvGraphicFramePr>
          <p:nvPr/>
        </p:nvGraphicFramePr>
        <p:xfrm>
          <a:off x="3867150" y="4868863"/>
          <a:ext cx="247650" cy="158750"/>
        </p:xfrm>
        <a:graphic>
          <a:graphicData uri="http://schemas.openxmlformats.org/presentationml/2006/ole">
            <mc:AlternateContent xmlns:mc="http://schemas.openxmlformats.org/markup-compatibility/2006">
              <mc:Choice xmlns:v="urn:schemas-microsoft-com:vml" Requires="v">
                <p:oleObj r:id="rId32" imgW="333375" imgH="228600" progId="PBrush">
                  <p:embed/>
                </p:oleObj>
              </mc:Choice>
              <mc:Fallback>
                <p:oleObj r:id="rId32" imgW="333375" imgH="228600" progId="PBrush">
                  <p:embed/>
                  <p:pic>
                    <p:nvPicPr>
                      <p:cNvPr id="0" name="图片 3168"/>
                      <p:cNvPicPr/>
                      <p:nvPr/>
                    </p:nvPicPr>
                    <p:blipFill>
                      <a:blip r:embed="rId33">
                        <a:clrChange>
                          <a:clrFrom>
                            <a:srgbClr val="FFFFFF"/>
                          </a:clrFrom>
                          <a:clrTo>
                            <a:srgbClr val="FFFFFF">
                              <a:alpha val="0"/>
                            </a:srgbClr>
                          </a:clrTo>
                        </a:clrChange>
                      </a:blip>
                      <a:stretch>
                        <a:fillRect/>
                      </a:stretch>
                    </p:blipFill>
                    <p:spPr>
                      <a:xfrm>
                        <a:off x="3867150" y="4868863"/>
                        <a:ext cx="247650" cy="158750"/>
                      </a:xfrm>
                      <a:prstGeom prst="rect">
                        <a:avLst/>
                      </a:prstGeom>
                      <a:noFill/>
                      <a:ln w="38100">
                        <a:noFill/>
                        <a:miter/>
                      </a:ln>
                    </p:spPr>
                  </p:pic>
                </p:oleObj>
              </mc:Fallback>
            </mc:AlternateContent>
          </a:graphicData>
        </a:graphic>
      </p:graphicFrame>
      <p:graphicFrame>
        <p:nvGraphicFramePr>
          <p:cNvPr id="55323" name="Object 24"/>
          <p:cNvGraphicFramePr>
            <a:graphicFrameLocks noChangeAspect="1"/>
          </p:cNvGraphicFramePr>
          <p:nvPr/>
        </p:nvGraphicFramePr>
        <p:xfrm>
          <a:off x="2895600" y="4092575"/>
          <a:ext cx="134938" cy="185738"/>
        </p:xfrm>
        <a:graphic>
          <a:graphicData uri="http://schemas.openxmlformats.org/presentationml/2006/ole">
            <mc:AlternateContent xmlns:mc="http://schemas.openxmlformats.org/markup-compatibility/2006">
              <mc:Choice xmlns:v="urn:schemas-microsoft-com:vml" Requires="v">
                <p:oleObj r:id="rId34" imgW="180975" imgH="266700" progId="PBrush">
                  <p:embed/>
                </p:oleObj>
              </mc:Choice>
              <mc:Fallback>
                <p:oleObj r:id="rId34" imgW="180975" imgH="266700" progId="PBrush">
                  <p:embed/>
                  <p:pic>
                    <p:nvPicPr>
                      <p:cNvPr id="0" name="图片 3163"/>
                      <p:cNvPicPr/>
                      <p:nvPr/>
                    </p:nvPicPr>
                    <p:blipFill>
                      <a:blip r:embed="rId20">
                        <a:clrChange>
                          <a:clrFrom>
                            <a:srgbClr val="FFFFFF"/>
                          </a:clrFrom>
                          <a:clrTo>
                            <a:srgbClr val="FFFFFF">
                              <a:alpha val="0"/>
                            </a:srgbClr>
                          </a:clrTo>
                        </a:clrChange>
                      </a:blip>
                      <a:stretch>
                        <a:fillRect/>
                      </a:stretch>
                    </p:blipFill>
                    <p:spPr>
                      <a:xfrm>
                        <a:off x="2895600" y="4092575"/>
                        <a:ext cx="134938" cy="185738"/>
                      </a:xfrm>
                      <a:prstGeom prst="rect">
                        <a:avLst/>
                      </a:prstGeom>
                      <a:noFill/>
                      <a:ln w="38100">
                        <a:noFill/>
                        <a:miter/>
                      </a:ln>
                    </p:spPr>
                  </p:pic>
                </p:oleObj>
              </mc:Fallback>
            </mc:AlternateContent>
          </a:graphicData>
        </a:graphic>
      </p:graphicFrame>
      <p:graphicFrame>
        <p:nvGraphicFramePr>
          <p:cNvPr id="55324" name="Object 25"/>
          <p:cNvGraphicFramePr>
            <a:graphicFrameLocks noChangeAspect="1"/>
          </p:cNvGraphicFramePr>
          <p:nvPr/>
        </p:nvGraphicFramePr>
        <p:xfrm>
          <a:off x="3584575" y="3035300"/>
          <a:ext cx="530225" cy="409575"/>
        </p:xfrm>
        <a:graphic>
          <a:graphicData uri="http://schemas.openxmlformats.org/presentationml/2006/ole">
            <mc:AlternateContent xmlns:mc="http://schemas.openxmlformats.org/markup-compatibility/2006">
              <mc:Choice xmlns:v="urn:schemas-microsoft-com:vml" Requires="v">
                <p:oleObj r:id="rId35" imgW="714375" imgH="590550" progId="PBrush">
                  <p:embed/>
                </p:oleObj>
              </mc:Choice>
              <mc:Fallback>
                <p:oleObj r:id="rId35" imgW="714375" imgH="590550" progId="PBrush">
                  <p:embed/>
                  <p:pic>
                    <p:nvPicPr>
                      <p:cNvPr id="0" name="图片 3169"/>
                      <p:cNvPicPr/>
                      <p:nvPr/>
                    </p:nvPicPr>
                    <p:blipFill>
                      <a:blip r:embed="rId36">
                        <a:clrChange>
                          <a:clrFrom>
                            <a:srgbClr val="FFFFFF"/>
                          </a:clrFrom>
                          <a:clrTo>
                            <a:srgbClr val="FFFFFF">
                              <a:alpha val="0"/>
                            </a:srgbClr>
                          </a:clrTo>
                        </a:clrChange>
                      </a:blip>
                      <a:stretch>
                        <a:fillRect/>
                      </a:stretch>
                    </p:blipFill>
                    <p:spPr>
                      <a:xfrm>
                        <a:off x="3584575" y="3035300"/>
                        <a:ext cx="530225" cy="409575"/>
                      </a:xfrm>
                      <a:prstGeom prst="rect">
                        <a:avLst/>
                      </a:prstGeom>
                      <a:noFill/>
                      <a:ln w="38100">
                        <a:noFill/>
                        <a:miter/>
                      </a:ln>
                    </p:spPr>
                  </p:pic>
                </p:oleObj>
              </mc:Fallback>
            </mc:AlternateContent>
          </a:graphicData>
        </a:graphic>
      </p:graphicFrame>
      <p:graphicFrame>
        <p:nvGraphicFramePr>
          <p:cNvPr id="55325" name="Object 26"/>
          <p:cNvGraphicFramePr>
            <a:graphicFrameLocks noChangeAspect="1"/>
          </p:cNvGraphicFramePr>
          <p:nvPr/>
        </p:nvGraphicFramePr>
        <p:xfrm>
          <a:off x="3500438" y="3201988"/>
          <a:ext cx="211137" cy="179387"/>
        </p:xfrm>
        <a:graphic>
          <a:graphicData uri="http://schemas.openxmlformats.org/presentationml/2006/ole">
            <mc:AlternateContent xmlns:mc="http://schemas.openxmlformats.org/markup-compatibility/2006">
              <mc:Choice xmlns:v="urn:schemas-microsoft-com:vml" Requires="v">
                <p:oleObj r:id="rId37" imgW="285750" imgH="257175" progId="PBrush">
                  <p:embed/>
                </p:oleObj>
              </mc:Choice>
              <mc:Fallback>
                <p:oleObj r:id="rId37" imgW="285750" imgH="257175" progId="PBrush">
                  <p:embed/>
                  <p:pic>
                    <p:nvPicPr>
                      <p:cNvPr id="0" name="图片 3167"/>
                      <p:cNvPicPr/>
                      <p:nvPr/>
                    </p:nvPicPr>
                    <p:blipFill>
                      <a:blip r:embed="rId14">
                        <a:clrChange>
                          <a:clrFrom>
                            <a:srgbClr val="FFFFFF"/>
                          </a:clrFrom>
                          <a:clrTo>
                            <a:srgbClr val="FFFFFF">
                              <a:alpha val="0"/>
                            </a:srgbClr>
                          </a:clrTo>
                        </a:clrChange>
                      </a:blip>
                      <a:stretch>
                        <a:fillRect/>
                      </a:stretch>
                    </p:blipFill>
                    <p:spPr>
                      <a:xfrm>
                        <a:off x="3500438" y="3201988"/>
                        <a:ext cx="211137" cy="179387"/>
                      </a:xfrm>
                      <a:prstGeom prst="rect">
                        <a:avLst/>
                      </a:prstGeom>
                      <a:noFill/>
                      <a:ln w="38100">
                        <a:noFill/>
                        <a:miter/>
                      </a:ln>
                    </p:spPr>
                  </p:pic>
                </p:oleObj>
              </mc:Fallback>
            </mc:AlternateContent>
          </a:graphicData>
        </a:graphic>
      </p:graphicFrame>
      <p:graphicFrame>
        <p:nvGraphicFramePr>
          <p:cNvPr id="55326" name="Object 27"/>
          <p:cNvGraphicFramePr>
            <a:graphicFrameLocks noChangeAspect="1"/>
          </p:cNvGraphicFramePr>
          <p:nvPr/>
        </p:nvGraphicFramePr>
        <p:xfrm>
          <a:off x="3330575" y="3159125"/>
          <a:ext cx="254000" cy="158750"/>
        </p:xfrm>
        <a:graphic>
          <a:graphicData uri="http://schemas.openxmlformats.org/presentationml/2006/ole">
            <mc:AlternateContent xmlns:mc="http://schemas.openxmlformats.org/markup-compatibility/2006">
              <mc:Choice xmlns:v="urn:schemas-microsoft-com:vml" Requires="v">
                <p:oleObj r:id="rId38" imgW="342900" imgH="228600" progId="PBrush">
                  <p:embed/>
                </p:oleObj>
              </mc:Choice>
              <mc:Fallback>
                <p:oleObj r:id="rId38" imgW="342900" imgH="228600" progId="PBrush">
                  <p:embed/>
                  <p:pic>
                    <p:nvPicPr>
                      <p:cNvPr id="0" name="图片 3166"/>
                      <p:cNvPicPr/>
                      <p:nvPr/>
                    </p:nvPicPr>
                    <p:blipFill>
                      <a:blip r:embed="rId39">
                        <a:clrChange>
                          <a:clrFrom>
                            <a:srgbClr val="FFFFFF"/>
                          </a:clrFrom>
                          <a:clrTo>
                            <a:srgbClr val="FFFFFF">
                              <a:alpha val="0"/>
                            </a:srgbClr>
                          </a:clrTo>
                        </a:clrChange>
                      </a:blip>
                      <a:stretch>
                        <a:fillRect/>
                      </a:stretch>
                    </p:blipFill>
                    <p:spPr>
                      <a:xfrm>
                        <a:off x="3330575" y="3159125"/>
                        <a:ext cx="254000" cy="158750"/>
                      </a:xfrm>
                      <a:prstGeom prst="rect">
                        <a:avLst/>
                      </a:prstGeom>
                      <a:noFill/>
                      <a:ln w="38100">
                        <a:noFill/>
                        <a:miter/>
                      </a:ln>
                    </p:spPr>
                  </p:pic>
                </p:oleObj>
              </mc:Fallback>
            </mc:AlternateContent>
          </a:graphicData>
        </a:graphic>
      </p:graphicFrame>
      <p:graphicFrame>
        <p:nvGraphicFramePr>
          <p:cNvPr id="55327" name="Object 28"/>
          <p:cNvGraphicFramePr>
            <a:graphicFrameLocks noChangeAspect="1"/>
          </p:cNvGraphicFramePr>
          <p:nvPr/>
        </p:nvGraphicFramePr>
        <p:xfrm>
          <a:off x="3527425" y="3335338"/>
          <a:ext cx="128588" cy="165100"/>
        </p:xfrm>
        <a:graphic>
          <a:graphicData uri="http://schemas.openxmlformats.org/presentationml/2006/ole">
            <mc:AlternateContent xmlns:mc="http://schemas.openxmlformats.org/markup-compatibility/2006">
              <mc:Choice xmlns:v="urn:schemas-microsoft-com:vml" Requires="v">
                <p:oleObj r:id="rId40" imgW="171450" imgH="238125" progId="PBrush">
                  <p:embed/>
                </p:oleObj>
              </mc:Choice>
              <mc:Fallback>
                <p:oleObj r:id="rId40" imgW="171450" imgH="238125" progId="PBrush">
                  <p:embed/>
                  <p:pic>
                    <p:nvPicPr>
                      <p:cNvPr id="0" name="图片 3164"/>
                      <p:cNvPicPr/>
                      <p:nvPr/>
                    </p:nvPicPr>
                    <p:blipFill>
                      <a:blip r:embed="rId41">
                        <a:clrChange>
                          <a:clrFrom>
                            <a:srgbClr val="FFFFFF"/>
                          </a:clrFrom>
                          <a:clrTo>
                            <a:srgbClr val="FFFFFF">
                              <a:alpha val="0"/>
                            </a:srgbClr>
                          </a:clrTo>
                        </a:clrChange>
                      </a:blip>
                      <a:stretch>
                        <a:fillRect/>
                      </a:stretch>
                    </p:blipFill>
                    <p:spPr>
                      <a:xfrm>
                        <a:off x="3527425" y="3335338"/>
                        <a:ext cx="128588" cy="165100"/>
                      </a:xfrm>
                      <a:prstGeom prst="rect">
                        <a:avLst/>
                      </a:prstGeom>
                      <a:noFill/>
                      <a:ln w="38100">
                        <a:noFill/>
                        <a:miter/>
                      </a:ln>
                    </p:spPr>
                  </p:pic>
                </p:oleObj>
              </mc:Fallback>
            </mc:AlternateContent>
          </a:graphicData>
        </a:graphic>
      </p:graphicFrame>
      <p:graphicFrame>
        <p:nvGraphicFramePr>
          <p:cNvPr id="55328" name="Object 29"/>
          <p:cNvGraphicFramePr>
            <a:graphicFrameLocks noChangeAspect="1"/>
          </p:cNvGraphicFramePr>
          <p:nvPr/>
        </p:nvGraphicFramePr>
        <p:xfrm>
          <a:off x="7797800" y="3848100"/>
          <a:ext cx="171450" cy="238125"/>
        </p:xfrm>
        <a:graphic>
          <a:graphicData uri="http://schemas.openxmlformats.org/presentationml/2006/ole">
            <mc:AlternateContent xmlns:mc="http://schemas.openxmlformats.org/markup-compatibility/2006">
              <mc:Choice xmlns:v="urn:schemas-microsoft-com:vml" Requires="v">
                <p:oleObj r:id="rId40" imgW="171450" imgH="238125" progId="PBrush">
                  <p:embed/>
                </p:oleObj>
              </mc:Choice>
              <mc:Fallback>
                <p:oleObj r:id="rId40" imgW="171450" imgH="238125" progId="PBrush">
                  <p:embed/>
                  <p:pic>
                    <p:nvPicPr>
                      <p:cNvPr id="0" name="图片 3170"/>
                      <p:cNvPicPr/>
                      <p:nvPr/>
                    </p:nvPicPr>
                    <p:blipFill>
                      <a:blip r:embed="rId41">
                        <a:clrChange>
                          <a:clrFrom>
                            <a:srgbClr val="FFFFFF"/>
                          </a:clrFrom>
                          <a:clrTo>
                            <a:srgbClr val="FFFFFF">
                              <a:alpha val="0"/>
                            </a:srgbClr>
                          </a:clrTo>
                        </a:clrChange>
                      </a:blip>
                      <a:stretch>
                        <a:fillRect/>
                      </a:stretch>
                    </p:blipFill>
                    <p:spPr>
                      <a:xfrm>
                        <a:off x="7797800" y="3848100"/>
                        <a:ext cx="171450" cy="238125"/>
                      </a:xfrm>
                      <a:prstGeom prst="rect">
                        <a:avLst/>
                      </a:prstGeom>
                      <a:noFill/>
                      <a:ln w="38100">
                        <a:noFill/>
                        <a:miter/>
                      </a:ln>
                    </p:spPr>
                  </p:pic>
                </p:oleObj>
              </mc:Fallback>
            </mc:AlternateContent>
          </a:graphicData>
        </a:graphic>
      </p:graphicFrame>
      <p:sp>
        <p:nvSpPr>
          <p:cNvPr id="55329" name="标题 33"/>
          <p:cNvSpPr>
            <a:spLocks noGrp="1"/>
          </p:cNvSpPr>
          <p:nvPr>
            <p:ph type="title"/>
          </p:nvPr>
        </p:nvSpPr>
        <p:spPr/>
        <p:txBody>
          <a:bodyPr vert="horz" wrap="square" lIns="91440" tIns="45720" rIns="91440" bIns="45720" anchor="ctr" anchorCtr="0"/>
          <a:lstStyle/>
          <a:p>
            <a:pPr eaLnBrk="1" hangingPunct="1"/>
            <a:endParaRPr lang="zh-CN" altLang="en-US" dirty="0"/>
          </a:p>
        </p:txBody>
      </p:sp>
    </p:spTree>
  </p:cSld>
  <p:clrMapOvr>
    <a:masterClrMapping/>
  </p:clrMapOvr>
  <p:transition>
    <p:pull dir="rd"/>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6322" name="Rectangle 16"/>
          <p:cNvSpPr>
            <a:spLocks noGrp="1"/>
          </p:cNvSpPr>
          <p:nvPr>
            <p:ph type="title"/>
          </p:nvPr>
        </p:nvSpPr>
        <p:spPr>
          <a:xfrm>
            <a:off x="1500188" y="428625"/>
            <a:ext cx="6643687" cy="785813"/>
          </a:xfrm>
        </p:spPr>
        <p:txBody>
          <a:bodyPr vert="horz" wrap="square" lIns="91440" tIns="45720" rIns="91440" bIns="45720" anchor="ctr" anchorCtr="0"/>
          <a:lstStyle/>
          <a:p>
            <a:pPr algn="l" eaLnBrk="1" hangingPunct="1"/>
            <a:r>
              <a:rPr lang="en-US" altLang="zh-CN" sz="2400" b="1" dirty="0">
                <a:solidFill>
                  <a:srgbClr val="C00000"/>
                </a:solidFill>
              </a:rPr>
              <a:t>2) </a:t>
            </a:r>
            <a:r>
              <a:rPr lang="zh-CN" altLang="en-US" sz="2400" b="1" dirty="0">
                <a:solidFill>
                  <a:srgbClr val="C00000"/>
                </a:solidFill>
              </a:rPr>
              <a:t>开环对数频率特性曲线的绘制</a:t>
            </a:r>
          </a:p>
        </p:txBody>
      </p:sp>
      <p:graphicFrame>
        <p:nvGraphicFramePr>
          <p:cNvPr id="198673" name="Object 2"/>
          <p:cNvGraphicFramePr>
            <a:graphicFrameLocks noChangeAspect="1"/>
          </p:cNvGraphicFramePr>
          <p:nvPr/>
        </p:nvGraphicFramePr>
        <p:xfrm>
          <a:off x="1500188" y="4357688"/>
          <a:ext cx="5857875" cy="376237"/>
        </p:xfrm>
        <a:graphic>
          <a:graphicData uri="http://schemas.openxmlformats.org/presentationml/2006/ole">
            <mc:AlternateContent xmlns:mc="http://schemas.openxmlformats.org/markup-compatibility/2006">
              <mc:Choice xmlns:v="urn:schemas-microsoft-com:vml" Requires="v">
                <p:oleObj r:id="rId3" imgW="5219700" imgH="381000" progId="Equation.3">
                  <p:embed/>
                </p:oleObj>
              </mc:Choice>
              <mc:Fallback>
                <p:oleObj r:id="rId3" imgW="5219700" imgH="381000" progId="Equation.3">
                  <p:embed/>
                  <p:pic>
                    <p:nvPicPr>
                      <p:cNvPr id="0" name="图片 3165"/>
                      <p:cNvPicPr/>
                      <p:nvPr/>
                    </p:nvPicPr>
                    <p:blipFill>
                      <a:blip r:embed="rId4"/>
                      <a:stretch>
                        <a:fillRect/>
                      </a:stretch>
                    </p:blipFill>
                    <p:spPr>
                      <a:xfrm>
                        <a:off x="1500188" y="4357688"/>
                        <a:ext cx="5857875" cy="376237"/>
                      </a:xfrm>
                      <a:prstGeom prst="rect">
                        <a:avLst/>
                      </a:prstGeom>
                      <a:noFill/>
                      <a:ln w="38100">
                        <a:noFill/>
                        <a:miter/>
                      </a:ln>
                    </p:spPr>
                  </p:pic>
                </p:oleObj>
              </mc:Fallback>
            </mc:AlternateContent>
          </a:graphicData>
        </a:graphic>
      </p:graphicFrame>
      <p:sp>
        <p:nvSpPr>
          <p:cNvPr id="198677" name="Text Box 21"/>
          <p:cNvSpPr txBox="1">
            <a:spLocks noChangeArrowheads="1"/>
          </p:cNvSpPr>
          <p:nvPr/>
        </p:nvSpPr>
        <p:spPr bwMode="auto">
          <a:xfrm>
            <a:off x="1285875" y="5286375"/>
            <a:ext cx="7286625" cy="1135054"/>
          </a:xfrm>
          <a:prstGeom prst="rect">
            <a:avLst/>
          </a:prstGeom>
          <a:noFill/>
          <a:ln w="952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lnSpc>
                <a:spcPct val="150000"/>
              </a:lnSpc>
              <a:spcBef>
                <a:spcPct val="50000"/>
              </a:spcBef>
              <a:spcAft>
                <a:spcPts val="0"/>
              </a:spcAft>
              <a:buClrTx/>
              <a:buSzTx/>
              <a:buFontTx/>
              <a:buNone/>
              <a:defRPr/>
            </a:pPr>
            <a:r>
              <a:rPr kumimoji="0" lang="en-US" altLang="zh-CN" sz="24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    </a:t>
            </a:r>
            <a:r>
              <a:rPr kumimoji="0" lang="zh-CN" altLang="en-US" sz="24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系统开环对数幅频等于各环节的对数幅频之和，相频等于各环节相频之和。</a:t>
            </a:r>
          </a:p>
        </p:txBody>
      </p:sp>
      <p:sp>
        <p:nvSpPr>
          <p:cNvPr id="56325" name="Text Box 20"/>
          <p:cNvSpPr txBox="1"/>
          <p:nvPr/>
        </p:nvSpPr>
        <p:spPr>
          <a:xfrm>
            <a:off x="785813" y="1857375"/>
            <a:ext cx="6337300" cy="4619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b="1" dirty="0">
                <a:latin typeface="Tahoma" panose="020B0604030504040204" pitchFamily="34" charset="0"/>
                <a:ea typeface="微软雅黑" panose="020B0503020204020204" pitchFamily="34" charset="-122"/>
              </a:rPr>
              <a:t>系统开环对数幅频与对数相频表达式为</a:t>
            </a:r>
          </a:p>
        </p:txBody>
      </p:sp>
      <p:graphicFrame>
        <p:nvGraphicFramePr>
          <p:cNvPr id="8" name="Object 4"/>
          <p:cNvGraphicFramePr>
            <a:graphicFrameLocks noChangeAspect="1"/>
          </p:cNvGraphicFramePr>
          <p:nvPr/>
        </p:nvGraphicFramePr>
        <p:xfrm>
          <a:off x="1357313" y="2500313"/>
          <a:ext cx="6629400" cy="406400"/>
        </p:xfrm>
        <a:graphic>
          <a:graphicData uri="http://schemas.openxmlformats.org/presentationml/2006/ole">
            <mc:AlternateContent xmlns:mc="http://schemas.openxmlformats.org/markup-compatibility/2006">
              <mc:Choice xmlns:v="urn:schemas-microsoft-com:vml" Requires="v">
                <p:oleObj r:id="rId5" imgW="6629400" imgH="406400" progId="Equation.3">
                  <p:embed/>
                </p:oleObj>
              </mc:Choice>
              <mc:Fallback>
                <p:oleObj r:id="rId5" imgW="6629400" imgH="406400" progId="Equation.3">
                  <p:embed/>
                  <p:pic>
                    <p:nvPicPr>
                      <p:cNvPr id="0" name="图片 3173"/>
                      <p:cNvPicPr/>
                      <p:nvPr/>
                    </p:nvPicPr>
                    <p:blipFill>
                      <a:blip r:embed="rId6"/>
                      <a:stretch>
                        <a:fillRect/>
                      </a:stretch>
                    </p:blipFill>
                    <p:spPr>
                      <a:xfrm>
                        <a:off x="1357313" y="2500313"/>
                        <a:ext cx="6629400" cy="406400"/>
                      </a:xfrm>
                      <a:prstGeom prst="rect">
                        <a:avLst/>
                      </a:prstGeom>
                      <a:noFill/>
                      <a:ln w="38100">
                        <a:noFill/>
                        <a:miter/>
                      </a:ln>
                    </p:spPr>
                  </p:pic>
                </p:oleObj>
              </mc:Fallback>
            </mc:AlternateContent>
          </a:graphicData>
        </a:graphic>
      </p:graphicFrame>
      <p:graphicFrame>
        <p:nvGraphicFramePr>
          <p:cNvPr id="9" name="Object 5"/>
          <p:cNvGraphicFramePr>
            <a:graphicFrameLocks noChangeAspect="1"/>
          </p:cNvGraphicFramePr>
          <p:nvPr/>
        </p:nvGraphicFramePr>
        <p:xfrm>
          <a:off x="2000250" y="3094038"/>
          <a:ext cx="6121400" cy="406400"/>
        </p:xfrm>
        <a:graphic>
          <a:graphicData uri="http://schemas.openxmlformats.org/presentationml/2006/ole">
            <mc:AlternateContent xmlns:mc="http://schemas.openxmlformats.org/markup-compatibility/2006">
              <mc:Choice xmlns:v="urn:schemas-microsoft-com:vml" Requires="v">
                <p:oleObj r:id="rId7" imgW="6121400" imgH="406400" progId="Equation.3">
                  <p:embed/>
                </p:oleObj>
              </mc:Choice>
              <mc:Fallback>
                <p:oleObj r:id="rId7" imgW="6121400" imgH="406400" progId="Equation.3">
                  <p:embed/>
                  <p:pic>
                    <p:nvPicPr>
                      <p:cNvPr id="0" name="图片 3172"/>
                      <p:cNvPicPr/>
                      <p:nvPr/>
                    </p:nvPicPr>
                    <p:blipFill>
                      <a:blip r:embed="rId8"/>
                      <a:stretch>
                        <a:fillRect/>
                      </a:stretch>
                    </p:blipFill>
                    <p:spPr>
                      <a:xfrm>
                        <a:off x="2000250" y="3094038"/>
                        <a:ext cx="6121400" cy="406400"/>
                      </a:xfrm>
                      <a:prstGeom prst="rect">
                        <a:avLst/>
                      </a:prstGeom>
                      <a:noFill/>
                      <a:ln w="38100">
                        <a:noFill/>
                        <a:miter/>
                      </a:ln>
                    </p:spPr>
                  </p:pic>
                </p:oleObj>
              </mc:Fallback>
            </mc:AlternateContent>
          </a:graphicData>
        </a:graphic>
      </p:graphicFrame>
      <p:graphicFrame>
        <p:nvGraphicFramePr>
          <p:cNvPr id="10" name="Object 6"/>
          <p:cNvGraphicFramePr>
            <a:graphicFrameLocks noChangeAspect="1"/>
          </p:cNvGraphicFramePr>
          <p:nvPr/>
        </p:nvGraphicFramePr>
        <p:xfrm>
          <a:off x="2000250" y="3619500"/>
          <a:ext cx="3619500" cy="381000"/>
        </p:xfrm>
        <a:graphic>
          <a:graphicData uri="http://schemas.openxmlformats.org/presentationml/2006/ole">
            <mc:AlternateContent xmlns:mc="http://schemas.openxmlformats.org/markup-compatibility/2006">
              <mc:Choice xmlns:v="urn:schemas-microsoft-com:vml" Requires="v">
                <p:oleObj r:id="rId9" imgW="3619500" imgH="381000" progId="Equation.3">
                  <p:embed/>
                </p:oleObj>
              </mc:Choice>
              <mc:Fallback>
                <p:oleObj r:id="rId9" imgW="3619500" imgH="381000" progId="Equation.3">
                  <p:embed/>
                  <p:pic>
                    <p:nvPicPr>
                      <p:cNvPr id="0" name="图片 3174"/>
                      <p:cNvPicPr/>
                      <p:nvPr/>
                    </p:nvPicPr>
                    <p:blipFill>
                      <a:blip r:embed="rId10"/>
                      <a:stretch>
                        <a:fillRect/>
                      </a:stretch>
                    </p:blipFill>
                    <p:spPr>
                      <a:xfrm>
                        <a:off x="2000250" y="3619500"/>
                        <a:ext cx="3619500" cy="3810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8673"/>
                                        </p:tgtEl>
                                        <p:attrNameLst>
                                          <p:attrName>style.visibility</p:attrName>
                                        </p:attrNameLst>
                                      </p:cBhvr>
                                      <p:to>
                                        <p:strVal val="visible"/>
                                      </p:to>
                                    </p:set>
                                    <p:anim calcmode="lin" valueType="num">
                                      <p:cBhvr additive="base">
                                        <p:cTn id="21" dur="500" fill="hold"/>
                                        <p:tgtEl>
                                          <p:spTgt spid="198673"/>
                                        </p:tgtEl>
                                        <p:attrNameLst>
                                          <p:attrName>ppt_x</p:attrName>
                                        </p:attrNameLst>
                                      </p:cBhvr>
                                      <p:tavLst>
                                        <p:tav tm="0">
                                          <p:val>
                                            <p:strVal val="#ppt_x"/>
                                          </p:val>
                                        </p:tav>
                                        <p:tav tm="100000">
                                          <p:val>
                                            <p:strVal val="#ppt_x"/>
                                          </p:val>
                                        </p:tav>
                                      </p:tavLst>
                                    </p:anim>
                                    <p:anim calcmode="lin" valueType="num">
                                      <p:cBhvr additive="base">
                                        <p:cTn id="22" dur="500" fill="hold"/>
                                        <p:tgtEl>
                                          <p:spTgt spid="19867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8677"/>
                                        </p:tgtEl>
                                        <p:attrNameLst>
                                          <p:attrName>style.visibility</p:attrName>
                                        </p:attrNameLst>
                                      </p:cBhvr>
                                      <p:to>
                                        <p:strVal val="visible"/>
                                      </p:to>
                                    </p:set>
                                    <p:anim calcmode="lin" valueType="num">
                                      <p:cBhvr additive="base">
                                        <p:cTn id="27" dur="500" fill="hold"/>
                                        <p:tgtEl>
                                          <p:spTgt spid="198677"/>
                                        </p:tgtEl>
                                        <p:attrNameLst>
                                          <p:attrName>ppt_x</p:attrName>
                                        </p:attrNameLst>
                                      </p:cBhvr>
                                      <p:tavLst>
                                        <p:tav tm="0">
                                          <p:val>
                                            <p:strVal val="#ppt_x"/>
                                          </p:val>
                                        </p:tav>
                                        <p:tav tm="100000">
                                          <p:val>
                                            <p:strVal val="#ppt_x"/>
                                          </p:val>
                                        </p:tav>
                                      </p:tavLst>
                                    </p:anim>
                                    <p:anim calcmode="lin" valueType="num">
                                      <p:cBhvr additive="base">
                                        <p:cTn id="28" dur="500" fill="hold"/>
                                        <p:tgtEl>
                                          <p:spTgt spid="1986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7"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57346" name="Group 2"/>
          <p:cNvGrpSpPr/>
          <p:nvPr/>
        </p:nvGrpSpPr>
        <p:grpSpPr>
          <a:xfrm>
            <a:off x="0" y="0"/>
            <a:ext cx="9178925" cy="6865938"/>
            <a:chOff x="0" y="0"/>
            <a:chExt cx="5782" cy="4325"/>
          </a:xfrm>
        </p:grpSpPr>
        <p:sp>
          <p:nvSpPr>
            <p:cNvPr id="57399" name="Rectangle 3"/>
            <p:cNvSpPr/>
            <p:nvPr/>
          </p:nvSpPr>
          <p:spPr>
            <a:xfrm>
              <a:off x="0" y="268"/>
              <a:ext cx="116" cy="23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7400" name="Rectangle 4"/>
            <p:cNvSpPr/>
            <p:nvPr/>
          </p:nvSpPr>
          <p:spPr>
            <a:xfrm>
              <a:off x="0" y="268"/>
              <a:ext cx="116" cy="23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7401" name="Rectangle 5"/>
            <p:cNvSpPr/>
            <p:nvPr/>
          </p:nvSpPr>
          <p:spPr>
            <a:xfrm>
              <a:off x="192" y="268"/>
              <a:ext cx="116" cy="23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7402" name="Line 6"/>
            <p:cNvSpPr/>
            <p:nvPr/>
          </p:nvSpPr>
          <p:spPr>
            <a:xfrm>
              <a:off x="175" y="0"/>
              <a:ext cx="0" cy="4320"/>
            </a:xfrm>
            <a:prstGeom prst="line">
              <a:avLst/>
            </a:prstGeom>
            <a:ln w="76200" cap="flat" cmpd="sng">
              <a:solidFill>
                <a:srgbClr val="33CC33"/>
              </a:solidFill>
              <a:prstDash val="solid"/>
              <a:headEnd type="none" w="med" len="med"/>
              <a:tailEnd type="none" w="med" len="med"/>
            </a:ln>
          </p:spPr>
        </p:sp>
        <p:sp>
          <p:nvSpPr>
            <p:cNvPr id="57403" name="Line 7"/>
            <p:cNvSpPr/>
            <p:nvPr/>
          </p:nvSpPr>
          <p:spPr>
            <a:xfrm>
              <a:off x="1536" y="0"/>
              <a:ext cx="0" cy="4320"/>
            </a:xfrm>
            <a:prstGeom prst="line">
              <a:avLst/>
            </a:prstGeom>
            <a:ln w="38100" cap="flat" cmpd="sng">
              <a:solidFill>
                <a:srgbClr val="33CC33"/>
              </a:solidFill>
              <a:prstDash val="solid"/>
              <a:headEnd type="none" w="med" len="med"/>
              <a:tailEnd type="none" w="med" len="med"/>
            </a:ln>
          </p:spPr>
        </p:sp>
        <p:sp>
          <p:nvSpPr>
            <p:cNvPr id="57404" name="Line 8"/>
            <p:cNvSpPr/>
            <p:nvPr/>
          </p:nvSpPr>
          <p:spPr>
            <a:xfrm>
              <a:off x="572" y="0"/>
              <a:ext cx="0" cy="4320"/>
            </a:xfrm>
            <a:prstGeom prst="line">
              <a:avLst/>
            </a:prstGeom>
            <a:ln w="38100" cap="flat" cmpd="sng">
              <a:solidFill>
                <a:srgbClr val="33CC33"/>
              </a:solidFill>
              <a:prstDash val="solid"/>
              <a:headEnd type="none" w="med" len="med"/>
              <a:tailEnd type="none" w="med" len="med"/>
            </a:ln>
          </p:spPr>
        </p:sp>
        <p:sp>
          <p:nvSpPr>
            <p:cNvPr id="57405" name="Line 9"/>
            <p:cNvSpPr/>
            <p:nvPr/>
          </p:nvSpPr>
          <p:spPr>
            <a:xfrm>
              <a:off x="827" y="0"/>
              <a:ext cx="0" cy="4320"/>
            </a:xfrm>
            <a:prstGeom prst="line">
              <a:avLst/>
            </a:prstGeom>
            <a:ln w="38100" cap="flat" cmpd="sng">
              <a:solidFill>
                <a:srgbClr val="33CC33"/>
              </a:solidFill>
              <a:prstDash val="solid"/>
              <a:headEnd type="none" w="med" len="med"/>
              <a:tailEnd type="none" w="med" len="med"/>
            </a:ln>
          </p:spPr>
        </p:sp>
        <p:sp>
          <p:nvSpPr>
            <p:cNvPr id="57406" name="Line 10"/>
            <p:cNvSpPr/>
            <p:nvPr/>
          </p:nvSpPr>
          <p:spPr>
            <a:xfrm>
              <a:off x="969" y="0"/>
              <a:ext cx="0" cy="4320"/>
            </a:xfrm>
            <a:prstGeom prst="line">
              <a:avLst/>
            </a:prstGeom>
            <a:ln w="38100" cap="flat" cmpd="sng">
              <a:solidFill>
                <a:srgbClr val="33CC33"/>
              </a:solidFill>
              <a:prstDash val="solid"/>
              <a:headEnd type="none" w="med" len="med"/>
              <a:tailEnd type="none" w="med" len="med"/>
            </a:ln>
          </p:spPr>
        </p:sp>
        <p:sp>
          <p:nvSpPr>
            <p:cNvPr id="57407" name="Line 11"/>
            <p:cNvSpPr/>
            <p:nvPr/>
          </p:nvSpPr>
          <p:spPr>
            <a:xfrm>
              <a:off x="1126" y="0"/>
              <a:ext cx="0" cy="4320"/>
            </a:xfrm>
            <a:prstGeom prst="line">
              <a:avLst/>
            </a:prstGeom>
            <a:ln w="38100" cap="flat" cmpd="sng">
              <a:solidFill>
                <a:srgbClr val="33CC33"/>
              </a:solidFill>
              <a:prstDash val="solid"/>
              <a:headEnd type="none" w="med" len="med"/>
              <a:tailEnd type="none" w="med" len="med"/>
            </a:ln>
          </p:spPr>
        </p:sp>
        <p:sp>
          <p:nvSpPr>
            <p:cNvPr id="57408" name="Line 12"/>
            <p:cNvSpPr/>
            <p:nvPr/>
          </p:nvSpPr>
          <p:spPr>
            <a:xfrm>
              <a:off x="1239" y="0"/>
              <a:ext cx="0" cy="4320"/>
            </a:xfrm>
            <a:prstGeom prst="line">
              <a:avLst/>
            </a:prstGeom>
            <a:ln w="38100" cap="flat" cmpd="sng">
              <a:solidFill>
                <a:srgbClr val="33CC33"/>
              </a:solidFill>
              <a:prstDash val="solid"/>
              <a:headEnd type="none" w="med" len="med"/>
              <a:tailEnd type="none" w="med" len="med"/>
            </a:ln>
          </p:spPr>
        </p:sp>
        <p:sp>
          <p:nvSpPr>
            <p:cNvPr id="57409" name="Line 13"/>
            <p:cNvSpPr/>
            <p:nvPr/>
          </p:nvSpPr>
          <p:spPr>
            <a:xfrm>
              <a:off x="1334" y="0"/>
              <a:ext cx="0" cy="4320"/>
            </a:xfrm>
            <a:prstGeom prst="line">
              <a:avLst/>
            </a:prstGeom>
            <a:ln w="38100" cap="flat" cmpd="sng">
              <a:solidFill>
                <a:srgbClr val="33CC33"/>
              </a:solidFill>
              <a:prstDash val="solid"/>
              <a:headEnd type="none" w="med" len="med"/>
              <a:tailEnd type="none" w="med" len="med"/>
            </a:ln>
          </p:spPr>
        </p:sp>
        <p:sp>
          <p:nvSpPr>
            <p:cNvPr id="57410" name="Line 14"/>
            <p:cNvSpPr/>
            <p:nvPr/>
          </p:nvSpPr>
          <p:spPr>
            <a:xfrm>
              <a:off x="1408" y="5"/>
              <a:ext cx="0" cy="4320"/>
            </a:xfrm>
            <a:prstGeom prst="line">
              <a:avLst/>
            </a:prstGeom>
            <a:ln w="38100" cap="flat" cmpd="sng">
              <a:solidFill>
                <a:srgbClr val="33CC33"/>
              </a:solidFill>
              <a:prstDash val="solid"/>
              <a:headEnd type="none" w="med" len="med"/>
              <a:tailEnd type="none" w="med" len="med"/>
            </a:ln>
          </p:spPr>
        </p:sp>
        <p:sp>
          <p:nvSpPr>
            <p:cNvPr id="57411" name="Line 15"/>
            <p:cNvSpPr/>
            <p:nvPr/>
          </p:nvSpPr>
          <p:spPr>
            <a:xfrm>
              <a:off x="1469" y="0"/>
              <a:ext cx="0" cy="4320"/>
            </a:xfrm>
            <a:prstGeom prst="line">
              <a:avLst/>
            </a:prstGeom>
            <a:ln w="38100" cap="flat" cmpd="sng">
              <a:solidFill>
                <a:srgbClr val="33CC33"/>
              </a:solidFill>
              <a:prstDash val="solid"/>
              <a:headEnd type="none" w="med" len="med"/>
              <a:tailEnd type="none" w="med" len="med"/>
            </a:ln>
          </p:spPr>
        </p:sp>
        <p:grpSp>
          <p:nvGrpSpPr>
            <p:cNvPr id="57412" name="Group 16"/>
            <p:cNvGrpSpPr/>
            <p:nvPr/>
          </p:nvGrpSpPr>
          <p:grpSpPr>
            <a:xfrm>
              <a:off x="0" y="96"/>
              <a:ext cx="5777" cy="1814"/>
              <a:chOff x="-17" y="96"/>
              <a:chExt cx="5777" cy="1814"/>
            </a:xfrm>
          </p:grpSpPr>
          <p:sp>
            <p:nvSpPr>
              <p:cNvPr id="57458" name="Line 17"/>
              <p:cNvSpPr/>
              <p:nvPr/>
            </p:nvSpPr>
            <p:spPr>
              <a:xfrm>
                <a:off x="0" y="1666"/>
                <a:ext cx="5760" cy="0"/>
              </a:xfrm>
              <a:prstGeom prst="line">
                <a:avLst/>
              </a:prstGeom>
              <a:ln w="38100" cap="flat" cmpd="sng">
                <a:solidFill>
                  <a:srgbClr val="33CC33"/>
                </a:solidFill>
                <a:prstDash val="solid"/>
                <a:headEnd type="none" w="med" len="med"/>
                <a:tailEnd type="none" w="med" len="med"/>
              </a:ln>
            </p:spPr>
          </p:sp>
          <p:sp>
            <p:nvSpPr>
              <p:cNvPr id="57459" name="Line 18"/>
              <p:cNvSpPr/>
              <p:nvPr/>
            </p:nvSpPr>
            <p:spPr>
              <a:xfrm>
                <a:off x="-12" y="1230"/>
                <a:ext cx="5760" cy="0"/>
              </a:xfrm>
              <a:prstGeom prst="line">
                <a:avLst/>
              </a:prstGeom>
              <a:ln w="38100" cap="flat" cmpd="sng">
                <a:solidFill>
                  <a:srgbClr val="33CC33"/>
                </a:solidFill>
                <a:prstDash val="solid"/>
                <a:headEnd type="none" w="med" len="med"/>
                <a:tailEnd type="none" w="med" len="med"/>
              </a:ln>
            </p:spPr>
          </p:sp>
          <p:sp>
            <p:nvSpPr>
              <p:cNvPr id="57460" name="Line 19"/>
              <p:cNvSpPr/>
              <p:nvPr/>
            </p:nvSpPr>
            <p:spPr>
              <a:xfrm>
                <a:off x="0" y="776"/>
                <a:ext cx="5748" cy="0"/>
              </a:xfrm>
              <a:prstGeom prst="line">
                <a:avLst/>
              </a:prstGeom>
              <a:ln w="38100" cap="flat" cmpd="sng">
                <a:solidFill>
                  <a:srgbClr val="33CC33"/>
                </a:solidFill>
                <a:prstDash val="solid"/>
                <a:headEnd type="none" w="med" len="med"/>
                <a:tailEnd type="none" w="med" len="med"/>
              </a:ln>
            </p:spPr>
          </p:sp>
          <p:sp>
            <p:nvSpPr>
              <p:cNvPr id="57461" name="Line 20"/>
              <p:cNvSpPr/>
              <p:nvPr/>
            </p:nvSpPr>
            <p:spPr>
              <a:xfrm>
                <a:off x="0" y="323"/>
                <a:ext cx="5760" cy="0"/>
              </a:xfrm>
              <a:prstGeom prst="line">
                <a:avLst/>
              </a:prstGeom>
              <a:ln w="38100" cap="flat" cmpd="sng">
                <a:solidFill>
                  <a:srgbClr val="33CC33"/>
                </a:solidFill>
                <a:prstDash val="solid"/>
                <a:headEnd type="none" w="med" len="med"/>
                <a:tailEnd type="none" w="med" len="med"/>
              </a:ln>
            </p:spPr>
          </p:sp>
          <p:sp>
            <p:nvSpPr>
              <p:cNvPr id="57462" name="Line 21"/>
              <p:cNvSpPr/>
              <p:nvPr/>
            </p:nvSpPr>
            <p:spPr>
              <a:xfrm>
                <a:off x="-12" y="1910"/>
                <a:ext cx="5760" cy="0"/>
              </a:xfrm>
              <a:prstGeom prst="line">
                <a:avLst/>
              </a:prstGeom>
              <a:ln w="38100" cap="flat" cmpd="sng">
                <a:solidFill>
                  <a:srgbClr val="33CC33"/>
                </a:solidFill>
                <a:prstDash val="solid"/>
                <a:headEnd type="none" w="med" len="med"/>
                <a:tailEnd type="none" w="med" len="med"/>
              </a:ln>
            </p:spPr>
          </p:sp>
          <p:sp>
            <p:nvSpPr>
              <p:cNvPr id="57463" name="Line 22"/>
              <p:cNvSpPr/>
              <p:nvPr/>
            </p:nvSpPr>
            <p:spPr>
              <a:xfrm>
                <a:off x="-17" y="1450"/>
                <a:ext cx="5760" cy="0"/>
              </a:xfrm>
              <a:prstGeom prst="line">
                <a:avLst/>
              </a:prstGeom>
              <a:ln w="38100" cap="flat" cmpd="sng">
                <a:solidFill>
                  <a:srgbClr val="33CC33"/>
                </a:solidFill>
                <a:prstDash val="solid"/>
                <a:headEnd type="none" w="med" len="med"/>
                <a:tailEnd type="none" w="med" len="med"/>
              </a:ln>
            </p:spPr>
          </p:sp>
          <p:sp>
            <p:nvSpPr>
              <p:cNvPr id="57464" name="Line 23"/>
              <p:cNvSpPr/>
              <p:nvPr/>
            </p:nvSpPr>
            <p:spPr>
              <a:xfrm>
                <a:off x="0" y="1003"/>
                <a:ext cx="5760" cy="0"/>
              </a:xfrm>
              <a:prstGeom prst="line">
                <a:avLst/>
              </a:prstGeom>
              <a:ln w="38100" cap="flat" cmpd="sng">
                <a:solidFill>
                  <a:srgbClr val="33CC33"/>
                </a:solidFill>
                <a:prstDash val="solid"/>
                <a:headEnd type="none" w="med" len="med"/>
                <a:tailEnd type="none" w="med" len="med"/>
              </a:ln>
            </p:spPr>
          </p:sp>
          <p:sp>
            <p:nvSpPr>
              <p:cNvPr id="57465" name="Line 24"/>
              <p:cNvSpPr/>
              <p:nvPr/>
            </p:nvSpPr>
            <p:spPr>
              <a:xfrm>
                <a:off x="0" y="521"/>
                <a:ext cx="5760" cy="0"/>
              </a:xfrm>
              <a:prstGeom prst="line">
                <a:avLst/>
              </a:prstGeom>
              <a:ln w="38100" cap="flat" cmpd="sng">
                <a:solidFill>
                  <a:srgbClr val="33CC33"/>
                </a:solidFill>
                <a:prstDash val="solid"/>
                <a:headEnd type="none" w="med" len="med"/>
                <a:tailEnd type="none" w="med" len="med"/>
              </a:ln>
            </p:spPr>
          </p:sp>
          <p:sp>
            <p:nvSpPr>
              <p:cNvPr id="57466" name="Line 25"/>
              <p:cNvSpPr/>
              <p:nvPr/>
            </p:nvSpPr>
            <p:spPr>
              <a:xfrm>
                <a:off x="0" y="96"/>
                <a:ext cx="5760" cy="0"/>
              </a:xfrm>
              <a:prstGeom prst="line">
                <a:avLst/>
              </a:prstGeom>
              <a:ln w="38100" cap="flat" cmpd="sng">
                <a:solidFill>
                  <a:srgbClr val="33CC33"/>
                </a:solidFill>
                <a:prstDash val="solid"/>
                <a:headEnd type="none" w="med" len="med"/>
                <a:tailEnd type="none" w="med" len="med"/>
              </a:ln>
            </p:spPr>
          </p:sp>
        </p:grpSp>
        <p:sp>
          <p:nvSpPr>
            <p:cNvPr id="57413" name="Line 26"/>
            <p:cNvSpPr/>
            <p:nvPr/>
          </p:nvSpPr>
          <p:spPr>
            <a:xfrm>
              <a:off x="17" y="2160"/>
              <a:ext cx="5760" cy="0"/>
            </a:xfrm>
            <a:prstGeom prst="line">
              <a:avLst/>
            </a:prstGeom>
            <a:ln w="38100" cap="flat" cmpd="sng">
              <a:solidFill>
                <a:srgbClr val="33CC33"/>
              </a:solidFill>
              <a:prstDash val="solid"/>
              <a:headEnd type="none" w="med" len="med"/>
              <a:tailEnd type="none" w="med" len="med"/>
            </a:ln>
          </p:spPr>
        </p:sp>
        <p:sp>
          <p:nvSpPr>
            <p:cNvPr id="57414" name="Line 27"/>
            <p:cNvSpPr/>
            <p:nvPr/>
          </p:nvSpPr>
          <p:spPr>
            <a:xfrm>
              <a:off x="22" y="3946"/>
              <a:ext cx="5760" cy="0"/>
            </a:xfrm>
            <a:prstGeom prst="line">
              <a:avLst/>
            </a:prstGeom>
            <a:ln w="38100" cap="flat" cmpd="sng">
              <a:solidFill>
                <a:srgbClr val="33CC33"/>
              </a:solidFill>
              <a:prstDash val="solid"/>
              <a:headEnd type="none" w="med" len="med"/>
              <a:tailEnd type="none" w="med" len="med"/>
            </a:ln>
          </p:spPr>
        </p:sp>
        <p:sp>
          <p:nvSpPr>
            <p:cNvPr id="57415" name="Line 28"/>
            <p:cNvSpPr/>
            <p:nvPr/>
          </p:nvSpPr>
          <p:spPr>
            <a:xfrm>
              <a:off x="10" y="3510"/>
              <a:ext cx="5760" cy="0"/>
            </a:xfrm>
            <a:prstGeom prst="line">
              <a:avLst/>
            </a:prstGeom>
            <a:ln w="38100" cap="flat" cmpd="sng">
              <a:solidFill>
                <a:srgbClr val="33CC33"/>
              </a:solidFill>
              <a:prstDash val="solid"/>
              <a:headEnd type="none" w="med" len="med"/>
              <a:tailEnd type="none" w="med" len="med"/>
            </a:ln>
          </p:spPr>
        </p:sp>
        <p:sp>
          <p:nvSpPr>
            <p:cNvPr id="57416" name="Line 29"/>
            <p:cNvSpPr/>
            <p:nvPr/>
          </p:nvSpPr>
          <p:spPr>
            <a:xfrm>
              <a:off x="22" y="3056"/>
              <a:ext cx="5748" cy="0"/>
            </a:xfrm>
            <a:prstGeom prst="line">
              <a:avLst/>
            </a:prstGeom>
            <a:ln w="38100" cap="flat" cmpd="sng">
              <a:solidFill>
                <a:srgbClr val="33CC33"/>
              </a:solidFill>
              <a:prstDash val="solid"/>
              <a:headEnd type="none" w="med" len="med"/>
              <a:tailEnd type="none" w="med" len="med"/>
            </a:ln>
          </p:spPr>
        </p:sp>
        <p:sp>
          <p:nvSpPr>
            <p:cNvPr id="57417" name="Line 30"/>
            <p:cNvSpPr/>
            <p:nvPr/>
          </p:nvSpPr>
          <p:spPr>
            <a:xfrm>
              <a:off x="22" y="2603"/>
              <a:ext cx="5760" cy="0"/>
            </a:xfrm>
            <a:prstGeom prst="line">
              <a:avLst/>
            </a:prstGeom>
            <a:ln w="38100" cap="flat" cmpd="sng">
              <a:solidFill>
                <a:srgbClr val="33CC33"/>
              </a:solidFill>
              <a:prstDash val="solid"/>
              <a:headEnd type="none" w="med" len="med"/>
              <a:tailEnd type="none" w="med" len="med"/>
            </a:ln>
          </p:spPr>
        </p:sp>
        <p:sp>
          <p:nvSpPr>
            <p:cNvPr id="57418" name="Line 31"/>
            <p:cNvSpPr/>
            <p:nvPr/>
          </p:nvSpPr>
          <p:spPr>
            <a:xfrm>
              <a:off x="10" y="4190"/>
              <a:ext cx="5760" cy="0"/>
            </a:xfrm>
            <a:prstGeom prst="line">
              <a:avLst/>
            </a:prstGeom>
            <a:ln w="38100" cap="flat" cmpd="sng">
              <a:solidFill>
                <a:srgbClr val="33CC33"/>
              </a:solidFill>
              <a:prstDash val="solid"/>
              <a:headEnd type="none" w="med" len="med"/>
              <a:tailEnd type="none" w="med" len="med"/>
            </a:ln>
          </p:spPr>
        </p:sp>
        <p:sp>
          <p:nvSpPr>
            <p:cNvPr id="57419" name="Line 32"/>
            <p:cNvSpPr/>
            <p:nvPr/>
          </p:nvSpPr>
          <p:spPr>
            <a:xfrm>
              <a:off x="5" y="3730"/>
              <a:ext cx="5760" cy="0"/>
            </a:xfrm>
            <a:prstGeom prst="line">
              <a:avLst/>
            </a:prstGeom>
            <a:ln w="38100" cap="flat" cmpd="sng">
              <a:solidFill>
                <a:srgbClr val="33CC33"/>
              </a:solidFill>
              <a:prstDash val="solid"/>
              <a:headEnd type="none" w="med" len="med"/>
              <a:tailEnd type="none" w="med" len="med"/>
            </a:ln>
          </p:spPr>
        </p:sp>
        <p:sp>
          <p:nvSpPr>
            <p:cNvPr id="57420" name="Line 33"/>
            <p:cNvSpPr/>
            <p:nvPr/>
          </p:nvSpPr>
          <p:spPr>
            <a:xfrm>
              <a:off x="22" y="3283"/>
              <a:ext cx="5760" cy="0"/>
            </a:xfrm>
            <a:prstGeom prst="line">
              <a:avLst/>
            </a:prstGeom>
            <a:ln w="38100" cap="flat" cmpd="sng">
              <a:solidFill>
                <a:srgbClr val="33CC33"/>
              </a:solidFill>
              <a:prstDash val="solid"/>
              <a:headEnd type="none" w="med" len="med"/>
              <a:tailEnd type="none" w="med" len="med"/>
            </a:ln>
          </p:spPr>
        </p:sp>
        <p:sp>
          <p:nvSpPr>
            <p:cNvPr id="57421" name="Line 34"/>
            <p:cNvSpPr/>
            <p:nvPr/>
          </p:nvSpPr>
          <p:spPr>
            <a:xfrm>
              <a:off x="22" y="2833"/>
              <a:ext cx="5760" cy="0"/>
            </a:xfrm>
            <a:prstGeom prst="line">
              <a:avLst/>
            </a:prstGeom>
            <a:ln w="38100" cap="flat" cmpd="sng">
              <a:solidFill>
                <a:srgbClr val="33CC33"/>
              </a:solidFill>
              <a:prstDash val="solid"/>
              <a:headEnd type="none" w="med" len="med"/>
              <a:tailEnd type="none" w="med" len="med"/>
            </a:ln>
          </p:spPr>
        </p:sp>
        <p:sp>
          <p:nvSpPr>
            <p:cNvPr id="57422" name="Line 35"/>
            <p:cNvSpPr/>
            <p:nvPr/>
          </p:nvSpPr>
          <p:spPr>
            <a:xfrm>
              <a:off x="22" y="2376"/>
              <a:ext cx="5760" cy="0"/>
            </a:xfrm>
            <a:prstGeom prst="line">
              <a:avLst/>
            </a:prstGeom>
            <a:ln w="38100" cap="flat" cmpd="sng">
              <a:solidFill>
                <a:srgbClr val="33CC33"/>
              </a:solidFill>
              <a:prstDash val="solid"/>
              <a:headEnd type="none" w="med" len="med"/>
              <a:tailEnd type="none" w="med" len="med"/>
            </a:ln>
          </p:spPr>
        </p:sp>
        <p:sp>
          <p:nvSpPr>
            <p:cNvPr id="57423" name="Line 36"/>
            <p:cNvSpPr/>
            <p:nvPr/>
          </p:nvSpPr>
          <p:spPr>
            <a:xfrm>
              <a:off x="1536" y="0"/>
              <a:ext cx="0" cy="4320"/>
            </a:xfrm>
            <a:prstGeom prst="line">
              <a:avLst/>
            </a:prstGeom>
            <a:ln w="38100" cap="flat" cmpd="sng">
              <a:solidFill>
                <a:srgbClr val="33CC33"/>
              </a:solidFill>
              <a:prstDash val="solid"/>
              <a:headEnd type="none" w="med" len="med"/>
              <a:tailEnd type="none" w="med" len="med"/>
            </a:ln>
          </p:spPr>
        </p:sp>
        <p:sp>
          <p:nvSpPr>
            <p:cNvPr id="57424" name="Line 37"/>
            <p:cNvSpPr/>
            <p:nvPr/>
          </p:nvSpPr>
          <p:spPr>
            <a:xfrm>
              <a:off x="1550" y="0"/>
              <a:ext cx="0" cy="4320"/>
            </a:xfrm>
            <a:prstGeom prst="line">
              <a:avLst/>
            </a:prstGeom>
            <a:ln w="50800" cap="flat" cmpd="sng">
              <a:solidFill>
                <a:srgbClr val="33CC33"/>
              </a:solidFill>
              <a:prstDash val="solid"/>
              <a:headEnd type="none" w="med" len="med"/>
              <a:tailEnd type="none" w="med" len="med"/>
            </a:ln>
          </p:spPr>
        </p:sp>
        <p:sp>
          <p:nvSpPr>
            <p:cNvPr id="57425" name="Line 38"/>
            <p:cNvSpPr/>
            <p:nvPr/>
          </p:nvSpPr>
          <p:spPr>
            <a:xfrm>
              <a:off x="2897" y="0"/>
              <a:ext cx="0" cy="4320"/>
            </a:xfrm>
            <a:prstGeom prst="line">
              <a:avLst/>
            </a:prstGeom>
            <a:ln w="38100" cap="flat" cmpd="sng">
              <a:solidFill>
                <a:srgbClr val="33CC33"/>
              </a:solidFill>
              <a:prstDash val="solid"/>
              <a:headEnd type="none" w="med" len="med"/>
              <a:tailEnd type="none" w="med" len="med"/>
            </a:ln>
          </p:spPr>
        </p:sp>
        <p:sp>
          <p:nvSpPr>
            <p:cNvPr id="57426" name="Line 39"/>
            <p:cNvSpPr/>
            <p:nvPr/>
          </p:nvSpPr>
          <p:spPr>
            <a:xfrm>
              <a:off x="1933" y="0"/>
              <a:ext cx="0" cy="4320"/>
            </a:xfrm>
            <a:prstGeom prst="line">
              <a:avLst/>
            </a:prstGeom>
            <a:ln w="38100" cap="flat" cmpd="sng">
              <a:solidFill>
                <a:srgbClr val="33CC33"/>
              </a:solidFill>
              <a:prstDash val="solid"/>
              <a:headEnd type="none" w="med" len="med"/>
              <a:tailEnd type="none" w="med" len="med"/>
            </a:ln>
          </p:spPr>
        </p:sp>
        <p:sp>
          <p:nvSpPr>
            <p:cNvPr id="57427" name="Line 40"/>
            <p:cNvSpPr/>
            <p:nvPr/>
          </p:nvSpPr>
          <p:spPr>
            <a:xfrm>
              <a:off x="2188" y="0"/>
              <a:ext cx="0" cy="4320"/>
            </a:xfrm>
            <a:prstGeom prst="line">
              <a:avLst/>
            </a:prstGeom>
            <a:ln w="38100" cap="flat" cmpd="sng">
              <a:solidFill>
                <a:srgbClr val="33CC33"/>
              </a:solidFill>
              <a:prstDash val="solid"/>
              <a:headEnd type="none" w="med" len="med"/>
              <a:tailEnd type="none" w="med" len="med"/>
            </a:ln>
          </p:spPr>
        </p:sp>
        <p:sp>
          <p:nvSpPr>
            <p:cNvPr id="57428" name="Line 41"/>
            <p:cNvSpPr/>
            <p:nvPr/>
          </p:nvSpPr>
          <p:spPr>
            <a:xfrm>
              <a:off x="2330" y="0"/>
              <a:ext cx="0" cy="4320"/>
            </a:xfrm>
            <a:prstGeom prst="line">
              <a:avLst/>
            </a:prstGeom>
            <a:ln w="38100" cap="flat" cmpd="sng">
              <a:solidFill>
                <a:srgbClr val="33CC33"/>
              </a:solidFill>
              <a:prstDash val="solid"/>
              <a:headEnd type="none" w="med" len="med"/>
              <a:tailEnd type="none" w="med" len="med"/>
            </a:ln>
          </p:spPr>
        </p:sp>
        <p:sp>
          <p:nvSpPr>
            <p:cNvPr id="57429" name="Line 42"/>
            <p:cNvSpPr/>
            <p:nvPr/>
          </p:nvSpPr>
          <p:spPr>
            <a:xfrm>
              <a:off x="2487" y="0"/>
              <a:ext cx="0" cy="4320"/>
            </a:xfrm>
            <a:prstGeom prst="line">
              <a:avLst/>
            </a:prstGeom>
            <a:ln w="38100" cap="flat" cmpd="sng">
              <a:solidFill>
                <a:srgbClr val="33CC33"/>
              </a:solidFill>
              <a:prstDash val="solid"/>
              <a:headEnd type="none" w="med" len="med"/>
              <a:tailEnd type="none" w="med" len="med"/>
            </a:ln>
          </p:spPr>
        </p:sp>
        <p:sp>
          <p:nvSpPr>
            <p:cNvPr id="57430" name="Line 43"/>
            <p:cNvSpPr/>
            <p:nvPr/>
          </p:nvSpPr>
          <p:spPr>
            <a:xfrm>
              <a:off x="2600" y="0"/>
              <a:ext cx="0" cy="4320"/>
            </a:xfrm>
            <a:prstGeom prst="line">
              <a:avLst/>
            </a:prstGeom>
            <a:ln w="38100" cap="flat" cmpd="sng">
              <a:solidFill>
                <a:srgbClr val="33CC33"/>
              </a:solidFill>
              <a:prstDash val="solid"/>
              <a:headEnd type="none" w="med" len="med"/>
              <a:tailEnd type="none" w="med" len="med"/>
            </a:ln>
          </p:spPr>
        </p:sp>
        <p:sp>
          <p:nvSpPr>
            <p:cNvPr id="57431" name="Line 44"/>
            <p:cNvSpPr/>
            <p:nvPr/>
          </p:nvSpPr>
          <p:spPr>
            <a:xfrm>
              <a:off x="2683" y="0"/>
              <a:ext cx="0" cy="4320"/>
            </a:xfrm>
            <a:prstGeom prst="line">
              <a:avLst/>
            </a:prstGeom>
            <a:ln w="38100" cap="flat" cmpd="sng">
              <a:solidFill>
                <a:srgbClr val="33CC33"/>
              </a:solidFill>
              <a:prstDash val="solid"/>
              <a:headEnd type="none" w="med" len="med"/>
              <a:tailEnd type="none" w="med" len="med"/>
            </a:ln>
          </p:spPr>
        </p:sp>
        <p:sp>
          <p:nvSpPr>
            <p:cNvPr id="57432" name="Line 45"/>
            <p:cNvSpPr/>
            <p:nvPr/>
          </p:nvSpPr>
          <p:spPr>
            <a:xfrm>
              <a:off x="2757" y="5"/>
              <a:ext cx="0" cy="4320"/>
            </a:xfrm>
            <a:prstGeom prst="line">
              <a:avLst/>
            </a:prstGeom>
            <a:ln w="38100" cap="flat" cmpd="sng">
              <a:solidFill>
                <a:srgbClr val="33CC33"/>
              </a:solidFill>
              <a:prstDash val="solid"/>
              <a:headEnd type="none" w="med" len="med"/>
              <a:tailEnd type="none" w="med" len="med"/>
            </a:ln>
          </p:spPr>
        </p:sp>
        <p:sp>
          <p:nvSpPr>
            <p:cNvPr id="57433" name="Line 46"/>
            <p:cNvSpPr/>
            <p:nvPr/>
          </p:nvSpPr>
          <p:spPr>
            <a:xfrm>
              <a:off x="2830" y="0"/>
              <a:ext cx="0" cy="4320"/>
            </a:xfrm>
            <a:prstGeom prst="line">
              <a:avLst/>
            </a:prstGeom>
            <a:ln w="38100" cap="flat" cmpd="sng">
              <a:solidFill>
                <a:srgbClr val="33CC33"/>
              </a:solidFill>
              <a:prstDash val="solid"/>
              <a:headEnd type="none" w="med" len="med"/>
              <a:tailEnd type="none" w="med" len="med"/>
            </a:ln>
          </p:spPr>
        </p:sp>
        <p:sp>
          <p:nvSpPr>
            <p:cNvPr id="57434" name="Line 47"/>
            <p:cNvSpPr/>
            <p:nvPr/>
          </p:nvSpPr>
          <p:spPr>
            <a:xfrm>
              <a:off x="2897" y="0"/>
              <a:ext cx="0" cy="4320"/>
            </a:xfrm>
            <a:prstGeom prst="line">
              <a:avLst/>
            </a:prstGeom>
            <a:ln w="38100" cap="flat" cmpd="sng">
              <a:solidFill>
                <a:srgbClr val="33CC33"/>
              </a:solidFill>
              <a:prstDash val="solid"/>
              <a:headEnd type="none" w="med" len="med"/>
              <a:tailEnd type="none" w="med" len="med"/>
            </a:ln>
          </p:spPr>
        </p:sp>
        <p:sp>
          <p:nvSpPr>
            <p:cNvPr id="57435" name="Line 48"/>
            <p:cNvSpPr/>
            <p:nvPr/>
          </p:nvSpPr>
          <p:spPr>
            <a:xfrm>
              <a:off x="2919" y="0"/>
              <a:ext cx="0" cy="4320"/>
            </a:xfrm>
            <a:prstGeom prst="line">
              <a:avLst/>
            </a:prstGeom>
            <a:ln w="50800" cap="flat" cmpd="sng">
              <a:solidFill>
                <a:srgbClr val="33CC33"/>
              </a:solidFill>
              <a:prstDash val="solid"/>
              <a:headEnd type="none" w="med" len="med"/>
              <a:tailEnd type="none" w="med" len="med"/>
            </a:ln>
          </p:spPr>
        </p:sp>
        <p:sp>
          <p:nvSpPr>
            <p:cNvPr id="57436" name="Line 49"/>
            <p:cNvSpPr/>
            <p:nvPr/>
          </p:nvSpPr>
          <p:spPr>
            <a:xfrm>
              <a:off x="4280" y="0"/>
              <a:ext cx="0" cy="4320"/>
            </a:xfrm>
            <a:prstGeom prst="line">
              <a:avLst/>
            </a:prstGeom>
            <a:ln w="38100" cap="flat" cmpd="sng">
              <a:solidFill>
                <a:srgbClr val="33CC33"/>
              </a:solidFill>
              <a:prstDash val="solid"/>
              <a:headEnd type="none" w="med" len="med"/>
              <a:tailEnd type="none" w="med" len="med"/>
            </a:ln>
          </p:spPr>
        </p:sp>
        <p:sp>
          <p:nvSpPr>
            <p:cNvPr id="57437" name="Line 50"/>
            <p:cNvSpPr/>
            <p:nvPr/>
          </p:nvSpPr>
          <p:spPr>
            <a:xfrm>
              <a:off x="3316" y="0"/>
              <a:ext cx="0" cy="4320"/>
            </a:xfrm>
            <a:prstGeom prst="line">
              <a:avLst/>
            </a:prstGeom>
            <a:ln w="38100" cap="flat" cmpd="sng">
              <a:solidFill>
                <a:srgbClr val="33CC33"/>
              </a:solidFill>
              <a:prstDash val="solid"/>
              <a:headEnd type="none" w="med" len="med"/>
              <a:tailEnd type="none" w="med" len="med"/>
            </a:ln>
          </p:spPr>
        </p:sp>
        <p:sp>
          <p:nvSpPr>
            <p:cNvPr id="57438" name="Line 51"/>
            <p:cNvSpPr/>
            <p:nvPr/>
          </p:nvSpPr>
          <p:spPr>
            <a:xfrm>
              <a:off x="3571" y="0"/>
              <a:ext cx="0" cy="4320"/>
            </a:xfrm>
            <a:prstGeom prst="line">
              <a:avLst/>
            </a:prstGeom>
            <a:ln w="38100" cap="flat" cmpd="sng">
              <a:solidFill>
                <a:srgbClr val="33CC33"/>
              </a:solidFill>
              <a:prstDash val="solid"/>
              <a:headEnd type="none" w="med" len="med"/>
              <a:tailEnd type="none" w="med" len="med"/>
            </a:ln>
          </p:spPr>
        </p:sp>
        <p:sp>
          <p:nvSpPr>
            <p:cNvPr id="57439" name="Line 52"/>
            <p:cNvSpPr/>
            <p:nvPr/>
          </p:nvSpPr>
          <p:spPr>
            <a:xfrm>
              <a:off x="3713" y="0"/>
              <a:ext cx="0" cy="4320"/>
            </a:xfrm>
            <a:prstGeom prst="line">
              <a:avLst/>
            </a:prstGeom>
            <a:ln w="38100" cap="flat" cmpd="sng">
              <a:solidFill>
                <a:srgbClr val="33CC33"/>
              </a:solidFill>
              <a:prstDash val="solid"/>
              <a:headEnd type="none" w="med" len="med"/>
              <a:tailEnd type="none" w="med" len="med"/>
            </a:ln>
          </p:spPr>
        </p:sp>
        <p:sp>
          <p:nvSpPr>
            <p:cNvPr id="57440" name="Line 53"/>
            <p:cNvSpPr/>
            <p:nvPr/>
          </p:nvSpPr>
          <p:spPr>
            <a:xfrm>
              <a:off x="3870" y="0"/>
              <a:ext cx="0" cy="4320"/>
            </a:xfrm>
            <a:prstGeom prst="line">
              <a:avLst/>
            </a:prstGeom>
            <a:ln w="38100" cap="flat" cmpd="sng">
              <a:solidFill>
                <a:srgbClr val="33CC33"/>
              </a:solidFill>
              <a:prstDash val="solid"/>
              <a:headEnd type="none" w="med" len="med"/>
              <a:tailEnd type="none" w="med" len="med"/>
            </a:ln>
          </p:spPr>
        </p:sp>
        <p:sp>
          <p:nvSpPr>
            <p:cNvPr id="57441" name="Line 54"/>
            <p:cNvSpPr/>
            <p:nvPr/>
          </p:nvSpPr>
          <p:spPr>
            <a:xfrm>
              <a:off x="3983" y="0"/>
              <a:ext cx="0" cy="4320"/>
            </a:xfrm>
            <a:prstGeom prst="line">
              <a:avLst/>
            </a:prstGeom>
            <a:ln w="38100" cap="flat" cmpd="sng">
              <a:solidFill>
                <a:srgbClr val="33CC33"/>
              </a:solidFill>
              <a:prstDash val="solid"/>
              <a:headEnd type="none" w="med" len="med"/>
              <a:tailEnd type="none" w="med" len="med"/>
            </a:ln>
          </p:spPr>
        </p:sp>
        <p:sp>
          <p:nvSpPr>
            <p:cNvPr id="57442" name="Line 55"/>
            <p:cNvSpPr/>
            <p:nvPr/>
          </p:nvSpPr>
          <p:spPr>
            <a:xfrm>
              <a:off x="4078" y="0"/>
              <a:ext cx="0" cy="4320"/>
            </a:xfrm>
            <a:prstGeom prst="line">
              <a:avLst/>
            </a:prstGeom>
            <a:ln w="38100" cap="flat" cmpd="sng">
              <a:solidFill>
                <a:srgbClr val="33CC33"/>
              </a:solidFill>
              <a:prstDash val="solid"/>
              <a:headEnd type="none" w="med" len="med"/>
              <a:tailEnd type="none" w="med" len="med"/>
            </a:ln>
          </p:spPr>
        </p:sp>
        <p:sp>
          <p:nvSpPr>
            <p:cNvPr id="57443" name="Line 56"/>
            <p:cNvSpPr/>
            <p:nvPr/>
          </p:nvSpPr>
          <p:spPr>
            <a:xfrm>
              <a:off x="4152" y="5"/>
              <a:ext cx="0" cy="4320"/>
            </a:xfrm>
            <a:prstGeom prst="line">
              <a:avLst/>
            </a:prstGeom>
            <a:ln w="38100" cap="flat" cmpd="sng">
              <a:solidFill>
                <a:srgbClr val="33CC33"/>
              </a:solidFill>
              <a:prstDash val="solid"/>
              <a:headEnd type="none" w="med" len="med"/>
              <a:tailEnd type="none" w="med" len="med"/>
            </a:ln>
          </p:spPr>
        </p:sp>
        <p:sp>
          <p:nvSpPr>
            <p:cNvPr id="57444" name="Line 57"/>
            <p:cNvSpPr/>
            <p:nvPr/>
          </p:nvSpPr>
          <p:spPr>
            <a:xfrm>
              <a:off x="4225" y="0"/>
              <a:ext cx="0" cy="4320"/>
            </a:xfrm>
            <a:prstGeom prst="line">
              <a:avLst/>
            </a:prstGeom>
            <a:ln w="38100" cap="flat" cmpd="sng">
              <a:solidFill>
                <a:srgbClr val="33CC33"/>
              </a:solidFill>
              <a:prstDash val="solid"/>
              <a:headEnd type="none" w="med" len="med"/>
              <a:tailEnd type="none" w="med" len="med"/>
            </a:ln>
          </p:spPr>
        </p:sp>
        <p:sp>
          <p:nvSpPr>
            <p:cNvPr id="57445" name="Line 58"/>
            <p:cNvSpPr/>
            <p:nvPr/>
          </p:nvSpPr>
          <p:spPr>
            <a:xfrm>
              <a:off x="4280" y="0"/>
              <a:ext cx="0" cy="4320"/>
            </a:xfrm>
            <a:prstGeom prst="line">
              <a:avLst/>
            </a:prstGeom>
            <a:ln w="38100" cap="flat" cmpd="sng">
              <a:solidFill>
                <a:srgbClr val="33CC33"/>
              </a:solidFill>
              <a:prstDash val="solid"/>
              <a:headEnd type="none" w="med" len="med"/>
              <a:tailEnd type="none" w="med" len="med"/>
            </a:ln>
          </p:spPr>
        </p:sp>
        <p:sp>
          <p:nvSpPr>
            <p:cNvPr id="57446" name="Line 59"/>
            <p:cNvSpPr/>
            <p:nvPr/>
          </p:nvSpPr>
          <p:spPr>
            <a:xfrm>
              <a:off x="4293" y="0"/>
              <a:ext cx="0" cy="4320"/>
            </a:xfrm>
            <a:prstGeom prst="line">
              <a:avLst/>
            </a:prstGeom>
            <a:ln w="50800" cap="flat" cmpd="sng">
              <a:solidFill>
                <a:srgbClr val="33CC33"/>
              </a:solidFill>
              <a:prstDash val="solid"/>
              <a:headEnd type="none" w="med" len="med"/>
              <a:tailEnd type="none" w="med" len="med"/>
            </a:ln>
          </p:spPr>
        </p:sp>
        <p:sp>
          <p:nvSpPr>
            <p:cNvPr id="57447" name="Line 60"/>
            <p:cNvSpPr/>
            <p:nvPr/>
          </p:nvSpPr>
          <p:spPr>
            <a:xfrm>
              <a:off x="5654" y="0"/>
              <a:ext cx="0" cy="4320"/>
            </a:xfrm>
            <a:prstGeom prst="line">
              <a:avLst/>
            </a:prstGeom>
            <a:ln w="38100" cap="flat" cmpd="sng">
              <a:solidFill>
                <a:srgbClr val="33CC33"/>
              </a:solidFill>
              <a:prstDash val="solid"/>
              <a:headEnd type="none" w="med" len="med"/>
              <a:tailEnd type="none" w="med" len="med"/>
            </a:ln>
          </p:spPr>
        </p:sp>
        <p:sp>
          <p:nvSpPr>
            <p:cNvPr id="57448" name="Line 61"/>
            <p:cNvSpPr/>
            <p:nvPr/>
          </p:nvSpPr>
          <p:spPr>
            <a:xfrm>
              <a:off x="4690" y="0"/>
              <a:ext cx="0" cy="4320"/>
            </a:xfrm>
            <a:prstGeom prst="line">
              <a:avLst/>
            </a:prstGeom>
            <a:ln w="38100" cap="flat" cmpd="sng">
              <a:solidFill>
                <a:srgbClr val="33CC33"/>
              </a:solidFill>
              <a:prstDash val="solid"/>
              <a:headEnd type="none" w="med" len="med"/>
              <a:tailEnd type="none" w="med" len="med"/>
            </a:ln>
          </p:spPr>
        </p:sp>
        <p:sp>
          <p:nvSpPr>
            <p:cNvPr id="57449" name="Line 62"/>
            <p:cNvSpPr/>
            <p:nvPr/>
          </p:nvSpPr>
          <p:spPr>
            <a:xfrm>
              <a:off x="4945" y="0"/>
              <a:ext cx="0" cy="4320"/>
            </a:xfrm>
            <a:prstGeom prst="line">
              <a:avLst/>
            </a:prstGeom>
            <a:ln w="38100" cap="flat" cmpd="sng">
              <a:solidFill>
                <a:srgbClr val="33CC33"/>
              </a:solidFill>
              <a:prstDash val="solid"/>
              <a:headEnd type="none" w="med" len="med"/>
              <a:tailEnd type="none" w="med" len="med"/>
            </a:ln>
          </p:spPr>
        </p:sp>
        <p:sp>
          <p:nvSpPr>
            <p:cNvPr id="57450" name="Line 63"/>
            <p:cNvSpPr/>
            <p:nvPr/>
          </p:nvSpPr>
          <p:spPr>
            <a:xfrm>
              <a:off x="5087" y="0"/>
              <a:ext cx="0" cy="4320"/>
            </a:xfrm>
            <a:prstGeom prst="line">
              <a:avLst/>
            </a:prstGeom>
            <a:ln w="38100" cap="flat" cmpd="sng">
              <a:solidFill>
                <a:srgbClr val="33CC33"/>
              </a:solidFill>
              <a:prstDash val="solid"/>
              <a:headEnd type="none" w="med" len="med"/>
              <a:tailEnd type="none" w="med" len="med"/>
            </a:ln>
          </p:spPr>
        </p:sp>
        <p:sp>
          <p:nvSpPr>
            <p:cNvPr id="57451" name="Line 64"/>
            <p:cNvSpPr/>
            <p:nvPr/>
          </p:nvSpPr>
          <p:spPr>
            <a:xfrm>
              <a:off x="5244" y="0"/>
              <a:ext cx="0" cy="4320"/>
            </a:xfrm>
            <a:prstGeom prst="line">
              <a:avLst/>
            </a:prstGeom>
            <a:ln w="38100" cap="flat" cmpd="sng">
              <a:solidFill>
                <a:srgbClr val="33CC33"/>
              </a:solidFill>
              <a:prstDash val="solid"/>
              <a:headEnd type="none" w="med" len="med"/>
              <a:tailEnd type="none" w="med" len="med"/>
            </a:ln>
          </p:spPr>
        </p:sp>
        <p:sp>
          <p:nvSpPr>
            <p:cNvPr id="57452" name="Line 65"/>
            <p:cNvSpPr/>
            <p:nvPr/>
          </p:nvSpPr>
          <p:spPr>
            <a:xfrm>
              <a:off x="5357" y="0"/>
              <a:ext cx="0" cy="4320"/>
            </a:xfrm>
            <a:prstGeom prst="line">
              <a:avLst/>
            </a:prstGeom>
            <a:ln w="38100" cap="flat" cmpd="sng">
              <a:solidFill>
                <a:srgbClr val="33CC33"/>
              </a:solidFill>
              <a:prstDash val="solid"/>
              <a:headEnd type="none" w="med" len="med"/>
              <a:tailEnd type="none" w="med" len="med"/>
            </a:ln>
          </p:spPr>
        </p:sp>
        <p:sp>
          <p:nvSpPr>
            <p:cNvPr id="57453" name="Line 66"/>
            <p:cNvSpPr/>
            <p:nvPr/>
          </p:nvSpPr>
          <p:spPr>
            <a:xfrm>
              <a:off x="5440" y="0"/>
              <a:ext cx="0" cy="4320"/>
            </a:xfrm>
            <a:prstGeom prst="line">
              <a:avLst/>
            </a:prstGeom>
            <a:ln w="38100" cap="flat" cmpd="sng">
              <a:solidFill>
                <a:srgbClr val="33CC33"/>
              </a:solidFill>
              <a:prstDash val="solid"/>
              <a:headEnd type="none" w="med" len="med"/>
              <a:tailEnd type="none" w="med" len="med"/>
            </a:ln>
          </p:spPr>
        </p:sp>
        <p:sp>
          <p:nvSpPr>
            <p:cNvPr id="57454" name="Line 67"/>
            <p:cNvSpPr/>
            <p:nvPr/>
          </p:nvSpPr>
          <p:spPr>
            <a:xfrm>
              <a:off x="5514" y="5"/>
              <a:ext cx="0" cy="4320"/>
            </a:xfrm>
            <a:prstGeom prst="line">
              <a:avLst/>
            </a:prstGeom>
            <a:ln w="38100" cap="flat" cmpd="sng">
              <a:solidFill>
                <a:srgbClr val="33CC33"/>
              </a:solidFill>
              <a:prstDash val="solid"/>
              <a:headEnd type="none" w="med" len="med"/>
              <a:tailEnd type="none" w="med" len="med"/>
            </a:ln>
          </p:spPr>
        </p:sp>
        <p:sp>
          <p:nvSpPr>
            <p:cNvPr id="57455" name="Line 68"/>
            <p:cNvSpPr/>
            <p:nvPr/>
          </p:nvSpPr>
          <p:spPr>
            <a:xfrm>
              <a:off x="5575" y="0"/>
              <a:ext cx="0" cy="4320"/>
            </a:xfrm>
            <a:prstGeom prst="line">
              <a:avLst/>
            </a:prstGeom>
            <a:ln w="38100" cap="flat" cmpd="sng">
              <a:solidFill>
                <a:srgbClr val="33CC33"/>
              </a:solidFill>
              <a:prstDash val="solid"/>
              <a:headEnd type="none" w="med" len="med"/>
              <a:tailEnd type="none" w="med" len="med"/>
            </a:ln>
          </p:spPr>
        </p:sp>
        <p:sp>
          <p:nvSpPr>
            <p:cNvPr id="57456" name="Line 69"/>
            <p:cNvSpPr/>
            <p:nvPr/>
          </p:nvSpPr>
          <p:spPr>
            <a:xfrm>
              <a:off x="5642" y="0"/>
              <a:ext cx="0" cy="4320"/>
            </a:xfrm>
            <a:prstGeom prst="line">
              <a:avLst/>
            </a:prstGeom>
            <a:ln w="76200" cap="flat" cmpd="sng">
              <a:solidFill>
                <a:srgbClr val="33CC33"/>
              </a:solidFill>
              <a:prstDash val="solid"/>
              <a:headEnd type="none" w="med" len="med"/>
              <a:tailEnd type="none" w="med" len="med"/>
            </a:ln>
          </p:spPr>
        </p:sp>
        <p:sp>
          <p:nvSpPr>
            <p:cNvPr id="57457" name="Rectangle 70"/>
            <p:cNvSpPr/>
            <p:nvPr/>
          </p:nvSpPr>
          <p:spPr>
            <a:xfrm>
              <a:off x="161" y="268"/>
              <a:ext cx="116" cy="233"/>
            </a:xfrm>
            <a:prstGeom prst="rect">
              <a:avLst/>
            </a:prstGeom>
            <a:solidFill>
              <a:srgbClr val="FFFF00"/>
            </a:solid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57347" name="Rectangle 71"/>
          <p:cNvSpPr>
            <a:spLocks noGrp="1"/>
          </p:cNvSpPr>
          <p:nvPr>
            <p:ph type="title"/>
          </p:nvPr>
        </p:nvSpPr>
        <p:spPr>
          <a:xfrm>
            <a:off x="171450" y="-1587"/>
            <a:ext cx="3543300" cy="715962"/>
          </a:xfrm>
        </p:spPr>
        <p:txBody>
          <a:bodyPr vert="horz" wrap="square" lIns="91440" tIns="45720" rIns="91440" bIns="45720" anchor="ctr" anchorCtr="0"/>
          <a:lstStyle/>
          <a:p>
            <a:pPr algn="l" eaLnBrk="1" hangingPunct="1"/>
            <a:r>
              <a:rPr lang="zh-CN" altLang="en-US" sz="3200" b="1" dirty="0">
                <a:solidFill>
                  <a:srgbClr val="FF0000"/>
                </a:solidFill>
              </a:rPr>
              <a:t>例题</a:t>
            </a:r>
            <a:r>
              <a:rPr lang="en-US" altLang="zh-CN" sz="3200" b="1" dirty="0">
                <a:solidFill>
                  <a:srgbClr val="FF0000"/>
                </a:solidFill>
              </a:rPr>
              <a:t>1</a:t>
            </a:r>
            <a:endParaRPr lang="zh-CN" altLang="en-US" sz="3200" dirty="0"/>
          </a:p>
        </p:txBody>
      </p:sp>
      <p:grpSp>
        <p:nvGrpSpPr>
          <p:cNvPr id="4" name="Group 72"/>
          <p:cNvGrpSpPr/>
          <p:nvPr/>
        </p:nvGrpSpPr>
        <p:grpSpPr>
          <a:xfrm>
            <a:off x="95250" y="1295400"/>
            <a:ext cx="9277350" cy="5486400"/>
            <a:chOff x="48" y="816"/>
            <a:chExt cx="5844" cy="3456"/>
          </a:xfrm>
        </p:grpSpPr>
        <p:sp>
          <p:nvSpPr>
            <p:cNvPr id="57383" name="Line 73"/>
            <p:cNvSpPr/>
            <p:nvPr/>
          </p:nvSpPr>
          <p:spPr>
            <a:xfrm>
              <a:off x="96" y="2376"/>
              <a:ext cx="5568" cy="0"/>
            </a:xfrm>
            <a:prstGeom prst="line">
              <a:avLst/>
            </a:prstGeom>
            <a:ln w="31750" cap="flat" cmpd="sng">
              <a:solidFill>
                <a:schemeClr val="tx1"/>
              </a:solidFill>
              <a:prstDash val="solid"/>
              <a:headEnd type="none" w="med" len="med"/>
              <a:tailEnd type="triangle" w="med" len="med"/>
            </a:ln>
          </p:spPr>
        </p:sp>
        <p:sp>
          <p:nvSpPr>
            <p:cNvPr id="57384" name="Line 74"/>
            <p:cNvSpPr/>
            <p:nvPr/>
          </p:nvSpPr>
          <p:spPr>
            <a:xfrm flipV="1">
              <a:off x="576" y="864"/>
              <a:ext cx="0" cy="3408"/>
            </a:xfrm>
            <a:prstGeom prst="line">
              <a:avLst/>
            </a:prstGeom>
            <a:ln w="31750" cap="flat" cmpd="sng">
              <a:solidFill>
                <a:schemeClr val="tx1"/>
              </a:solidFill>
              <a:prstDash val="solid"/>
              <a:headEnd type="none" w="med" len="med"/>
              <a:tailEnd type="triangle" w="med" len="med"/>
            </a:ln>
          </p:spPr>
        </p:sp>
        <p:sp>
          <p:nvSpPr>
            <p:cNvPr id="57385" name="Text Box 75"/>
            <p:cNvSpPr txBox="1"/>
            <p:nvPr/>
          </p:nvSpPr>
          <p:spPr>
            <a:xfrm>
              <a:off x="4080" y="2352"/>
              <a:ext cx="384"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rPr>
                <a:t>10</a:t>
              </a:r>
            </a:p>
          </p:txBody>
        </p:sp>
        <p:sp>
          <p:nvSpPr>
            <p:cNvPr id="57386" name="Text Box 76"/>
            <p:cNvSpPr txBox="1"/>
            <p:nvPr/>
          </p:nvSpPr>
          <p:spPr>
            <a:xfrm>
              <a:off x="1728" y="2352"/>
              <a:ext cx="384"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rPr>
                <a:t>0.2</a:t>
              </a:r>
            </a:p>
          </p:txBody>
        </p:sp>
        <p:sp>
          <p:nvSpPr>
            <p:cNvPr id="57387" name="Text Box 77"/>
            <p:cNvSpPr txBox="1"/>
            <p:nvPr/>
          </p:nvSpPr>
          <p:spPr>
            <a:xfrm>
              <a:off x="3132" y="2352"/>
              <a:ext cx="384"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rPr>
                <a:t>2</a:t>
              </a:r>
            </a:p>
          </p:txBody>
        </p:sp>
        <p:sp>
          <p:nvSpPr>
            <p:cNvPr id="57388" name="Text Box 78"/>
            <p:cNvSpPr txBox="1"/>
            <p:nvPr/>
          </p:nvSpPr>
          <p:spPr>
            <a:xfrm>
              <a:off x="2772" y="2352"/>
              <a:ext cx="384"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rPr>
                <a:t>1</a:t>
              </a:r>
            </a:p>
          </p:txBody>
        </p:sp>
        <p:sp>
          <p:nvSpPr>
            <p:cNvPr id="57389" name="Text Box 79"/>
            <p:cNvSpPr txBox="1"/>
            <p:nvPr/>
          </p:nvSpPr>
          <p:spPr>
            <a:xfrm>
              <a:off x="1356" y="2340"/>
              <a:ext cx="384"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rPr>
                <a:t>0.1</a:t>
              </a:r>
            </a:p>
          </p:txBody>
        </p:sp>
        <p:sp>
          <p:nvSpPr>
            <p:cNvPr id="57390" name="Text Box 80"/>
            <p:cNvSpPr txBox="1"/>
            <p:nvPr/>
          </p:nvSpPr>
          <p:spPr>
            <a:xfrm>
              <a:off x="528" y="816"/>
              <a:ext cx="912"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cs typeface="Arial" panose="020B0604020202020204" pitchFamily="34" charset="0"/>
                </a:rPr>
                <a:t>L(ω)dB</a:t>
              </a:r>
              <a:endParaRPr lang="en-US" altLang="zh-CN" sz="1800" b="1" dirty="0">
                <a:latin typeface="Arial" panose="020B0604020202020204" pitchFamily="34" charset="0"/>
                <a:ea typeface="微软雅黑" panose="020B0503020204020204" pitchFamily="34" charset="-122"/>
              </a:endParaRPr>
            </a:p>
          </p:txBody>
        </p:sp>
        <p:sp>
          <p:nvSpPr>
            <p:cNvPr id="57391" name="Text Box 81"/>
            <p:cNvSpPr txBox="1"/>
            <p:nvPr/>
          </p:nvSpPr>
          <p:spPr>
            <a:xfrm>
              <a:off x="5328" y="2064"/>
              <a:ext cx="384"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cs typeface="Arial" panose="020B0604020202020204" pitchFamily="34" charset="0"/>
                </a:rPr>
                <a:t>ω</a:t>
              </a:r>
              <a:endParaRPr lang="en-US" altLang="zh-CN" sz="1800" b="1" dirty="0">
                <a:latin typeface="Arial" panose="020B0604020202020204" pitchFamily="34" charset="0"/>
                <a:ea typeface="微软雅黑" panose="020B0503020204020204" pitchFamily="34" charset="-122"/>
              </a:endParaRPr>
            </a:p>
          </p:txBody>
        </p:sp>
        <p:sp>
          <p:nvSpPr>
            <p:cNvPr id="57392" name="Text Box 82"/>
            <p:cNvSpPr txBox="1"/>
            <p:nvPr/>
          </p:nvSpPr>
          <p:spPr>
            <a:xfrm>
              <a:off x="96" y="2220"/>
              <a:ext cx="57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cs typeface="Arial" panose="020B0604020202020204" pitchFamily="34" charset="0"/>
                </a:rPr>
                <a:t>0dB</a:t>
              </a:r>
              <a:endParaRPr lang="en-US" altLang="zh-CN" sz="1800" b="1" dirty="0">
                <a:latin typeface="Arial" panose="020B0604020202020204" pitchFamily="34" charset="0"/>
                <a:ea typeface="微软雅黑" panose="020B0503020204020204" pitchFamily="34" charset="-122"/>
              </a:endParaRPr>
            </a:p>
          </p:txBody>
        </p:sp>
        <p:sp>
          <p:nvSpPr>
            <p:cNvPr id="57393" name="Text Box 83"/>
            <p:cNvSpPr txBox="1"/>
            <p:nvPr/>
          </p:nvSpPr>
          <p:spPr>
            <a:xfrm>
              <a:off x="48" y="1752"/>
              <a:ext cx="720"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cs typeface="Arial" panose="020B0604020202020204" pitchFamily="34" charset="0"/>
                </a:rPr>
                <a:t>20</a:t>
              </a:r>
              <a:endParaRPr lang="en-US" altLang="zh-CN" sz="1800" b="1" dirty="0">
                <a:latin typeface="Arial" panose="020B0604020202020204" pitchFamily="34" charset="0"/>
                <a:ea typeface="微软雅黑" panose="020B0503020204020204" pitchFamily="34" charset="-122"/>
              </a:endParaRPr>
            </a:p>
          </p:txBody>
        </p:sp>
        <p:sp>
          <p:nvSpPr>
            <p:cNvPr id="57394" name="Text Box 84"/>
            <p:cNvSpPr txBox="1"/>
            <p:nvPr/>
          </p:nvSpPr>
          <p:spPr>
            <a:xfrm>
              <a:off x="48" y="1296"/>
              <a:ext cx="720"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cs typeface="Arial" panose="020B0604020202020204" pitchFamily="34" charset="0"/>
                </a:rPr>
                <a:t>40</a:t>
              </a:r>
              <a:endParaRPr lang="en-US" altLang="zh-CN" sz="1800" b="1" dirty="0">
                <a:latin typeface="Arial" panose="020B0604020202020204" pitchFamily="34" charset="0"/>
                <a:ea typeface="微软雅黑" panose="020B0503020204020204" pitchFamily="34" charset="-122"/>
              </a:endParaRPr>
            </a:p>
          </p:txBody>
        </p:sp>
        <p:sp>
          <p:nvSpPr>
            <p:cNvPr id="57395" name="Text Box 85"/>
            <p:cNvSpPr txBox="1"/>
            <p:nvPr/>
          </p:nvSpPr>
          <p:spPr>
            <a:xfrm>
              <a:off x="144" y="3156"/>
              <a:ext cx="528"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cs typeface="Arial" panose="020B0604020202020204" pitchFamily="34" charset="0"/>
                </a:rPr>
                <a:t>-40</a:t>
              </a:r>
              <a:endParaRPr lang="en-US" altLang="zh-CN" sz="1800" b="1" dirty="0">
                <a:latin typeface="Arial" panose="020B0604020202020204" pitchFamily="34" charset="0"/>
                <a:ea typeface="微软雅黑" panose="020B0503020204020204" pitchFamily="34" charset="-122"/>
              </a:endParaRPr>
            </a:p>
          </p:txBody>
        </p:sp>
        <p:sp>
          <p:nvSpPr>
            <p:cNvPr id="57396" name="Text Box 86"/>
            <p:cNvSpPr txBox="1"/>
            <p:nvPr/>
          </p:nvSpPr>
          <p:spPr>
            <a:xfrm>
              <a:off x="144" y="2640"/>
              <a:ext cx="528"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cs typeface="Arial" panose="020B0604020202020204" pitchFamily="34" charset="0"/>
                </a:rPr>
                <a:t>-20</a:t>
              </a:r>
              <a:endParaRPr lang="en-US" altLang="zh-CN" sz="1800" b="1" dirty="0">
                <a:latin typeface="Arial" panose="020B0604020202020204" pitchFamily="34" charset="0"/>
                <a:ea typeface="微软雅黑" panose="020B0503020204020204" pitchFamily="34" charset="-122"/>
              </a:endParaRPr>
            </a:p>
          </p:txBody>
        </p:sp>
        <p:sp>
          <p:nvSpPr>
            <p:cNvPr id="57397" name="Text Box 87"/>
            <p:cNvSpPr txBox="1"/>
            <p:nvPr/>
          </p:nvSpPr>
          <p:spPr>
            <a:xfrm>
              <a:off x="4464" y="2352"/>
              <a:ext cx="384"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rPr>
                <a:t>20</a:t>
              </a:r>
            </a:p>
          </p:txBody>
        </p:sp>
        <p:sp>
          <p:nvSpPr>
            <p:cNvPr id="57398" name="Text Box 88"/>
            <p:cNvSpPr txBox="1"/>
            <p:nvPr/>
          </p:nvSpPr>
          <p:spPr>
            <a:xfrm>
              <a:off x="5268" y="2352"/>
              <a:ext cx="624"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rPr>
                <a:t>100</a:t>
              </a:r>
            </a:p>
          </p:txBody>
        </p:sp>
      </p:grpSp>
      <p:sp>
        <p:nvSpPr>
          <p:cNvPr id="58457" name="Oval 89"/>
          <p:cNvSpPr/>
          <p:nvPr/>
        </p:nvSpPr>
        <p:spPr>
          <a:xfrm>
            <a:off x="2387600" y="1828800"/>
            <a:ext cx="111125" cy="111125"/>
          </a:xfrm>
          <a:prstGeom prst="ellipse">
            <a:avLst/>
          </a:prstGeom>
          <a:solidFill>
            <a:schemeClr val="accent2"/>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8458" name="Oval 90"/>
          <p:cNvSpPr/>
          <p:nvPr/>
        </p:nvSpPr>
        <p:spPr>
          <a:xfrm>
            <a:off x="3898900" y="2314575"/>
            <a:ext cx="111125" cy="111125"/>
          </a:xfrm>
          <a:prstGeom prst="ellipse">
            <a:avLst/>
          </a:prstGeom>
          <a:solidFill>
            <a:schemeClr val="accent2"/>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8459" name="Text Box 91"/>
          <p:cNvSpPr txBox="1"/>
          <p:nvPr/>
        </p:nvSpPr>
        <p:spPr>
          <a:xfrm>
            <a:off x="2971800" y="1663700"/>
            <a:ext cx="838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solidFill>
                  <a:schemeClr val="accent2"/>
                </a:solidFill>
                <a:latin typeface="Arial" panose="020B0604020202020204" pitchFamily="34" charset="0"/>
                <a:ea typeface="微软雅黑" panose="020B0503020204020204" pitchFamily="34" charset="-122"/>
                <a:cs typeface="Arial" panose="020B0604020202020204" pitchFamily="34" charset="0"/>
              </a:rPr>
              <a:t>[-20]</a:t>
            </a:r>
            <a:endParaRPr lang="en-US" altLang="zh-CN" sz="1800" b="1" dirty="0">
              <a:solidFill>
                <a:schemeClr val="accent2"/>
              </a:solidFill>
              <a:latin typeface="Arial" panose="020B0604020202020204" pitchFamily="34" charset="0"/>
              <a:ea typeface="Arial" panose="020B0604020202020204" pitchFamily="34" charset="0"/>
            </a:endParaRPr>
          </a:p>
        </p:txBody>
      </p:sp>
      <p:sp>
        <p:nvSpPr>
          <p:cNvPr id="58460" name="Line 92"/>
          <p:cNvSpPr/>
          <p:nvPr/>
        </p:nvSpPr>
        <p:spPr>
          <a:xfrm>
            <a:off x="3898900" y="2362200"/>
            <a:ext cx="2209800" cy="0"/>
          </a:xfrm>
          <a:prstGeom prst="line">
            <a:avLst/>
          </a:prstGeom>
          <a:ln w="31750" cap="flat" cmpd="sng">
            <a:solidFill>
              <a:srgbClr val="FF0000"/>
            </a:solidFill>
            <a:prstDash val="sysDot"/>
            <a:headEnd type="none" w="med" len="med"/>
            <a:tailEnd type="none" w="med" len="med"/>
          </a:ln>
        </p:spPr>
      </p:sp>
      <p:sp>
        <p:nvSpPr>
          <p:cNvPr id="58461" name="Text Box 93"/>
          <p:cNvSpPr txBox="1"/>
          <p:nvPr/>
        </p:nvSpPr>
        <p:spPr>
          <a:xfrm>
            <a:off x="4622800" y="2501900"/>
            <a:ext cx="838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solidFill>
                  <a:srgbClr val="FF0066"/>
                </a:solidFill>
                <a:latin typeface="Arial" panose="020B0604020202020204" pitchFamily="34" charset="0"/>
                <a:ea typeface="微软雅黑" panose="020B0503020204020204" pitchFamily="34" charset="-122"/>
                <a:cs typeface="Arial" panose="020B0604020202020204" pitchFamily="34" charset="0"/>
              </a:rPr>
              <a:t>[-40]</a:t>
            </a:r>
            <a:endParaRPr lang="en-US" altLang="zh-CN" sz="1800" b="1" dirty="0">
              <a:solidFill>
                <a:srgbClr val="FF0066"/>
              </a:solidFill>
              <a:latin typeface="Arial" panose="020B0604020202020204" pitchFamily="34" charset="0"/>
              <a:ea typeface="微软雅黑" panose="020B0503020204020204" pitchFamily="34" charset="-122"/>
            </a:endParaRPr>
          </a:p>
        </p:txBody>
      </p:sp>
      <p:sp>
        <p:nvSpPr>
          <p:cNvPr id="57354" name="Text Box 94"/>
          <p:cNvSpPr txBox="1"/>
          <p:nvPr/>
        </p:nvSpPr>
        <p:spPr>
          <a:xfrm>
            <a:off x="2667000" y="381000"/>
            <a:ext cx="51054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endParaRPr lang="en-US" altLang="zh-CN" sz="1800" dirty="0">
              <a:ea typeface="微软雅黑" panose="020B0503020204020204" pitchFamily="34" charset="-122"/>
            </a:endParaRPr>
          </a:p>
        </p:txBody>
      </p:sp>
      <p:grpSp>
        <p:nvGrpSpPr>
          <p:cNvPr id="5" name="Group 95"/>
          <p:cNvGrpSpPr/>
          <p:nvPr/>
        </p:nvGrpSpPr>
        <p:grpSpPr>
          <a:xfrm>
            <a:off x="1371600" y="304800"/>
            <a:ext cx="7569200" cy="766763"/>
            <a:chOff x="864" y="192"/>
            <a:chExt cx="4768" cy="611"/>
          </a:xfrm>
        </p:grpSpPr>
        <p:graphicFrame>
          <p:nvGraphicFramePr>
            <p:cNvPr id="57380" name="Object 5"/>
            <p:cNvGraphicFramePr>
              <a:graphicFrameLocks noChangeAspect="1"/>
            </p:cNvGraphicFramePr>
            <p:nvPr/>
          </p:nvGraphicFramePr>
          <p:xfrm>
            <a:off x="1536" y="192"/>
            <a:ext cx="2448" cy="611"/>
          </p:xfrm>
          <a:graphic>
            <a:graphicData uri="http://schemas.openxmlformats.org/presentationml/2006/ole">
              <mc:AlternateContent xmlns:mc="http://schemas.openxmlformats.org/markup-compatibility/2006">
                <mc:Choice xmlns:v="urn:schemas-microsoft-com:vml" Requires="v">
                  <p:oleObj r:id="rId3" imgW="2235200" imgH="482600" progId="Equation.3">
                    <p:embed/>
                  </p:oleObj>
                </mc:Choice>
                <mc:Fallback>
                  <p:oleObj r:id="rId3" imgW="2235200" imgH="482600" progId="Equation.3">
                    <p:embed/>
                    <p:pic>
                      <p:nvPicPr>
                        <p:cNvPr id="0" name="图片 3175"/>
                        <p:cNvPicPr/>
                        <p:nvPr/>
                      </p:nvPicPr>
                      <p:blipFill>
                        <a:blip r:embed="rId4"/>
                        <a:stretch>
                          <a:fillRect/>
                        </a:stretch>
                      </p:blipFill>
                      <p:spPr>
                        <a:xfrm>
                          <a:off x="1536" y="192"/>
                          <a:ext cx="2448" cy="611"/>
                        </a:xfrm>
                        <a:prstGeom prst="rect">
                          <a:avLst/>
                        </a:prstGeom>
                        <a:noFill/>
                        <a:ln w="38100">
                          <a:noFill/>
                          <a:miter/>
                        </a:ln>
                      </p:spPr>
                    </p:pic>
                  </p:oleObj>
                </mc:Fallback>
              </mc:AlternateContent>
            </a:graphicData>
          </a:graphic>
        </p:graphicFrame>
        <p:sp>
          <p:nvSpPr>
            <p:cNvPr id="57381" name="Text Box 97"/>
            <p:cNvSpPr txBox="1"/>
            <p:nvPr/>
          </p:nvSpPr>
          <p:spPr>
            <a:xfrm>
              <a:off x="864" y="272"/>
              <a:ext cx="768" cy="51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3600" b="1" dirty="0">
                  <a:ea typeface="微软雅黑" panose="020B0503020204020204" pitchFamily="34" charset="-122"/>
                </a:rPr>
                <a:t>绘制</a:t>
              </a:r>
            </a:p>
          </p:txBody>
        </p:sp>
        <p:sp>
          <p:nvSpPr>
            <p:cNvPr id="57382" name="Text Box 98"/>
            <p:cNvSpPr txBox="1"/>
            <p:nvPr/>
          </p:nvSpPr>
          <p:spPr>
            <a:xfrm>
              <a:off x="3952" y="284"/>
              <a:ext cx="1680" cy="51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3600" b="1" dirty="0">
                  <a:ea typeface="微软雅黑" panose="020B0503020204020204" pitchFamily="34" charset="-122"/>
                </a:rPr>
                <a:t>的</a:t>
              </a:r>
              <a:r>
                <a:rPr lang="en-US" altLang="zh-CN" sz="3600" b="1" dirty="0">
                  <a:ea typeface="微软雅黑" panose="020B0503020204020204" pitchFamily="34" charset="-122"/>
                </a:rPr>
                <a:t>L(</a:t>
              </a:r>
              <a:r>
                <a:rPr lang="en-US" altLang="zh-CN" sz="3600" b="1" dirty="0">
                  <a:ea typeface="微软雅黑" panose="020B0503020204020204" pitchFamily="34" charset="-122"/>
                  <a:cs typeface="Times New Roman" panose="02020603050405020304" pitchFamily="18" charset="0"/>
                </a:rPr>
                <a:t>ω)</a:t>
              </a:r>
              <a:r>
                <a:rPr lang="zh-CN" altLang="en-US" sz="3600" b="1" dirty="0">
                  <a:ea typeface="微软雅黑" panose="020B0503020204020204" pitchFamily="34" charset="-122"/>
                </a:rPr>
                <a:t>曲线</a:t>
              </a:r>
            </a:p>
          </p:txBody>
        </p:sp>
      </p:grpSp>
      <p:grpSp>
        <p:nvGrpSpPr>
          <p:cNvPr id="6" name="Group 99"/>
          <p:cNvGrpSpPr/>
          <p:nvPr/>
        </p:nvGrpSpPr>
        <p:grpSpPr>
          <a:xfrm>
            <a:off x="1066800" y="5143500"/>
            <a:ext cx="7391400" cy="723900"/>
            <a:chOff x="672" y="3240"/>
            <a:chExt cx="4656" cy="456"/>
          </a:xfrm>
        </p:grpSpPr>
        <p:sp>
          <p:nvSpPr>
            <p:cNvPr id="57373" name="Rectangle 100"/>
            <p:cNvSpPr/>
            <p:nvPr/>
          </p:nvSpPr>
          <p:spPr>
            <a:xfrm>
              <a:off x="672" y="3240"/>
              <a:ext cx="4656" cy="432"/>
            </a:xfrm>
            <a:prstGeom prst="rect">
              <a:avLst/>
            </a:prstGeom>
            <a:solidFill>
              <a:srgbClr val="FFFF99"/>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7374" name="Text Box 101"/>
            <p:cNvSpPr txBox="1"/>
            <p:nvPr/>
          </p:nvSpPr>
          <p:spPr>
            <a:xfrm>
              <a:off x="702" y="3294"/>
              <a:ext cx="953"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b="1" dirty="0">
                  <a:latin typeface="Arial" panose="020B0604020202020204" pitchFamily="34" charset="0"/>
                  <a:ea typeface="微软雅黑" panose="020B0503020204020204" pitchFamily="34" charset="-122"/>
                </a:rPr>
                <a:t>低频段</a:t>
              </a:r>
              <a:r>
                <a:rPr lang="zh-CN" altLang="en-US" sz="1800" dirty="0">
                  <a:latin typeface="Arial" panose="020B0604020202020204" pitchFamily="34" charset="0"/>
                  <a:ea typeface="微软雅黑" panose="020B0503020204020204" pitchFamily="34" charset="-122"/>
                </a:rPr>
                <a:t>：</a:t>
              </a:r>
            </a:p>
          </p:txBody>
        </p:sp>
        <p:graphicFrame>
          <p:nvGraphicFramePr>
            <p:cNvPr id="57375" name="Object 2"/>
            <p:cNvGraphicFramePr>
              <a:graphicFrameLocks noChangeAspect="1"/>
            </p:cNvGraphicFramePr>
            <p:nvPr/>
          </p:nvGraphicFramePr>
          <p:xfrm>
            <a:off x="1448" y="3240"/>
            <a:ext cx="398" cy="456"/>
          </p:xfrm>
          <a:graphic>
            <a:graphicData uri="http://schemas.openxmlformats.org/presentationml/2006/ole">
              <mc:AlternateContent xmlns:mc="http://schemas.openxmlformats.org/markup-compatibility/2006">
                <mc:Choice xmlns:v="urn:schemas-microsoft-com:vml" Requires="v">
                  <p:oleObj r:id="rId5" imgW="368300" imgH="723900" progId="Equation.3">
                    <p:embed/>
                  </p:oleObj>
                </mc:Choice>
                <mc:Fallback>
                  <p:oleObj r:id="rId5" imgW="368300" imgH="723900" progId="Equation.3">
                    <p:embed/>
                    <p:pic>
                      <p:nvPicPr>
                        <p:cNvPr id="0" name="图片 3176"/>
                        <p:cNvPicPr/>
                        <p:nvPr/>
                      </p:nvPicPr>
                      <p:blipFill>
                        <a:blip r:embed="rId6"/>
                        <a:stretch>
                          <a:fillRect/>
                        </a:stretch>
                      </p:blipFill>
                      <p:spPr>
                        <a:xfrm>
                          <a:off x="1448" y="3240"/>
                          <a:ext cx="398" cy="456"/>
                        </a:xfrm>
                        <a:prstGeom prst="rect">
                          <a:avLst/>
                        </a:prstGeom>
                        <a:noFill/>
                        <a:ln w="38100">
                          <a:noFill/>
                          <a:miter/>
                        </a:ln>
                      </p:spPr>
                    </p:pic>
                  </p:oleObj>
                </mc:Fallback>
              </mc:AlternateContent>
            </a:graphicData>
          </a:graphic>
        </p:graphicFrame>
        <p:graphicFrame>
          <p:nvGraphicFramePr>
            <p:cNvPr id="57376" name="Object 3"/>
            <p:cNvGraphicFramePr>
              <a:graphicFrameLocks noChangeAspect="1"/>
            </p:cNvGraphicFramePr>
            <p:nvPr/>
          </p:nvGraphicFramePr>
          <p:xfrm>
            <a:off x="3552" y="3329"/>
            <a:ext cx="686" cy="219"/>
          </p:xfrm>
          <a:graphic>
            <a:graphicData uri="http://schemas.openxmlformats.org/presentationml/2006/ole">
              <mc:AlternateContent xmlns:mc="http://schemas.openxmlformats.org/markup-compatibility/2006">
                <mc:Choice xmlns:v="urn:schemas-microsoft-com:vml" Requires="v">
                  <p:oleObj r:id="rId7" imgW="635000" imgH="203200" progId="Equation.3">
                    <p:embed/>
                  </p:oleObj>
                </mc:Choice>
                <mc:Fallback>
                  <p:oleObj r:id="rId7" imgW="635000" imgH="203200" progId="Equation.3">
                    <p:embed/>
                    <p:pic>
                      <p:nvPicPr>
                        <p:cNvPr id="0" name="图片 3178"/>
                        <p:cNvPicPr/>
                        <p:nvPr/>
                      </p:nvPicPr>
                      <p:blipFill>
                        <a:blip r:embed="rId8"/>
                        <a:stretch>
                          <a:fillRect/>
                        </a:stretch>
                      </p:blipFill>
                      <p:spPr>
                        <a:xfrm>
                          <a:off x="3552" y="3329"/>
                          <a:ext cx="686" cy="219"/>
                        </a:xfrm>
                        <a:prstGeom prst="rect">
                          <a:avLst/>
                        </a:prstGeom>
                        <a:noFill/>
                        <a:ln w="38100">
                          <a:noFill/>
                          <a:miter/>
                        </a:ln>
                      </p:spPr>
                    </p:pic>
                  </p:oleObj>
                </mc:Fallback>
              </mc:AlternateContent>
            </a:graphicData>
          </a:graphic>
        </p:graphicFrame>
        <p:sp>
          <p:nvSpPr>
            <p:cNvPr id="57377" name="Text Box 104"/>
            <p:cNvSpPr txBox="1"/>
            <p:nvPr/>
          </p:nvSpPr>
          <p:spPr>
            <a:xfrm>
              <a:off x="4320" y="3260"/>
              <a:ext cx="960"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b="1" dirty="0">
                  <a:latin typeface="Arial" panose="020B0604020202020204" pitchFamily="34" charset="0"/>
                  <a:ea typeface="微软雅黑" panose="020B0503020204020204" pitchFamily="34" charset="-122"/>
                </a:rPr>
                <a:t>时为</a:t>
              </a:r>
              <a:r>
                <a:rPr lang="en-US" altLang="zh-CN" sz="1800" b="1" dirty="0">
                  <a:latin typeface="Arial" panose="020B0604020202020204" pitchFamily="34" charset="0"/>
                  <a:ea typeface="微软雅黑" panose="020B0503020204020204" pitchFamily="34" charset="-122"/>
                </a:rPr>
                <a:t>38db</a:t>
              </a:r>
            </a:p>
          </p:txBody>
        </p:sp>
        <p:graphicFrame>
          <p:nvGraphicFramePr>
            <p:cNvPr id="57378" name="Object 4"/>
            <p:cNvGraphicFramePr>
              <a:graphicFrameLocks noChangeAspect="1"/>
            </p:cNvGraphicFramePr>
            <p:nvPr/>
          </p:nvGraphicFramePr>
          <p:xfrm>
            <a:off x="1920" y="3356"/>
            <a:ext cx="686" cy="219"/>
          </p:xfrm>
          <a:graphic>
            <a:graphicData uri="http://schemas.openxmlformats.org/presentationml/2006/ole">
              <mc:AlternateContent xmlns:mc="http://schemas.openxmlformats.org/markup-compatibility/2006">
                <mc:Choice xmlns:v="urn:schemas-microsoft-com:vml" Requires="v">
                  <p:oleObj r:id="rId9" imgW="635000" imgH="203200" progId="Equation.3">
                    <p:embed/>
                  </p:oleObj>
                </mc:Choice>
                <mc:Fallback>
                  <p:oleObj r:id="rId9" imgW="635000" imgH="203200" progId="Equation.3">
                    <p:embed/>
                    <p:pic>
                      <p:nvPicPr>
                        <p:cNvPr id="0" name="图片 3177"/>
                        <p:cNvPicPr/>
                        <p:nvPr/>
                      </p:nvPicPr>
                      <p:blipFill>
                        <a:blip r:embed="rId10"/>
                        <a:stretch>
                          <a:fillRect/>
                        </a:stretch>
                      </p:blipFill>
                      <p:spPr>
                        <a:xfrm>
                          <a:off x="1920" y="3356"/>
                          <a:ext cx="686" cy="219"/>
                        </a:xfrm>
                        <a:prstGeom prst="rect">
                          <a:avLst/>
                        </a:prstGeom>
                        <a:noFill/>
                        <a:ln w="38100">
                          <a:noFill/>
                          <a:miter/>
                        </a:ln>
                      </p:spPr>
                    </p:pic>
                  </p:oleObj>
                </mc:Fallback>
              </mc:AlternateContent>
            </a:graphicData>
          </a:graphic>
        </p:graphicFrame>
        <p:sp>
          <p:nvSpPr>
            <p:cNvPr id="57379" name="Text Box 106"/>
            <p:cNvSpPr txBox="1"/>
            <p:nvPr/>
          </p:nvSpPr>
          <p:spPr>
            <a:xfrm>
              <a:off x="2607" y="3308"/>
              <a:ext cx="1008"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b="1" dirty="0">
                  <a:latin typeface="Arial" panose="020B0604020202020204" pitchFamily="34" charset="0"/>
                  <a:ea typeface="微软雅黑" panose="020B0503020204020204" pitchFamily="34" charset="-122"/>
                </a:rPr>
                <a:t>时为</a:t>
              </a:r>
              <a:r>
                <a:rPr lang="en-US" altLang="zh-CN" sz="1800" b="1" dirty="0">
                  <a:latin typeface="Arial" panose="020B0604020202020204" pitchFamily="34" charset="0"/>
                  <a:ea typeface="微软雅黑" panose="020B0503020204020204" pitchFamily="34" charset="-122"/>
                </a:rPr>
                <a:t>52db</a:t>
              </a:r>
            </a:p>
          </p:txBody>
        </p:sp>
      </p:grpSp>
      <p:grpSp>
        <p:nvGrpSpPr>
          <p:cNvPr id="7" name="Group 107"/>
          <p:cNvGrpSpPr/>
          <p:nvPr/>
        </p:nvGrpSpPr>
        <p:grpSpPr>
          <a:xfrm>
            <a:off x="2641600" y="5867400"/>
            <a:ext cx="3759200" cy="914400"/>
            <a:chOff x="608" y="3552"/>
            <a:chExt cx="2368" cy="576"/>
          </a:xfrm>
        </p:grpSpPr>
        <p:sp>
          <p:nvSpPr>
            <p:cNvPr id="57369" name="Rectangle 108"/>
            <p:cNvSpPr/>
            <p:nvPr/>
          </p:nvSpPr>
          <p:spPr>
            <a:xfrm>
              <a:off x="608" y="3552"/>
              <a:ext cx="2304" cy="576"/>
            </a:xfrm>
            <a:prstGeom prst="rect">
              <a:avLst/>
            </a:prstGeom>
            <a:solidFill>
              <a:srgbClr val="FFFF99"/>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nvGrpSpPr>
            <p:cNvPr id="57370" name="Group 109"/>
            <p:cNvGrpSpPr/>
            <p:nvPr/>
          </p:nvGrpSpPr>
          <p:grpSpPr>
            <a:xfrm>
              <a:off x="627" y="3552"/>
              <a:ext cx="2349" cy="521"/>
              <a:chOff x="627" y="3552"/>
              <a:chExt cx="2349" cy="521"/>
            </a:xfrm>
          </p:grpSpPr>
          <p:sp>
            <p:nvSpPr>
              <p:cNvPr id="57371" name="Text Box 110"/>
              <p:cNvSpPr txBox="1"/>
              <p:nvPr/>
            </p:nvSpPr>
            <p:spPr>
              <a:xfrm>
                <a:off x="639" y="3552"/>
                <a:ext cx="2289"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b="1" dirty="0">
                    <a:latin typeface="Arial" panose="020B0604020202020204" pitchFamily="34" charset="0"/>
                    <a:ea typeface="微软雅黑" panose="020B0503020204020204" pitchFamily="34" charset="-122"/>
                  </a:rPr>
                  <a:t>转折频率：</a:t>
                </a:r>
                <a:r>
                  <a:rPr lang="en-US" altLang="zh-CN" sz="1800" b="1" dirty="0">
                    <a:latin typeface="Arial" panose="020B0604020202020204" pitchFamily="34" charset="0"/>
                    <a:ea typeface="微软雅黑" panose="020B0503020204020204" pitchFamily="34" charset="-122"/>
                  </a:rPr>
                  <a:t>0.5     2      30</a:t>
                </a:r>
              </a:p>
            </p:txBody>
          </p:sp>
          <p:sp>
            <p:nvSpPr>
              <p:cNvPr id="57372" name="Text Box 111"/>
              <p:cNvSpPr txBox="1"/>
              <p:nvPr/>
            </p:nvSpPr>
            <p:spPr>
              <a:xfrm>
                <a:off x="627" y="3840"/>
                <a:ext cx="2349"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b="1" dirty="0">
                    <a:latin typeface="Arial" panose="020B0604020202020204" pitchFamily="34" charset="0"/>
                    <a:ea typeface="微软雅黑" panose="020B0503020204020204" pitchFamily="34" charset="-122"/>
                  </a:rPr>
                  <a:t>斜率：       </a:t>
                </a:r>
                <a:r>
                  <a:rPr lang="en-US" altLang="zh-CN" sz="1800" b="1" dirty="0">
                    <a:latin typeface="Arial" panose="020B0604020202020204" pitchFamily="34" charset="0"/>
                    <a:ea typeface="微软雅黑" panose="020B0503020204020204" pitchFamily="34" charset="-122"/>
                  </a:rPr>
                  <a:t>-20   +20   -20</a:t>
                </a:r>
              </a:p>
            </p:txBody>
          </p:sp>
        </p:grpSp>
      </p:grpSp>
      <p:sp>
        <p:nvSpPr>
          <p:cNvPr id="58480" name="Line 112"/>
          <p:cNvSpPr/>
          <p:nvPr/>
        </p:nvSpPr>
        <p:spPr>
          <a:xfrm>
            <a:off x="1371600" y="1536700"/>
            <a:ext cx="2590800" cy="825500"/>
          </a:xfrm>
          <a:prstGeom prst="line">
            <a:avLst/>
          </a:prstGeom>
          <a:ln w="44450" cap="flat" cmpd="sng">
            <a:solidFill>
              <a:schemeClr val="accent2"/>
            </a:solidFill>
            <a:prstDash val="solid"/>
            <a:headEnd type="none" w="med" len="med"/>
            <a:tailEnd type="none" w="med" len="med"/>
          </a:ln>
        </p:spPr>
      </p:sp>
      <p:sp>
        <p:nvSpPr>
          <p:cNvPr id="58481" name="Line 113"/>
          <p:cNvSpPr/>
          <p:nvPr/>
        </p:nvSpPr>
        <p:spPr>
          <a:xfrm>
            <a:off x="6134100" y="2362200"/>
            <a:ext cx="0" cy="1482725"/>
          </a:xfrm>
          <a:prstGeom prst="line">
            <a:avLst/>
          </a:prstGeom>
          <a:ln w="38100" cap="flat" cmpd="sng">
            <a:solidFill>
              <a:srgbClr val="FF0000"/>
            </a:solidFill>
            <a:prstDash val="sysDot"/>
            <a:headEnd type="none" w="med" len="med"/>
            <a:tailEnd type="none" w="med" len="med"/>
          </a:ln>
        </p:spPr>
      </p:sp>
      <p:sp>
        <p:nvSpPr>
          <p:cNvPr id="58482" name="Line 114"/>
          <p:cNvSpPr/>
          <p:nvPr/>
        </p:nvSpPr>
        <p:spPr>
          <a:xfrm>
            <a:off x="3962400" y="2362200"/>
            <a:ext cx="2209800" cy="1524000"/>
          </a:xfrm>
          <a:prstGeom prst="line">
            <a:avLst/>
          </a:prstGeom>
          <a:ln w="9525" cap="flat" cmpd="sng">
            <a:solidFill>
              <a:schemeClr val="tx1"/>
            </a:solidFill>
            <a:prstDash val="solid"/>
            <a:headEnd type="none" w="med" len="med"/>
            <a:tailEnd type="none" w="med" len="med"/>
          </a:ln>
        </p:spPr>
      </p:sp>
      <p:sp>
        <p:nvSpPr>
          <p:cNvPr id="58483" name="Line 115"/>
          <p:cNvSpPr/>
          <p:nvPr/>
        </p:nvSpPr>
        <p:spPr>
          <a:xfrm>
            <a:off x="3905250" y="2343150"/>
            <a:ext cx="1371600" cy="914400"/>
          </a:xfrm>
          <a:prstGeom prst="line">
            <a:avLst/>
          </a:prstGeom>
          <a:ln w="38100" cap="flat" cmpd="sng">
            <a:solidFill>
              <a:srgbClr val="FF0000"/>
            </a:solidFill>
            <a:prstDash val="solid"/>
            <a:headEnd type="none" w="med" len="med"/>
            <a:tailEnd type="none" w="med" len="med"/>
          </a:ln>
        </p:spPr>
      </p:sp>
      <p:sp>
        <p:nvSpPr>
          <p:cNvPr id="58484" name="Line 116"/>
          <p:cNvSpPr/>
          <p:nvPr/>
        </p:nvSpPr>
        <p:spPr>
          <a:xfrm>
            <a:off x="5257800" y="3276600"/>
            <a:ext cx="2209800" cy="0"/>
          </a:xfrm>
          <a:prstGeom prst="line">
            <a:avLst/>
          </a:prstGeom>
          <a:ln w="38100" cap="flat" cmpd="sng">
            <a:solidFill>
              <a:schemeClr val="accent2"/>
            </a:solidFill>
            <a:prstDash val="sysDot"/>
            <a:headEnd type="none" w="med" len="med"/>
            <a:tailEnd type="none" w="med" len="med"/>
          </a:ln>
        </p:spPr>
      </p:sp>
      <p:sp>
        <p:nvSpPr>
          <p:cNvPr id="58485" name="Line 117"/>
          <p:cNvSpPr/>
          <p:nvPr/>
        </p:nvSpPr>
        <p:spPr>
          <a:xfrm>
            <a:off x="7442200" y="3276600"/>
            <a:ext cx="0" cy="685800"/>
          </a:xfrm>
          <a:prstGeom prst="line">
            <a:avLst/>
          </a:prstGeom>
          <a:ln w="38100" cap="flat" cmpd="sng">
            <a:solidFill>
              <a:schemeClr val="accent2"/>
            </a:solidFill>
            <a:prstDash val="sysDot"/>
            <a:headEnd type="none" w="med" len="med"/>
            <a:tailEnd type="none" w="med" len="med"/>
          </a:ln>
        </p:spPr>
      </p:sp>
      <p:sp>
        <p:nvSpPr>
          <p:cNvPr id="58486" name="Line 118"/>
          <p:cNvSpPr/>
          <p:nvPr/>
        </p:nvSpPr>
        <p:spPr>
          <a:xfrm>
            <a:off x="5308600" y="3289300"/>
            <a:ext cx="2133600" cy="685800"/>
          </a:xfrm>
          <a:prstGeom prst="line">
            <a:avLst/>
          </a:prstGeom>
          <a:ln w="9525" cap="flat" cmpd="sng">
            <a:solidFill>
              <a:schemeClr val="tx1"/>
            </a:solidFill>
            <a:prstDash val="solid"/>
            <a:headEnd type="none" w="med" len="med"/>
            <a:tailEnd type="none" w="med" len="med"/>
          </a:ln>
        </p:spPr>
      </p:sp>
      <p:sp>
        <p:nvSpPr>
          <p:cNvPr id="58487" name="Line 119"/>
          <p:cNvSpPr/>
          <p:nvPr/>
        </p:nvSpPr>
        <p:spPr>
          <a:xfrm>
            <a:off x="5283200" y="3276600"/>
            <a:ext cx="2565400" cy="838200"/>
          </a:xfrm>
          <a:prstGeom prst="line">
            <a:avLst/>
          </a:prstGeom>
          <a:ln w="38100" cap="flat" cmpd="sng">
            <a:solidFill>
              <a:schemeClr val="accent2"/>
            </a:solidFill>
            <a:prstDash val="solid"/>
            <a:headEnd type="none" w="med" len="med"/>
            <a:tailEnd type="none" w="med" len="med"/>
          </a:ln>
        </p:spPr>
      </p:sp>
      <p:sp>
        <p:nvSpPr>
          <p:cNvPr id="58488" name="Text Box 120"/>
          <p:cNvSpPr txBox="1"/>
          <p:nvPr/>
        </p:nvSpPr>
        <p:spPr>
          <a:xfrm>
            <a:off x="6578600" y="3314700"/>
            <a:ext cx="838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solidFill>
                  <a:schemeClr val="accent2"/>
                </a:solidFill>
                <a:latin typeface="Arial" panose="020B0604020202020204" pitchFamily="34" charset="0"/>
                <a:ea typeface="微软雅黑" panose="020B0503020204020204" pitchFamily="34" charset="-122"/>
                <a:cs typeface="Arial" panose="020B0604020202020204" pitchFamily="34" charset="0"/>
              </a:rPr>
              <a:t>[-20]</a:t>
            </a:r>
            <a:endParaRPr lang="en-US" altLang="zh-CN" sz="1800" b="1" dirty="0">
              <a:solidFill>
                <a:schemeClr val="accent2"/>
              </a:solidFill>
              <a:latin typeface="Arial" panose="020B0604020202020204" pitchFamily="34" charset="0"/>
              <a:ea typeface="Arial" panose="020B0604020202020204" pitchFamily="34" charset="0"/>
            </a:endParaRPr>
          </a:p>
        </p:txBody>
      </p:sp>
      <p:sp>
        <p:nvSpPr>
          <p:cNvPr id="58489" name="Line 121"/>
          <p:cNvSpPr/>
          <p:nvPr/>
        </p:nvSpPr>
        <p:spPr>
          <a:xfrm>
            <a:off x="7848600" y="4114800"/>
            <a:ext cx="1295400" cy="838200"/>
          </a:xfrm>
          <a:prstGeom prst="line">
            <a:avLst/>
          </a:prstGeom>
          <a:ln w="38100" cap="flat" cmpd="sng">
            <a:solidFill>
              <a:srgbClr val="FF0000"/>
            </a:solidFill>
            <a:prstDash val="solid"/>
            <a:headEnd type="none" w="med" len="med"/>
            <a:tailEnd type="none" w="med" len="med"/>
          </a:ln>
        </p:spPr>
      </p:sp>
      <p:sp>
        <p:nvSpPr>
          <p:cNvPr id="58490" name="Text Box 122"/>
          <p:cNvSpPr txBox="1"/>
          <p:nvPr/>
        </p:nvSpPr>
        <p:spPr>
          <a:xfrm>
            <a:off x="7810500" y="4457700"/>
            <a:ext cx="838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solidFill>
                  <a:srgbClr val="FF0066"/>
                </a:solidFill>
                <a:latin typeface="Arial" panose="020B0604020202020204" pitchFamily="34" charset="0"/>
                <a:ea typeface="微软雅黑" panose="020B0503020204020204" pitchFamily="34" charset="-122"/>
                <a:cs typeface="Arial" panose="020B0604020202020204" pitchFamily="34" charset="0"/>
              </a:rPr>
              <a:t>[-40]</a:t>
            </a:r>
            <a:endParaRPr lang="en-US" altLang="zh-CN" sz="1800" b="1" dirty="0">
              <a:solidFill>
                <a:srgbClr val="FF0066"/>
              </a:solidFill>
              <a:latin typeface="Arial" panose="020B0604020202020204" pitchFamily="34" charset="0"/>
              <a:ea typeface="Arial" panose="020B0604020202020204" pitchFamily="34" charset="0"/>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ppt_x</p:attrName>
                                        </p:attrNameLst>
                                      </p:cBhvr>
                                      <p:tavLst>
                                        <p:tav tm="0">
                                          <p:val>
                                            <p:strVal val="#ppt_x-#ppt_w/2"/>
                                          </p:val>
                                        </p:tav>
                                        <p:tav tm="100000">
                                          <p:val>
                                            <p:strVal val="#ppt_x"/>
                                          </p:val>
                                        </p:tav>
                                      </p:tavLst>
                                    </p:anim>
                                    <p:anim calcmode="lin" valueType="num">
                                      <p:cBhvr>
                                        <p:cTn id="13" dur="500" fill="hold"/>
                                        <p:tgtEl>
                                          <p:spTgt spid="6"/>
                                        </p:tgtEl>
                                        <p:attrNameLst>
                                          <p:attrName>ppt_y</p:attrName>
                                        </p:attrNameLst>
                                      </p:cBhvr>
                                      <p:tavLst>
                                        <p:tav tm="0">
                                          <p:val>
                                            <p:strVal val="#ppt_y"/>
                                          </p:val>
                                        </p:tav>
                                        <p:tav tm="100000">
                                          <p:val>
                                            <p:strVal val="#ppt_y"/>
                                          </p:val>
                                        </p:tav>
                                      </p:tavLst>
                                    </p:anim>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ppt_x</p:attrName>
                                        </p:attrNameLst>
                                      </p:cBhvr>
                                      <p:tavLst>
                                        <p:tav tm="0">
                                          <p:val>
                                            <p:strVal val="#ppt_x-#ppt_w/2"/>
                                          </p:val>
                                        </p:tav>
                                        <p:tav tm="100000">
                                          <p:val>
                                            <p:strVal val="#ppt_x"/>
                                          </p:val>
                                        </p:tav>
                                      </p:tavLst>
                                    </p:anim>
                                    <p:anim calcmode="lin" valueType="num">
                                      <p:cBhvr>
                                        <p:cTn id="21" dur="500" fill="hold"/>
                                        <p:tgtEl>
                                          <p:spTgt spid="7"/>
                                        </p:tgtEl>
                                        <p:attrNameLst>
                                          <p:attrName>ppt_y</p:attrName>
                                        </p:attrNameLst>
                                      </p:cBhvr>
                                      <p:tavLst>
                                        <p:tav tm="0">
                                          <p:val>
                                            <p:strVal val="#ppt_y"/>
                                          </p:val>
                                        </p:tav>
                                        <p:tav tm="100000">
                                          <p:val>
                                            <p:strVal val="#ppt_y"/>
                                          </p:val>
                                        </p:tav>
                                      </p:tavLst>
                                    </p:anim>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arn(out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5" presetClass="entr" presetSubtype="0" fill="hold" grpId="0" nodeType="clickEffect">
                                  <p:stCondLst>
                                    <p:cond delay="0"/>
                                  </p:stCondLst>
                                  <p:childTnLst>
                                    <p:set>
                                      <p:cBhvr>
                                        <p:cTn id="32" dur="1" fill="hold">
                                          <p:stCondLst>
                                            <p:cond delay="0"/>
                                          </p:stCondLst>
                                        </p:cTn>
                                        <p:tgtEl>
                                          <p:spTgt spid="58457"/>
                                        </p:tgtEl>
                                        <p:attrNameLst>
                                          <p:attrName>style.visibility</p:attrName>
                                        </p:attrNameLst>
                                      </p:cBhvr>
                                      <p:to>
                                        <p:strVal val="visible"/>
                                      </p:to>
                                    </p:set>
                                    <p:anim calcmode="lin" valueType="num">
                                      <p:cBhvr>
                                        <p:cTn id="33" dur="1000" fill="hold"/>
                                        <p:tgtEl>
                                          <p:spTgt spid="58457"/>
                                        </p:tgtEl>
                                        <p:attrNameLst>
                                          <p:attrName>ppt_w</p:attrName>
                                        </p:attrNameLst>
                                      </p:cBhvr>
                                      <p:tavLst>
                                        <p:tav tm="0">
                                          <p:val>
                                            <p:fltVal val="0"/>
                                          </p:val>
                                        </p:tav>
                                        <p:tav tm="100000">
                                          <p:val>
                                            <p:strVal val="#ppt_w"/>
                                          </p:val>
                                        </p:tav>
                                      </p:tavLst>
                                    </p:anim>
                                    <p:anim calcmode="lin" valueType="num">
                                      <p:cBhvr>
                                        <p:cTn id="34" dur="1000" fill="hold"/>
                                        <p:tgtEl>
                                          <p:spTgt spid="58457"/>
                                        </p:tgtEl>
                                        <p:attrNameLst>
                                          <p:attrName>ppt_h</p:attrName>
                                        </p:attrNameLst>
                                      </p:cBhvr>
                                      <p:tavLst>
                                        <p:tav tm="0">
                                          <p:val>
                                            <p:fltVal val="0"/>
                                          </p:val>
                                        </p:tav>
                                        <p:tav tm="100000">
                                          <p:val>
                                            <p:strVal val="#ppt_h"/>
                                          </p:val>
                                        </p:tav>
                                      </p:tavLst>
                                    </p:anim>
                                    <p:anim calcmode="lin" valueType="num">
                                      <p:cBhvr>
                                        <p:cTn id="35" dur="1000" fill="hold"/>
                                        <p:tgtEl>
                                          <p:spTgt spid="58457"/>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5845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p:stCondLst>
                        <p:cond delay="indefinite"/>
                      </p:stCondLst>
                      <p:childTnLst>
                        <p:par>
                          <p:cTn id="38" fill="hold">
                            <p:stCondLst>
                              <p:cond delay="0"/>
                            </p:stCondLst>
                            <p:childTnLst>
                              <p:par>
                                <p:cTn id="39" presetID="15" presetClass="entr" presetSubtype="0" fill="hold" grpId="0" nodeType="clickEffect">
                                  <p:stCondLst>
                                    <p:cond delay="0"/>
                                  </p:stCondLst>
                                  <p:childTnLst>
                                    <p:set>
                                      <p:cBhvr>
                                        <p:cTn id="40" dur="1" fill="hold">
                                          <p:stCondLst>
                                            <p:cond delay="0"/>
                                          </p:stCondLst>
                                        </p:cTn>
                                        <p:tgtEl>
                                          <p:spTgt spid="58458"/>
                                        </p:tgtEl>
                                        <p:attrNameLst>
                                          <p:attrName>style.visibility</p:attrName>
                                        </p:attrNameLst>
                                      </p:cBhvr>
                                      <p:to>
                                        <p:strVal val="visible"/>
                                      </p:to>
                                    </p:set>
                                    <p:anim calcmode="lin" valueType="num">
                                      <p:cBhvr>
                                        <p:cTn id="41" dur="1000" fill="hold"/>
                                        <p:tgtEl>
                                          <p:spTgt spid="58458"/>
                                        </p:tgtEl>
                                        <p:attrNameLst>
                                          <p:attrName>ppt_w</p:attrName>
                                        </p:attrNameLst>
                                      </p:cBhvr>
                                      <p:tavLst>
                                        <p:tav tm="0">
                                          <p:val>
                                            <p:fltVal val="0"/>
                                          </p:val>
                                        </p:tav>
                                        <p:tav tm="100000">
                                          <p:val>
                                            <p:strVal val="#ppt_w"/>
                                          </p:val>
                                        </p:tav>
                                      </p:tavLst>
                                    </p:anim>
                                    <p:anim calcmode="lin" valueType="num">
                                      <p:cBhvr>
                                        <p:cTn id="42" dur="1000" fill="hold"/>
                                        <p:tgtEl>
                                          <p:spTgt spid="58458"/>
                                        </p:tgtEl>
                                        <p:attrNameLst>
                                          <p:attrName>ppt_h</p:attrName>
                                        </p:attrNameLst>
                                      </p:cBhvr>
                                      <p:tavLst>
                                        <p:tav tm="0">
                                          <p:val>
                                            <p:fltVal val="0"/>
                                          </p:val>
                                        </p:tav>
                                        <p:tav tm="100000">
                                          <p:val>
                                            <p:strVal val="#ppt_h"/>
                                          </p:val>
                                        </p:tav>
                                      </p:tavLst>
                                    </p:anim>
                                    <p:anim calcmode="lin" valueType="num">
                                      <p:cBhvr>
                                        <p:cTn id="43" dur="1000" fill="hold"/>
                                        <p:tgtEl>
                                          <p:spTgt spid="58458"/>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5845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58480"/>
                                        </p:tgtEl>
                                        <p:attrNameLst>
                                          <p:attrName>style.visibility</p:attrName>
                                        </p:attrNameLst>
                                      </p:cBhvr>
                                      <p:to>
                                        <p:strVal val="visible"/>
                                      </p:to>
                                    </p:set>
                                    <p:animEffect transition="in" filter="strips(downRight)">
                                      <p:cBhvr>
                                        <p:cTn id="49" dur="500"/>
                                        <p:tgtEl>
                                          <p:spTgt spid="58480"/>
                                        </p:tgtEl>
                                      </p:cBhvr>
                                    </p:animEffect>
                                  </p:childTnLst>
                                </p:cTn>
                              </p:par>
                            </p:childTnLst>
                          </p:cTn>
                        </p:par>
                        <p:par>
                          <p:cTn id="50" fill="hold">
                            <p:stCondLst>
                              <p:cond delay="500"/>
                            </p:stCondLst>
                            <p:childTnLst>
                              <p:par>
                                <p:cTn id="51" presetID="17" presetClass="entr" presetSubtype="8" fill="hold" grpId="0" nodeType="afterEffect">
                                  <p:stCondLst>
                                    <p:cond delay="0"/>
                                  </p:stCondLst>
                                  <p:childTnLst>
                                    <p:set>
                                      <p:cBhvr>
                                        <p:cTn id="52" dur="1" fill="hold">
                                          <p:stCondLst>
                                            <p:cond delay="0"/>
                                          </p:stCondLst>
                                        </p:cTn>
                                        <p:tgtEl>
                                          <p:spTgt spid="58459"/>
                                        </p:tgtEl>
                                        <p:attrNameLst>
                                          <p:attrName>style.visibility</p:attrName>
                                        </p:attrNameLst>
                                      </p:cBhvr>
                                      <p:to>
                                        <p:strVal val="visible"/>
                                      </p:to>
                                    </p:set>
                                    <p:anim calcmode="lin" valueType="num">
                                      <p:cBhvr>
                                        <p:cTn id="53" dur="500" fill="hold"/>
                                        <p:tgtEl>
                                          <p:spTgt spid="58459"/>
                                        </p:tgtEl>
                                        <p:attrNameLst>
                                          <p:attrName>ppt_x</p:attrName>
                                        </p:attrNameLst>
                                      </p:cBhvr>
                                      <p:tavLst>
                                        <p:tav tm="0">
                                          <p:val>
                                            <p:strVal val="#ppt_x-#ppt_w/2"/>
                                          </p:val>
                                        </p:tav>
                                        <p:tav tm="100000">
                                          <p:val>
                                            <p:strVal val="#ppt_x"/>
                                          </p:val>
                                        </p:tav>
                                      </p:tavLst>
                                    </p:anim>
                                    <p:anim calcmode="lin" valueType="num">
                                      <p:cBhvr>
                                        <p:cTn id="54" dur="500" fill="hold"/>
                                        <p:tgtEl>
                                          <p:spTgt spid="58459"/>
                                        </p:tgtEl>
                                        <p:attrNameLst>
                                          <p:attrName>ppt_y</p:attrName>
                                        </p:attrNameLst>
                                      </p:cBhvr>
                                      <p:tavLst>
                                        <p:tav tm="0">
                                          <p:val>
                                            <p:strVal val="#ppt_y"/>
                                          </p:val>
                                        </p:tav>
                                        <p:tav tm="100000">
                                          <p:val>
                                            <p:strVal val="#ppt_y"/>
                                          </p:val>
                                        </p:tav>
                                      </p:tavLst>
                                    </p:anim>
                                    <p:anim calcmode="lin" valueType="num">
                                      <p:cBhvr>
                                        <p:cTn id="55" dur="500" fill="hold"/>
                                        <p:tgtEl>
                                          <p:spTgt spid="58459"/>
                                        </p:tgtEl>
                                        <p:attrNameLst>
                                          <p:attrName>ppt_w</p:attrName>
                                        </p:attrNameLst>
                                      </p:cBhvr>
                                      <p:tavLst>
                                        <p:tav tm="0">
                                          <p:val>
                                            <p:fltVal val="0"/>
                                          </p:val>
                                        </p:tav>
                                        <p:tav tm="100000">
                                          <p:val>
                                            <p:strVal val="#ppt_w"/>
                                          </p:val>
                                        </p:tav>
                                      </p:tavLst>
                                    </p:anim>
                                    <p:anim calcmode="lin" valueType="num">
                                      <p:cBhvr>
                                        <p:cTn id="56" dur="500" fill="hold"/>
                                        <p:tgtEl>
                                          <p:spTgt spid="58459"/>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8" fill="hold" nodeType="clickEffect">
                                  <p:stCondLst>
                                    <p:cond delay="0"/>
                                  </p:stCondLst>
                                  <p:childTnLst>
                                    <p:set>
                                      <p:cBhvr>
                                        <p:cTn id="60" dur="1" fill="hold">
                                          <p:stCondLst>
                                            <p:cond delay="0"/>
                                          </p:stCondLst>
                                        </p:cTn>
                                        <p:tgtEl>
                                          <p:spTgt spid="58460"/>
                                        </p:tgtEl>
                                        <p:attrNameLst>
                                          <p:attrName>style.visibility</p:attrName>
                                        </p:attrNameLst>
                                      </p:cBhvr>
                                      <p:to>
                                        <p:strVal val="visible"/>
                                      </p:to>
                                    </p:set>
                                    <p:anim calcmode="lin" valueType="num">
                                      <p:cBhvr>
                                        <p:cTn id="61" dur="500" fill="hold"/>
                                        <p:tgtEl>
                                          <p:spTgt spid="58460"/>
                                        </p:tgtEl>
                                        <p:attrNameLst>
                                          <p:attrName>ppt_x</p:attrName>
                                        </p:attrNameLst>
                                      </p:cBhvr>
                                      <p:tavLst>
                                        <p:tav tm="0">
                                          <p:val>
                                            <p:strVal val="#ppt_x-#ppt_w/2"/>
                                          </p:val>
                                        </p:tav>
                                        <p:tav tm="100000">
                                          <p:val>
                                            <p:strVal val="#ppt_x"/>
                                          </p:val>
                                        </p:tav>
                                      </p:tavLst>
                                    </p:anim>
                                    <p:anim calcmode="lin" valueType="num">
                                      <p:cBhvr>
                                        <p:cTn id="62" dur="500" fill="hold"/>
                                        <p:tgtEl>
                                          <p:spTgt spid="58460"/>
                                        </p:tgtEl>
                                        <p:attrNameLst>
                                          <p:attrName>ppt_y</p:attrName>
                                        </p:attrNameLst>
                                      </p:cBhvr>
                                      <p:tavLst>
                                        <p:tav tm="0">
                                          <p:val>
                                            <p:strVal val="#ppt_y"/>
                                          </p:val>
                                        </p:tav>
                                        <p:tav tm="100000">
                                          <p:val>
                                            <p:strVal val="#ppt_y"/>
                                          </p:val>
                                        </p:tav>
                                      </p:tavLst>
                                    </p:anim>
                                    <p:anim calcmode="lin" valueType="num">
                                      <p:cBhvr>
                                        <p:cTn id="63" dur="500" fill="hold"/>
                                        <p:tgtEl>
                                          <p:spTgt spid="58460"/>
                                        </p:tgtEl>
                                        <p:attrNameLst>
                                          <p:attrName>ppt_w</p:attrName>
                                        </p:attrNameLst>
                                      </p:cBhvr>
                                      <p:tavLst>
                                        <p:tav tm="0">
                                          <p:val>
                                            <p:fltVal val="0"/>
                                          </p:val>
                                        </p:tav>
                                        <p:tav tm="100000">
                                          <p:val>
                                            <p:strVal val="#ppt_w"/>
                                          </p:val>
                                        </p:tav>
                                      </p:tavLst>
                                    </p:anim>
                                    <p:anim calcmode="lin" valueType="num">
                                      <p:cBhvr>
                                        <p:cTn id="64" dur="500" fill="hold"/>
                                        <p:tgtEl>
                                          <p:spTgt spid="58460"/>
                                        </p:tgtEl>
                                        <p:attrNameLst>
                                          <p:attrName>ppt_h</p:attrName>
                                        </p:attrNameLst>
                                      </p:cBhvr>
                                      <p:tavLst>
                                        <p:tav tm="0">
                                          <p:val>
                                            <p:strVal val="#ppt_h"/>
                                          </p:val>
                                        </p:tav>
                                        <p:tav tm="100000">
                                          <p:val>
                                            <p:strVal val="#ppt_h"/>
                                          </p:val>
                                        </p:tav>
                                      </p:tavLst>
                                    </p:anim>
                                  </p:childTnLst>
                                </p:cTn>
                              </p:par>
                            </p:childTnLst>
                          </p:cTn>
                        </p:par>
                        <p:par>
                          <p:cTn id="65" fill="hold">
                            <p:stCondLst>
                              <p:cond delay="500"/>
                            </p:stCondLst>
                            <p:childTnLst>
                              <p:par>
                                <p:cTn id="66" presetID="17" presetClass="entr" presetSubtype="1" fill="hold" nodeType="afterEffect">
                                  <p:stCondLst>
                                    <p:cond delay="1000"/>
                                  </p:stCondLst>
                                  <p:childTnLst>
                                    <p:set>
                                      <p:cBhvr>
                                        <p:cTn id="67" dur="1" fill="hold">
                                          <p:stCondLst>
                                            <p:cond delay="0"/>
                                          </p:stCondLst>
                                        </p:cTn>
                                        <p:tgtEl>
                                          <p:spTgt spid="58481"/>
                                        </p:tgtEl>
                                        <p:attrNameLst>
                                          <p:attrName>style.visibility</p:attrName>
                                        </p:attrNameLst>
                                      </p:cBhvr>
                                      <p:to>
                                        <p:strVal val="visible"/>
                                      </p:to>
                                    </p:set>
                                    <p:anim calcmode="lin" valueType="num">
                                      <p:cBhvr>
                                        <p:cTn id="68" dur="500" fill="hold"/>
                                        <p:tgtEl>
                                          <p:spTgt spid="58481"/>
                                        </p:tgtEl>
                                        <p:attrNameLst>
                                          <p:attrName>ppt_x</p:attrName>
                                        </p:attrNameLst>
                                      </p:cBhvr>
                                      <p:tavLst>
                                        <p:tav tm="0">
                                          <p:val>
                                            <p:strVal val="#ppt_x"/>
                                          </p:val>
                                        </p:tav>
                                        <p:tav tm="100000">
                                          <p:val>
                                            <p:strVal val="#ppt_x"/>
                                          </p:val>
                                        </p:tav>
                                      </p:tavLst>
                                    </p:anim>
                                    <p:anim calcmode="lin" valueType="num">
                                      <p:cBhvr>
                                        <p:cTn id="69" dur="500" fill="hold"/>
                                        <p:tgtEl>
                                          <p:spTgt spid="58481"/>
                                        </p:tgtEl>
                                        <p:attrNameLst>
                                          <p:attrName>ppt_y</p:attrName>
                                        </p:attrNameLst>
                                      </p:cBhvr>
                                      <p:tavLst>
                                        <p:tav tm="0">
                                          <p:val>
                                            <p:strVal val="#ppt_y-#ppt_h/2"/>
                                          </p:val>
                                        </p:tav>
                                        <p:tav tm="100000">
                                          <p:val>
                                            <p:strVal val="#ppt_y"/>
                                          </p:val>
                                        </p:tav>
                                      </p:tavLst>
                                    </p:anim>
                                    <p:anim calcmode="lin" valueType="num">
                                      <p:cBhvr>
                                        <p:cTn id="70" dur="500" fill="hold"/>
                                        <p:tgtEl>
                                          <p:spTgt spid="58481"/>
                                        </p:tgtEl>
                                        <p:attrNameLst>
                                          <p:attrName>ppt_w</p:attrName>
                                        </p:attrNameLst>
                                      </p:cBhvr>
                                      <p:tavLst>
                                        <p:tav tm="0">
                                          <p:val>
                                            <p:strVal val="#ppt_w"/>
                                          </p:val>
                                        </p:tav>
                                        <p:tav tm="100000">
                                          <p:val>
                                            <p:strVal val="#ppt_w"/>
                                          </p:val>
                                        </p:tav>
                                      </p:tavLst>
                                    </p:anim>
                                    <p:anim calcmode="lin" valueType="num">
                                      <p:cBhvr>
                                        <p:cTn id="71" dur="500" fill="hold"/>
                                        <p:tgtEl>
                                          <p:spTgt spid="58481"/>
                                        </p:tgtEl>
                                        <p:attrNameLst>
                                          <p:attrName>ppt_h</p:attrName>
                                        </p:attrNameLst>
                                      </p:cBhvr>
                                      <p:tavLst>
                                        <p:tav tm="0">
                                          <p:val>
                                            <p:fltVal val="0"/>
                                          </p:val>
                                        </p:tav>
                                        <p:tav tm="100000">
                                          <p:val>
                                            <p:strVal val="#ppt_h"/>
                                          </p:val>
                                        </p:tav>
                                      </p:tavLst>
                                    </p:anim>
                                  </p:childTnLst>
                                </p:cTn>
                              </p:par>
                            </p:childTnLst>
                          </p:cTn>
                        </p:par>
                        <p:par>
                          <p:cTn id="72" fill="hold">
                            <p:stCondLst>
                              <p:cond delay="2000"/>
                            </p:stCondLst>
                            <p:childTnLst>
                              <p:par>
                                <p:cTn id="73" presetID="18" presetClass="entr" presetSubtype="6" fill="hold" nodeType="afterEffect">
                                  <p:stCondLst>
                                    <p:cond delay="2000"/>
                                  </p:stCondLst>
                                  <p:childTnLst>
                                    <p:set>
                                      <p:cBhvr>
                                        <p:cTn id="74" dur="1" fill="hold">
                                          <p:stCondLst>
                                            <p:cond delay="0"/>
                                          </p:stCondLst>
                                        </p:cTn>
                                        <p:tgtEl>
                                          <p:spTgt spid="58482"/>
                                        </p:tgtEl>
                                        <p:attrNameLst>
                                          <p:attrName>style.visibility</p:attrName>
                                        </p:attrNameLst>
                                      </p:cBhvr>
                                      <p:to>
                                        <p:strVal val="visible"/>
                                      </p:to>
                                    </p:set>
                                    <p:animEffect transition="in" filter="strips(downRight)">
                                      <p:cBhvr>
                                        <p:cTn id="75" dur="500"/>
                                        <p:tgtEl>
                                          <p:spTgt spid="58482"/>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6" fill="hold" nodeType="clickEffect">
                                  <p:stCondLst>
                                    <p:cond delay="0"/>
                                  </p:stCondLst>
                                  <p:childTnLst>
                                    <p:set>
                                      <p:cBhvr>
                                        <p:cTn id="79" dur="1" fill="hold">
                                          <p:stCondLst>
                                            <p:cond delay="0"/>
                                          </p:stCondLst>
                                        </p:cTn>
                                        <p:tgtEl>
                                          <p:spTgt spid="58483"/>
                                        </p:tgtEl>
                                        <p:attrNameLst>
                                          <p:attrName>style.visibility</p:attrName>
                                        </p:attrNameLst>
                                      </p:cBhvr>
                                      <p:to>
                                        <p:strVal val="visible"/>
                                      </p:to>
                                    </p:set>
                                    <p:animEffect transition="in" filter="strips(downRight)">
                                      <p:cBhvr>
                                        <p:cTn id="80" dur="500"/>
                                        <p:tgtEl>
                                          <p:spTgt spid="58483"/>
                                        </p:tgtEl>
                                      </p:cBhvr>
                                    </p:animEffect>
                                  </p:childTnLst>
                                </p:cTn>
                              </p:par>
                            </p:childTnLst>
                          </p:cTn>
                        </p:par>
                        <p:par>
                          <p:cTn id="81" fill="hold">
                            <p:stCondLst>
                              <p:cond delay="500"/>
                            </p:stCondLst>
                            <p:childTnLst>
                              <p:par>
                                <p:cTn id="82" presetID="17" presetClass="entr" presetSubtype="8" fill="hold" grpId="0" nodeType="afterEffect">
                                  <p:stCondLst>
                                    <p:cond delay="0"/>
                                  </p:stCondLst>
                                  <p:childTnLst>
                                    <p:set>
                                      <p:cBhvr>
                                        <p:cTn id="83" dur="1" fill="hold">
                                          <p:stCondLst>
                                            <p:cond delay="0"/>
                                          </p:stCondLst>
                                        </p:cTn>
                                        <p:tgtEl>
                                          <p:spTgt spid="58461"/>
                                        </p:tgtEl>
                                        <p:attrNameLst>
                                          <p:attrName>style.visibility</p:attrName>
                                        </p:attrNameLst>
                                      </p:cBhvr>
                                      <p:to>
                                        <p:strVal val="visible"/>
                                      </p:to>
                                    </p:set>
                                    <p:anim calcmode="lin" valueType="num">
                                      <p:cBhvr>
                                        <p:cTn id="84" dur="500" fill="hold"/>
                                        <p:tgtEl>
                                          <p:spTgt spid="58461"/>
                                        </p:tgtEl>
                                        <p:attrNameLst>
                                          <p:attrName>ppt_x</p:attrName>
                                        </p:attrNameLst>
                                      </p:cBhvr>
                                      <p:tavLst>
                                        <p:tav tm="0">
                                          <p:val>
                                            <p:strVal val="#ppt_x-#ppt_w/2"/>
                                          </p:val>
                                        </p:tav>
                                        <p:tav tm="100000">
                                          <p:val>
                                            <p:strVal val="#ppt_x"/>
                                          </p:val>
                                        </p:tav>
                                      </p:tavLst>
                                    </p:anim>
                                    <p:anim calcmode="lin" valueType="num">
                                      <p:cBhvr>
                                        <p:cTn id="85" dur="500" fill="hold"/>
                                        <p:tgtEl>
                                          <p:spTgt spid="58461"/>
                                        </p:tgtEl>
                                        <p:attrNameLst>
                                          <p:attrName>ppt_y</p:attrName>
                                        </p:attrNameLst>
                                      </p:cBhvr>
                                      <p:tavLst>
                                        <p:tav tm="0">
                                          <p:val>
                                            <p:strVal val="#ppt_y"/>
                                          </p:val>
                                        </p:tav>
                                        <p:tav tm="100000">
                                          <p:val>
                                            <p:strVal val="#ppt_y"/>
                                          </p:val>
                                        </p:tav>
                                      </p:tavLst>
                                    </p:anim>
                                    <p:anim calcmode="lin" valueType="num">
                                      <p:cBhvr>
                                        <p:cTn id="86" dur="500" fill="hold"/>
                                        <p:tgtEl>
                                          <p:spTgt spid="58461"/>
                                        </p:tgtEl>
                                        <p:attrNameLst>
                                          <p:attrName>ppt_w</p:attrName>
                                        </p:attrNameLst>
                                      </p:cBhvr>
                                      <p:tavLst>
                                        <p:tav tm="0">
                                          <p:val>
                                            <p:fltVal val="0"/>
                                          </p:val>
                                        </p:tav>
                                        <p:tav tm="100000">
                                          <p:val>
                                            <p:strVal val="#ppt_w"/>
                                          </p:val>
                                        </p:tav>
                                      </p:tavLst>
                                    </p:anim>
                                    <p:anim calcmode="lin" valueType="num">
                                      <p:cBhvr>
                                        <p:cTn id="87" dur="500" fill="hold"/>
                                        <p:tgtEl>
                                          <p:spTgt spid="58461"/>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17" presetClass="entr" presetSubtype="8" fill="hold" nodeType="clickEffect">
                                  <p:stCondLst>
                                    <p:cond delay="0"/>
                                  </p:stCondLst>
                                  <p:childTnLst>
                                    <p:set>
                                      <p:cBhvr>
                                        <p:cTn id="91" dur="1" fill="hold">
                                          <p:stCondLst>
                                            <p:cond delay="0"/>
                                          </p:stCondLst>
                                        </p:cTn>
                                        <p:tgtEl>
                                          <p:spTgt spid="58484"/>
                                        </p:tgtEl>
                                        <p:attrNameLst>
                                          <p:attrName>style.visibility</p:attrName>
                                        </p:attrNameLst>
                                      </p:cBhvr>
                                      <p:to>
                                        <p:strVal val="visible"/>
                                      </p:to>
                                    </p:set>
                                    <p:anim calcmode="lin" valueType="num">
                                      <p:cBhvr>
                                        <p:cTn id="92" dur="500" fill="hold"/>
                                        <p:tgtEl>
                                          <p:spTgt spid="58484"/>
                                        </p:tgtEl>
                                        <p:attrNameLst>
                                          <p:attrName>ppt_x</p:attrName>
                                        </p:attrNameLst>
                                      </p:cBhvr>
                                      <p:tavLst>
                                        <p:tav tm="0">
                                          <p:val>
                                            <p:strVal val="#ppt_x-#ppt_w/2"/>
                                          </p:val>
                                        </p:tav>
                                        <p:tav tm="100000">
                                          <p:val>
                                            <p:strVal val="#ppt_x"/>
                                          </p:val>
                                        </p:tav>
                                      </p:tavLst>
                                    </p:anim>
                                    <p:anim calcmode="lin" valueType="num">
                                      <p:cBhvr>
                                        <p:cTn id="93" dur="500" fill="hold"/>
                                        <p:tgtEl>
                                          <p:spTgt spid="58484"/>
                                        </p:tgtEl>
                                        <p:attrNameLst>
                                          <p:attrName>ppt_y</p:attrName>
                                        </p:attrNameLst>
                                      </p:cBhvr>
                                      <p:tavLst>
                                        <p:tav tm="0">
                                          <p:val>
                                            <p:strVal val="#ppt_y"/>
                                          </p:val>
                                        </p:tav>
                                        <p:tav tm="100000">
                                          <p:val>
                                            <p:strVal val="#ppt_y"/>
                                          </p:val>
                                        </p:tav>
                                      </p:tavLst>
                                    </p:anim>
                                    <p:anim calcmode="lin" valueType="num">
                                      <p:cBhvr>
                                        <p:cTn id="94" dur="500" fill="hold"/>
                                        <p:tgtEl>
                                          <p:spTgt spid="58484"/>
                                        </p:tgtEl>
                                        <p:attrNameLst>
                                          <p:attrName>ppt_w</p:attrName>
                                        </p:attrNameLst>
                                      </p:cBhvr>
                                      <p:tavLst>
                                        <p:tav tm="0">
                                          <p:val>
                                            <p:fltVal val="0"/>
                                          </p:val>
                                        </p:tav>
                                        <p:tav tm="100000">
                                          <p:val>
                                            <p:strVal val="#ppt_w"/>
                                          </p:val>
                                        </p:tav>
                                      </p:tavLst>
                                    </p:anim>
                                    <p:anim calcmode="lin" valueType="num">
                                      <p:cBhvr>
                                        <p:cTn id="95" dur="500" fill="hold"/>
                                        <p:tgtEl>
                                          <p:spTgt spid="58484"/>
                                        </p:tgtEl>
                                        <p:attrNameLst>
                                          <p:attrName>ppt_h</p:attrName>
                                        </p:attrNameLst>
                                      </p:cBhvr>
                                      <p:tavLst>
                                        <p:tav tm="0">
                                          <p:val>
                                            <p:strVal val="#ppt_h"/>
                                          </p:val>
                                        </p:tav>
                                        <p:tav tm="100000">
                                          <p:val>
                                            <p:strVal val="#ppt_h"/>
                                          </p:val>
                                        </p:tav>
                                      </p:tavLst>
                                    </p:anim>
                                  </p:childTnLst>
                                </p:cTn>
                              </p:par>
                            </p:childTnLst>
                          </p:cTn>
                        </p:par>
                        <p:par>
                          <p:cTn id="96" fill="hold">
                            <p:stCondLst>
                              <p:cond delay="500"/>
                            </p:stCondLst>
                            <p:childTnLst>
                              <p:par>
                                <p:cTn id="97" presetID="17" presetClass="entr" presetSubtype="1" fill="hold" nodeType="afterEffect">
                                  <p:stCondLst>
                                    <p:cond delay="1000"/>
                                  </p:stCondLst>
                                  <p:childTnLst>
                                    <p:set>
                                      <p:cBhvr>
                                        <p:cTn id="98" dur="1" fill="hold">
                                          <p:stCondLst>
                                            <p:cond delay="0"/>
                                          </p:stCondLst>
                                        </p:cTn>
                                        <p:tgtEl>
                                          <p:spTgt spid="58485"/>
                                        </p:tgtEl>
                                        <p:attrNameLst>
                                          <p:attrName>style.visibility</p:attrName>
                                        </p:attrNameLst>
                                      </p:cBhvr>
                                      <p:to>
                                        <p:strVal val="visible"/>
                                      </p:to>
                                    </p:set>
                                    <p:anim calcmode="lin" valueType="num">
                                      <p:cBhvr>
                                        <p:cTn id="99" dur="500" fill="hold"/>
                                        <p:tgtEl>
                                          <p:spTgt spid="58485"/>
                                        </p:tgtEl>
                                        <p:attrNameLst>
                                          <p:attrName>ppt_x</p:attrName>
                                        </p:attrNameLst>
                                      </p:cBhvr>
                                      <p:tavLst>
                                        <p:tav tm="0">
                                          <p:val>
                                            <p:strVal val="#ppt_x"/>
                                          </p:val>
                                        </p:tav>
                                        <p:tav tm="100000">
                                          <p:val>
                                            <p:strVal val="#ppt_x"/>
                                          </p:val>
                                        </p:tav>
                                      </p:tavLst>
                                    </p:anim>
                                    <p:anim calcmode="lin" valueType="num">
                                      <p:cBhvr>
                                        <p:cTn id="100" dur="500" fill="hold"/>
                                        <p:tgtEl>
                                          <p:spTgt spid="58485"/>
                                        </p:tgtEl>
                                        <p:attrNameLst>
                                          <p:attrName>ppt_y</p:attrName>
                                        </p:attrNameLst>
                                      </p:cBhvr>
                                      <p:tavLst>
                                        <p:tav tm="0">
                                          <p:val>
                                            <p:strVal val="#ppt_y-#ppt_h/2"/>
                                          </p:val>
                                        </p:tav>
                                        <p:tav tm="100000">
                                          <p:val>
                                            <p:strVal val="#ppt_y"/>
                                          </p:val>
                                        </p:tav>
                                      </p:tavLst>
                                    </p:anim>
                                    <p:anim calcmode="lin" valueType="num">
                                      <p:cBhvr>
                                        <p:cTn id="101" dur="500" fill="hold"/>
                                        <p:tgtEl>
                                          <p:spTgt spid="58485"/>
                                        </p:tgtEl>
                                        <p:attrNameLst>
                                          <p:attrName>ppt_w</p:attrName>
                                        </p:attrNameLst>
                                      </p:cBhvr>
                                      <p:tavLst>
                                        <p:tav tm="0">
                                          <p:val>
                                            <p:strVal val="#ppt_w"/>
                                          </p:val>
                                        </p:tav>
                                        <p:tav tm="100000">
                                          <p:val>
                                            <p:strVal val="#ppt_w"/>
                                          </p:val>
                                        </p:tav>
                                      </p:tavLst>
                                    </p:anim>
                                    <p:anim calcmode="lin" valueType="num">
                                      <p:cBhvr>
                                        <p:cTn id="102" dur="500" fill="hold"/>
                                        <p:tgtEl>
                                          <p:spTgt spid="58485"/>
                                        </p:tgtEl>
                                        <p:attrNameLst>
                                          <p:attrName>ppt_h</p:attrName>
                                        </p:attrNameLst>
                                      </p:cBhvr>
                                      <p:tavLst>
                                        <p:tav tm="0">
                                          <p:val>
                                            <p:fltVal val="0"/>
                                          </p:val>
                                        </p:tav>
                                        <p:tav tm="100000">
                                          <p:val>
                                            <p:strVal val="#ppt_h"/>
                                          </p:val>
                                        </p:tav>
                                      </p:tavLst>
                                    </p:anim>
                                  </p:childTnLst>
                                </p:cTn>
                              </p:par>
                            </p:childTnLst>
                          </p:cTn>
                        </p:par>
                        <p:par>
                          <p:cTn id="103" fill="hold">
                            <p:stCondLst>
                              <p:cond delay="2000"/>
                            </p:stCondLst>
                            <p:childTnLst>
                              <p:par>
                                <p:cTn id="104" presetID="18" presetClass="entr" presetSubtype="6" fill="hold" nodeType="afterEffect">
                                  <p:stCondLst>
                                    <p:cond delay="1000"/>
                                  </p:stCondLst>
                                  <p:childTnLst>
                                    <p:set>
                                      <p:cBhvr>
                                        <p:cTn id="105" dur="1" fill="hold">
                                          <p:stCondLst>
                                            <p:cond delay="0"/>
                                          </p:stCondLst>
                                        </p:cTn>
                                        <p:tgtEl>
                                          <p:spTgt spid="58486"/>
                                        </p:tgtEl>
                                        <p:attrNameLst>
                                          <p:attrName>style.visibility</p:attrName>
                                        </p:attrNameLst>
                                      </p:cBhvr>
                                      <p:to>
                                        <p:strVal val="visible"/>
                                      </p:to>
                                    </p:set>
                                    <p:animEffect transition="in" filter="strips(downRight)">
                                      <p:cBhvr>
                                        <p:cTn id="106" dur="500"/>
                                        <p:tgtEl>
                                          <p:spTgt spid="58486"/>
                                        </p:tgtEl>
                                      </p:cBhvr>
                                    </p:animEffect>
                                  </p:childTnLst>
                                </p:cTn>
                              </p:par>
                            </p:childTnLst>
                          </p:cTn>
                        </p:par>
                      </p:childTnLst>
                    </p:cTn>
                  </p:par>
                  <p:par>
                    <p:cTn id="107" fill="hold">
                      <p:stCondLst>
                        <p:cond delay="indefinite"/>
                      </p:stCondLst>
                      <p:childTnLst>
                        <p:par>
                          <p:cTn id="108" fill="hold">
                            <p:stCondLst>
                              <p:cond delay="0"/>
                            </p:stCondLst>
                            <p:childTnLst>
                              <p:par>
                                <p:cTn id="109" presetID="18" presetClass="entr" presetSubtype="6" fill="hold" nodeType="clickEffect">
                                  <p:stCondLst>
                                    <p:cond delay="0"/>
                                  </p:stCondLst>
                                  <p:childTnLst>
                                    <p:set>
                                      <p:cBhvr>
                                        <p:cTn id="110" dur="1" fill="hold">
                                          <p:stCondLst>
                                            <p:cond delay="0"/>
                                          </p:stCondLst>
                                        </p:cTn>
                                        <p:tgtEl>
                                          <p:spTgt spid="58487"/>
                                        </p:tgtEl>
                                        <p:attrNameLst>
                                          <p:attrName>style.visibility</p:attrName>
                                        </p:attrNameLst>
                                      </p:cBhvr>
                                      <p:to>
                                        <p:strVal val="visible"/>
                                      </p:to>
                                    </p:set>
                                    <p:animEffect transition="in" filter="strips(downRight)">
                                      <p:cBhvr>
                                        <p:cTn id="111" dur="500"/>
                                        <p:tgtEl>
                                          <p:spTgt spid="58487"/>
                                        </p:tgtEl>
                                      </p:cBhvr>
                                    </p:animEffect>
                                  </p:childTnLst>
                                </p:cTn>
                              </p:par>
                            </p:childTnLst>
                          </p:cTn>
                        </p:par>
                        <p:par>
                          <p:cTn id="112" fill="hold">
                            <p:stCondLst>
                              <p:cond delay="500"/>
                            </p:stCondLst>
                            <p:childTnLst>
                              <p:par>
                                <p:cTn id="113" presetID="17" presetClass="entr" presetSubtype="8" fill="hold" grpId="0" nodeType="afterEffect">
                                  <p:stCondLst>
                                    <p:cond delay="0"/>
                                  </p:stCondLst>
                                  <p:childTnLst>
                                    <p:set>
                                      <p:cBhvr>
                                        <p:cTn id="114" dur="1" fill="hold">
                                          <p:stCondLst>
                                            <p:cond delay="0"/>
                                          </p:stCondLst>
                                        </p:cTn>
                                        <p:tgtEl>
                                          <p:spTgt spid="58488"/>
                                        </p:tgtEl>
                                        <p:attrNameLst>
                                          <p:attrName>style.visibility</p:attrName>
                                        </p:attrNameLst>
                                      </p:cBhvr>
                                      <p:to>
                                        <p:strVal val="visible"/>
                                      </p:to>
                                    </p:set>
                                    <p:anim calcmode="lin" valueType="num">
                                      <p:cBhvr>
                                        <p:cTn id="115" dur="500" fill="hold"/>
                                        <p:tgtEl>
                                          <p:spTgt spid="58488"/>
                                        </p:tgtEl>
                                        <p:attrNameLst>
                                          <p:attrName>ppt_x</p:attrName>
                                        </p:attrNameLst>
                                      </p:cBhvr>
                                      <p:tavLst>
                                        <p:tav tm="0">
                                          <p:val>
                                            <p:strVal val="#ppt_x-#ppt_w/2"/>
                                          </p:val>
                                        </p:tav>
                                        <p:tav tm="100000">
                                          <p:val>
                                            <p:strVal val="#ppt_x"/>
                                          </p:val>
                                        </p:tav>
                                      </p:tavLst>
                                    </p:anim>
                                    <p:anim calcmode="lin" valueType="num">
                                      <p:cBhvr>
                                        <p:cTn id="116" dur="500" fill="hold"/>
                                        <p:tgtEl>
                                          <p:spTgt spid="58488"/>
                                        </p:tgtEl>
                                        <p:attrNameLst>
                                          <p:attrName>ppt_y</p:attrName>
                                        </p:attrNameLst>
                                      </p:cBhvr>
                                      <p:tavLst>
                                        <p:tav tm="0">
                                          <p:val>
                                            <p:strVal val="#ppt_y"/>
                                          </p:val>
                                        </p:tav>
                                        <p:tav tm="100000">
                                          <p:val>
                                            <p:strVal val="#ppt_y"/>
                                          </p:val>
                                        </p:tav>
                                      </p:tavLst>
                                    </p:anim>
                                    <p:anim calcmode="lin" valueType="num">
                                      <p:cBhvr>
                                        <p:cTn id="117" dur="500" fill="hold"/>
                                        <p:tgtEl>
                                          <p:spTgt spid="58488"/>
                                        </p:tgtEl>
                                        <p:attrNameLst>
                                          <p:attrName>ppt_w</p:attrName>
                                        </p:attrNameLst>
                                      </p:cBhvr>
                                      <p:tavLst>
                                        <p:tav tm="0">
                                          <p:val>
                                            <p:fltVal val="0"/>
                                          </p:val>
                                        </p:tav>
                                        <p:tav tm="100000">
                                          <p:val>
                                            <p:strVal val="#ppt_w"/>
                                          </p:val>
                                        </p:tav>
                                      </p:tavLst>
                                    </p:anim>
                                    <p:anim calcmode="lin" valueType="num">
                                      <p:cBhvr>
                                        <p:cTn id="118" dur="500" fill="hold"/>
                                        <p:tgtEl>
                                          <p:spTgt spid="58488"/>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8" presetClass="entr" presetSubtype="6" fill="hold" nodeType="clickEffect">
                                  <p:stCondLst>
                                    <p:cond delay="0"/>
                                  </p:stCondLst>
                                  <p:childTnLst>
                                    <p:set>
                                      <p:cBhvr>
                                        <p:cTn id="122" dur="1" fill="hold">
                                          <p:stCondLst>
                                            <p:cond delay="0"/>
                                          </p:stCondLst>
                                        </p:cTn>
                                        <p:tgtEl>
                                          <p:spTgt spid="58489"/>
                                        </p:tgtEl>
                                        <p:attrNameLst>
                                          <p:attrName>style.visibility</p:attrName>
                                        </p:attrNameLst>
                                      </p:cBhvr>
                                      <p:to>
                                        <p:strVal val="visible"/>
                                      </p:to>
                                    </p:set>
                                    <p:animEffect transition="in" filter="strips(downRight)">
                                      <p:cBhvr>
                                        <p:cTn id="123" dur="500"/>
                                        <p:tgtEl>
                                          <p:spTgt spid="58489"/>
                                        </p:tgtEl>
                                      </p:cBhvr>
                                    </p:animEffect>
                                  </p:childTnLst>
                                </p:cTn>
                              </p:par>
                            </p:childTnLst>
                          </p:cTn>
                        </p:par>
                        <p:par>
                          <p:cTn id="124" fill="hold">
                            <p:stCondLst>
                              <p:cond delay="500"/>
                            </p:stCondLst>
                            <p:childTnLst>
                              <p:par>
                                <p:cTn id="125" presetID="17" presetClass="entr" presetSubtype="8" fill="hold" grpId="0" nodeType="afterEffect">
                                  <p:stCondLst>
                                    <p:cond delay="1000"/>
                                  </p:stCondLst>
                                  <p:childTnLst>
                                    <p:set>
                                      <p:cBhvr>
                                        <p:cTn id="126" dur="1" fill="hold">
                                          <p:stCondLst>
                                            <p:cond delay="0"/>
                                          </p:stCondLst>
                                        </p:cTn>
                                        <p:tgtEl>
                                          <p:spTgt spid="58490"/>
                                        </p:tgtEl>
                                        <p:attrNameLst>
                                          <p:attrName>style.visibility</p:attrName>
                                        </p:attrNameLst>
                                      </p:cBhvr>
                                      <p:to>
                                        <p:strVal val="visible"/>
                                      </p:to>
                                    </p:set>
                                    <p:anim calcmode="lin" valueType="num">
                                      <p:cBhvr>
                                        <p:cTn id="127" dur="500" fill="hold"/>
                                        <p:tgtEl>
                                          <p:spTgt spid="58490"/>
                                        </p:tgtEl>
                                        <p:attrNameLst>
                                          <p:attrName>ppt_x</p:attrName>
                                        </p:attrNameLst>
                                      </p:cBhvr>
                                      <p:tavLst>
                                        <p:tav tm="0">
                                          <p:val>
                                            <p:strVal val="#ppt_x-#ppt_w/2"/>
                                          </p:val>
                                        </p:tav>
                                        <p:tav tm="100000">
                                          <p:val>
                                            <p:strVal val="#ppt_x"/>
                                          </p:val>
                                        </p:tav>
                                      </p:tavLst>
                                    </p:anim>
                                    <p:anim calcmode="lin" valueType="num">
                                      <p:cBhvr>
                                        <p:cTn id="128" dur="500" fill="hold"/>
                                        <p:tgtEl>
                                          <p:spTgt spid="58490"/>
                                        </p:tgtEl>
                                        <p:attrNameLst>
                                          <p:attrName>ppt_y</p:attrName>
                                        </p:attrNameLst>
                                      </p:cBhvr>
                                      <p:tavLst>
                                        <p:tav tm="0">
                                          <p:val>
                                            <p:strVal val="#ppt_y"/>
                                          </p:val>
                                        </p:tav>
                                        <p:tav tm="100000">
                                          <p:val>
                                            <p:strVal val="#ppt_y"/>
                                          </p:val>
                                        </p:tav>
                                      </p:tavLst>
                                    </p:anim>
                                    <p:anim calcmode="lin" valueType="num">
                                      <p:cBhvr>
                                        <p:cTn id="129" dur="500" fill="hold"/>
                                        <p:tgtEl>
                                          <p:spTgt spid="58490"/>
                                        </p:tgtEl>
                                        <p:attrNameLst>
                                          <p:attrName>ppt_w</p:attrName>
                                        </p:attrNameLst>
                                      </p:cBhvr>
                                      <p:tavLst>
                                        <p:tav tm="0">
                                          <p:val>
                                            <p:fltVal val="0"/>
                                          </p:val>
                                        </p:tav>
                                        <p:tav tm="100000">
                                          <p:val>
                                            <p:strVal val="#ppt_w"/>
                                          </p:val>
                                        </p:tav>
                                      </p:tavLst>
                                    </p:anim>
                                    <p:anim calcmode="lin" valueType="num">
                                      <p:cBhvr>
                                        <p:cTn id="130" dur="500" fill="hold"/>
                                        <p:tgtEl>
                                          <p:spTgt spid="5849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57" grpId="0" animBg="1"/>
      <p:bldP spid="58458" grpId="0" animBg="1"/>
      <p:bldP spid="58459" grpId="0"/>
      <p:bldP spid="58461" grpId="0"/>
      <p:bldP spid="58488" grpId="0"/>
      <p:bldP spid="5849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8370" name="Rectangle 2"/>
          <p:cNvSpPr>
            <a:spLocks noGrp="1"/>
          </p:cNvSpPr>
          <p:nvPr>
            <p:ph idx="1"/>
          </p:nvPr>
        </p:nvSpPr>
        <p:spPr>
          <a:xfrm>
            <a:off x="0" y="1574800"/>
            <a:ext cx="9144000" cy="5257800"/>
          </a:xfrm>
          <a:gradFill rotWithShape="1">
            <a:gsLst>
              <a:gs pos="0">
                <a:srgbClr val="FFFF99">
                  <a:alpha val="100000"/>
                </a:srgbClr>
              </a:gs>
              <a:gs pos="50000">
                <a:srgbClr val="FFFFF1">
                  <a:alpha val="100000"/>
                </a:srgbClr>
              </a:gs>
              <a:gs pos="100000">
                <a:srgbClr val="FFFF99">
                  <a:alpha val="100000"/>
                </a:srgbClr>
              </a:gs>
            </a:gsLst>
            <a:lin ang="5400000" scaled="1"/>
            <a:tileRect/>
          </a:gradFill>
          <a:ln>
            <a:solidFill>
              <a:srgbClr val="009900">
                <a:alpha val="100000"/>
              </a:srgbClr>
            </a:solidFill>
            <a:miter lim="800000"/>
          </a:ln>
        </p:spPr>
        <p:txBody>
          <a:bodyPr vert="horz" wrap="square" lIns="91440" tIns="45720" rIns="91440" bIns="45720" anchor="t" anchorCtr="0"/>
          <a:lstStyle/>
          <a:p>
            <a:pPr eaLnBrk="1" hangingPunct="1">
              <a:buFontTx/>
              <a:buNone/>
            </a:pPr>
            <a:endParaRPr lang="zh-CN" altLang="zh-CN" sz="2400" dirty="0">
              <a:latin typeface="华文新魏" charset="-122"/>
              <a:ea typeface="黑体" panose="02010609060101010101" charset="-122"/>
            </a:endParaRPr>
          </a:p>
        </p:txBody>
      </p:sp>
      <p:sp>
        <p:nvSpPr>
          <p:cNvPr id="58371" name="Rectangle 4"/>
          <p:cNvSpPr/>
          <p:nvPr/>
        </p:nvSpPr>
        <p:spPr>
          <a:xfrm>
            <a:off x="76200" y="1752600"/>
            <a:ext cx="3962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dirty="0">
                <a:ea typeface="微软雅黑" panose="020B0503020204020204" pitchFamily="34" charset="-122"/>
              </a:rPr>
              <a:t>绘制开环系统</a:t>
            </a:r>
            <a:r>
              <a:rPr lang="en-US" altLang="zh-CN" sz="2400" dirty="0">
                <a:ea typeface="微软雅黑" panose="020B0503020204020204" pitchFamily="34" charset="-122"/>
              </a:rPr>
              <a:t>Bode</a:t>
            </a:r>
            <a:r>
              <a:rPr lang="zh-CN" altLang="en-US" sz="2400" dirty="0">
                <a:ea typeface="微软雅黑" panose="020B0503020204020204" pitchFamily="34" charset="-122"/>
              </a:rPr>
              <a:t>图的步骤</a:t>
            </a:r>
          </a:p>
        </p:txBody>
      </p:sp>
      <p:sp>
        <p:nvSpPr>
          <p:cNvPr id="58372" name="Rectangle 5"/>
          <p:cNvSpPr/>
          <p:nvPr/>
        </p:nvSpPr>
        <p:spPr>
          <a:xfrm>
            <a:off x="241300" y="2667000"/>
            <a:ext cx="29718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⑴ </a:t>
            </a:r>
            <a:r>
              <a:rPr lang="zh-CN" altLang="en-US" sz="1800" dirty="0">
                <a:ea typeface="微软雅黑" panose="020B0503020204020204" pitchFamily="34" charset="-122"/>
              </a:rPr>
              <a:t>化</a:t>
            </a:r>
            <a:r>
              <a:rPr lang="en-US" altLang="zh-CN" sz="1800" dirty="0">
                <a:latin typeface="Times New Roman" panose="02020603050405020304" pitchFamily="18" charset="0"/>
                <a:ea typeface="微软雅黑" panose="020B0503020204020204" pitchFamily="34" charset="-122"/>
              </a:rPr>
              <a:t>G(j</a:t>
            </a:r>
            <a:r>
              <a:rPr lang="en-US" altLang="zh-CN" sz="1800" dirty="0">
                <a:latin typeface="Symbol" panose="05050102010706020507" pitchFamily="18" charset="2"/>
                <a:ea typeface="微软雅黑" panose="020B0503020204020204" pitchFamily="34" charset="-122"/>
              </a:rPr>
              <a:t>w</a:t>
            </a:r>
            <a:r>
              <a:rPr lang="en-US" altLang="zh-CN" sz="1800" dirty="0">
                <a:latin typeface="Times New Roman" panose="02020603050405020304" pitchFamily="18" charset="0"/>
                <a:ea typeface="微软雅黑" panose="020B0503020204020204" pitchFamily="34" charset="-122"/>
              </a:rPr>
              <a:t>)</a:t>
            </a:r>
            <a:r>
              <a:rPr lang="zh-CN" altLang="en-US" sz="1800" dirty="0">
                <a:latin typeface="Times New Roman" panose="02020603050405020304" pitchFamily="18" charset="0"/>
                <a:ea typeface="微软雅黑" panose="020B0503020204020204" pitchFamily="34" charset="-122"/>
              </a:rPr>
              <a:t>为尾</a:t>
            </a:r>
            <a:r>
              <a:rPr lang="en-US" altLang="zh-CN" sz="1800" dirty="0">
                <a:latin typeface="Times New Roman" panose="02020603050405020304" pitchFamily="18" charset="0"/>
                <a:ea typeface="微软雅黑" panose="020B0503020204020204" pitchFamily="34" charset="-122"/>
              </a:rPr>
              <a:t>1</a:t>
            </a:r>
            <a:r>
              <a:rPr lang="zh-CN" altLang="en-US" sz="1800" dirty="0">
                <a:latin typeface="Times New Roman" panose="02020603050405020304" pitchFamily="18" charset="0"/>
                <a:ea typeface="微软雅黑" panose="020B0503020204020204" pitchFamily="34" charset="-122"/>
              </a:rPr>
              <a:t>标准型</a:t>
            </a:r>
          </a:p>
        </p:txBody>
      </p:sp>
      <p:sp>
        <p:nvSpPr>
          <p:cNvPr id="58373" name="Rectangle 6"/>
          <p:cNvSpPr/>
          <p:nvPr/>
        </p:nvSpPr>
        <p:spPr>
          <a:xfrm>
            <a:off x="228600" y="3657600"/>
            <a:ext cx="28194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⑵ </a:t>
            </a:r>
            <a:r>
              <a:rPr lang="zh-CN" altLang="en-US" sz="1800" dirty="0">
                <a:ea typeface="微软雅黑" panose="020B0503020204020204" pitchFamily="34" charset="-122"/>
              </a:rPr>
              <a:t>顺序列出转折频率</a:t>
            </a:r>
          </a:p>
        </p:txBody>
      </p:sp>
      <p:sp>
        <p:nvSpPr>
          <p:cNvPr id="58374" name="Rectangle 7"/>
          <p:cNvSpPr/>
          <p:nvPr/>
        </p:nvSpPr>
        <p:spPr>
          <a:xfrm>
            <a:off x="228600" y="4648200"/>
            <a:ext cx="2362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⑶ </a:t>
            </a:r>
            <a:r>
              <a:rPr lang="zh-CN" altLang="en-US" sz="1800" dirty="0">
                <a:ea typeface="微软雅黑" panose="020B0503020204020204" pitchFamily="34" charset="-122"/>
              </a:rPr>
              <a:t>确定基准线</a:t>
            </a:r>
          </a:p>
        </p:txBody>
      </p:sp>
      <p:sp>
        <p:nvSpPr>
          <p:cNvPr id="58375" name="Rectangle 8"/>
          <p:cNvSpPr/>
          <p:nvPr/>
        </p:nvSpPr>
        <p:spPr>
          <a:xfrm>
            <a:off x="228600" y="5880100"/>
            <a:ext cx="1600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⑷ </a:t>
            </a:r>
            <a:r>
              <a:rPr lang="zh-CN" altLang="en-US" sz="1800" dirty="0">
                <a:ea typeface="微软雅黑" panose="020B0503020204020204" pitchFamily="34" charset="-122"/>
              </a:rPr>
              <a:t>叠加作图</a:t>
            </a:r>
          </a:p>
        </p:txBody>
      </p:sp>
      <p:sp>
        <p:nvSpPr>
          <p:cNvPr id="58376" name="AutoShape 9"/>
          <p:cNvSpPr/>
          <p:nvPr/>
        </p:nvSpPr>
        <p:spPr>
          <a:xfrm>
            <a:off x="4953000" y="4470400"/>
            <a:ext cx="152400" cy="762000"/>
          </a:xfrm>
          <a:prstGeom prst="leftBrace">
            <a:avLst>
              <a:gd name="adj1" fmla="val 41666"/>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58377" name="Object 2"/>
          <p:cNvGraphicFramePr>
            <a:graphicFrameLocks noChangeAspect="1"/>
          </p:cNvGraphicFramePr>
          <p:nvPr/>
        </p:nvGraphicFramePr>
        <p:xfrm>
          <a:off x="5029200" y="2286000"/>
          <a:ext cx="2895600" cy="1198563"/>
        </p:xfrm>
        <a:graphic>
          <a:graphicData uri="http://schemas.openxmlformats.org/presentationml/2006/ole">
            <mc:AlternateContent xmlns:mc="http://schemas.openxmlformats.org/markup-compatibility/2006">
              <mc:Choice xmlns:v="urn:schemas-microsoft-com:vml" Requires="v">
                <p:oleObj r:id="rId3" imgW="1790700" imgH="762000" progId="Equation.3">
                  <p:embed/>
                </p:oleObj>
              </mc:Choice>
              <mc:Fallback>
                <p:oleObj r:id="rId3" imgW="1790700" imgH="762000" progId="Equation.3">
                  <p:embed/>
                  <p:pic>
                    <p:nvPicPr>
                      <p:cNvPr id="0" name="图片 3179"/>
                      <p:cNvPicPr/>
                      <p:nvPr/>
                    </p:nvPicPr>
                    <p:blipFill>
                      <a:blip r:embed="rId4"/>
                      <a:stretch>
                        <a:fillRect/>
                      </a:stretch>
                    </p:blipFill>
                    <p:spPr>
                      <a:xfrm>
                        <a:off x="5029200" y="2286000"/>
                        <a:ext cx="2895600" cy="1198563"/>
                      </a:xfrm>
                      <a:prstGeom prst="rect">
                        <a:avLst/>
                      </a:prstGeom>
                      <a:noFill/>
                      <a:ln w="38100">
                        <a:noFill/>
                        <a:miter/>
                      </a:ln>
                    </p:spPr>
                  </p:pic>
                </p:oleObj>
              </mc:Fallback>
            </mc:AlternateContent>
          </a:graphicData>
        </a:graphic>
      </p:graphicFrame>
      <p:grpSp>
        <p:nvGrpSpPr>
          <p:cNvPr id="58378" name="Group 11"/>
          <p:cNvGrpSpPr/>
          <p:nvPr/>
        </p:nvGrpSpPr>
        <p:grpSpPr>
          <a:xfrm>
            <a:off x="4267200" y="1600200"/>
            <a:ext cx="3873500" cy="749300"/>
            <a:chOff x="2840" y="1064"/>
            <a:chExt cx="2440" cy="472"/>
          </a:xfrm>
        </p:grpSpPr>
        <p:graphicFrame>
          <p:nvGraphicFramePr>
            <p:cNvPr id="58406" name="Object 5"/>
            <p:cNvGraphicFramePr>
              <a:graphicFrameLocks noChangeAspect="1"/>
            </p:cNvGraphicFramePr>
            <p:nvPr/>
          </p:nvGraphicFramePr>
          <p:xfrm>
            <a:off x="3310" y="1064"/>
            <a:ext cx="1970" cy="472"/>
          </p:xfrm>
          <a:graphic>
            <a:graphicData uri="http://schemas.openxmlformats.org/presentationml/2006/ole">
              <mc:AlternateContent xmlns:mc="http://schemas.openxmlformats.org/markup-compatibility/2006">
                <mc:Choice xmlns:v="urn:schemas-microsoft-com:vml" Requires="v">
                  <p:oleObj r:id="rId5" imgW="1752600" imgH="431800" progId="Equation.3">
                    <p:embed/>
                  </p:oleObj>
                </mc:Choice>
                <mc:Fallback>
                  <p:oleObj r:id="rId5" imgW="1752600" imgH="431800" progId="Equation.3">
                    <p:embed/>
                    <p:pic>
                      <p:nvPicPr>
                        <p:cNvPr id="0" name="图片 3182"/>
                        <p:cNvPicPr/>
                        <p:nvPr/>
                      </p:nvPicPr>
                      <p:blipFill>
                        <a:blip r:embed="rId6"/>
                        <a:stretch>
                          <a:fillRect/>
                        </a:stretch>
                      </p:blipFill>
                      <p:spPr>
                        <a:xfrm>
                          <a:off x="3310" y="1064"/>
                          <a:ext cx="1970" cy="472"/>
                        </a:xfrm>
                        <a:prstGeom prst="rect">
                          <a:avLst/>
                        </a:prstGeom>
                        <a:noFill/>
                        <a:ln w="38100">
                          <a:noFill/>
                          <a:miter/>
                        </a:ln>
                      </p:spPr>
                    </p:pic>
                  </p:oleObj>
                </mc:Fallback>
              </mc:AlternateContent>
            </a:graphicData>
          </a:graphic>
        </p:graphicFrame>
        <p:sp>
          <p:nvSpPr>
            <p:cNvPr id="58407" name="Rectangle 13"/>
            <p:cNvSpPr/>
            <p:nvPr/>
          </p:nvSpPr>
          <p:spPr>
            <a:xfrm>
              <a:off x="2840" y="1144"/>
              <a:ext cx="432" cy="2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zh-CN" sz="2400" dirty="0">
                <a:ea typeface="微软雅黑" panose="020B0503020204020204" pitchFamily="34" charset="-122"/>
              </a:endParaRPr>
            </a:p>
          </p:txBody>
        </p:sp>
      </p:grpSp>
      <p:sp>
        <p:nvSpPr>
          <p:cNvPr id="58379" name="Rectangle 14"/>
          <p:cNvSpPr/>
          <p:nvPr/>
        </p:nvSpPr>
        <p:spPr>
          <a:xfrm>
            <a:off x="5135563" y="3429000"/>
            <a:ext cx="16764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0.2 </a:t>
            </a:r>
            <a:r>
              <a:rPr lang="zh-CN" altLang="en-US" sz="1800" dirty="0">
                <a:ea typeface="微软雅黑" panose="020B0503020204020204" pitchFamily="34" charset="-122"/>
              </a:rPr>
              <a:t>惯性环节</a:t>
            </a:r>
          </a:p>
        </p:txBody>
      </p:sp>
      <p:sp>
        <p:nvSpPr>
          <p:cNvPr id="58380" name="Rectangle 15"/>
          <p:cNvSpPr/>
          <p:nvPr/>
        </p:nvSpPr>
        <p:spPr>
          <a:xfrm>
            <a:off x="5135563" y="3721100"/>
            <a:ext cx="22098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0.5 </a:t>
            </a:r>
            <a:r>
              <a:rPr lang="zh-CN" altLang="en-US" sz="1800" dirty="0">
                <a:ea typeface="微软雅黑" panose="020B0503020204020204" pitchFamily="34" charset="-122"/>
              </a:rPr>
              <a:t>一阶复合微分</a:t>
            </a:r>
          </a:p>
        </p:txBody>
      </p:sp>
      <p:sp>
        <p:nvSpPr>
          <p:cNvPr id="58381" name="Rectangle 16"/>
          <p:cNvSpPr/>
          <p:nvPr/>
        </p:nvSpPr>
        <p:spPr>
          <a:xfrm>
            <a:off x="5249863" y="4025900"/>
            <a:ext cx="18288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1  </a:t>
            </a:r>
            <a:r>
              <a:rPr lang="zh-CN" altLang="en-US" sz="1800" dirty="0">
                <a:ea typeface="微软雅黑" panose="020B0503020204020204" pitchFamily="34" charset="-122"/>
              </a:rPr>
              <a:t>振荡环节</a:t>
            </a:r>
          </a:p>
        </p:txBody>
      </p:sp>
      <p:sp>
        <p:nvSpPr>
          <p:cNvPr id="58382" name="AutoShape 17"/>
          <p:cNvSpPr/>
          <p:nvPr/>
        </p:nvSpPr>
        <p:spPr>
          <a:xfrm>
            <a:off x="4995863" y="3505200"/>
            <a:ext cx="152400" cy="838200"/>
          </a:xfrm>
          <a:prstGeom prst="leftBrace">
            <a:avLst>
              <a:gd name="adj1" fmla="val 45833"/>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nvGrpSpPr>
          <p:cNvPr id="58383" name="Group 18"/>
          <p:cNvGrpSpPr/>
          <p:nvPr/>
        </p:nvGrpSpPr>
        <p:grpSpPr>
          <a:xfrm>
            <a:off x="5072063" y="4470400"/>
            <a:ext cx="3767137" cy="366713"/>
            <a:chOff x="3195" y="2816"/>
            <a:chExt cx="2373" cy="231"/>
          </a:xfrm>
        </p:grpSpPr>
        <p:graphicFrame>
          <p:nvGraphicFramePr>
            <p:cNvPr id="58404" name="Object 4"/>
            <p:cNvGraphicFramePr>
              <a:graphicFrameLocks noChangeAspect="1"/>
            </p:cNvGraphicFramePr>
            <p:nvPr/>
          </p:nvGraphicFramePr>
          <p:xfrm>
            <a:off x="3771" y="2830"/>
            <a:ext cx="1797" cy="208"/>
          </p:xfrm>
          <a:graphic>
            <a:graphicData uri="http://schemas.openxmlformats.org/presentationml/2006/ole">
              <mc:AlternateContent xmlns:mc="http://schemas.openxmlformats.org/markup-compatibility/2006">
                <mc:Choice xmlns:v="urn:schemas-microsoft-com:vml" Requires="v">
                  <p:oleObj r:id="rId7" imgW="1524000" imgH="203200" progId="Equation.3">
                    <p:embed/>
                  </p:oleObj>
                </mc:Choice>
                <mc:Fallback>
                  <p:oleObj r:id="rId7" imgW="1524000" imgH="203200" progId="Equation.3">
                    <p:embed/>
                    <p:pic>
                      <p:nvPicPr>
                        <p:cNvPr id="0" name="图片 3180"/>
                        <p:cNvPicPr/>
                        <p:nvPr/>
                      </p:nvPicPr>
                      <p:blipFill>
                        <a:blip r:embed="rId8"/>
                        <a:stretch>
                          <a:fillRect/>
                        </a:stretch>
                      </p:blipFill>
                      <p:spPr>
                        <a:xfrm>
                          <a:off x="3771" y="2830"/>
                          <a:ext cx="1797" cy="208"/>
                        </a:xfrm>
                        <a:prstGeom prst="rect">
                          <a:avLst/>
                        </a:prstGeom>
                        <a:noFill/>
                        <a:ln w="38100">
                          <a:noFill/>
                          <a:miter/>
                        </a:ln>
                      </p:spPr>
                    </p:pic>
                  </p:oleObj>
                </mc:Fallback>
              </mc:AlternateContent>
            </a:graphicData>
          </a:graphic>
        </p:graphicFrame>
        <p:sp>
          <p:nvSpPr>
            <p:cNvPr id="58405" name="Rectangle 20"/>
            <p:cNvSpPr/>
            <p:nvPr/>
          </p:nvSpPr>
          <p:spPr>
            <a:xfrm>
              <a:off x="3195" y="2816"/>
              <a:ext cx="672"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ea typeface="微软雅黑" panose="020B0503020204020204" pitchFamily="34" charset="-122"/>
                </a:rPr>
                <a:t>基准点</a:t>
              </a:r>
            </a:p>
          </p:txBody>
        </p:sp>
      </p:grpSp>
      <p:grpSp>
        <p:nvGrpSpPr>
          <p:cNvPr id="58384" name="Group 21"/>
          <p:cNvGrpSpPr/>
          <p:nvPr/>
        </p:nvGrpSpPr>
        <p:grpSpPr>
          <a:xfrm>
            <a:off x="5084763" y="4851400"/>
            <a:ext cx="3014662" cy="396875"/>
            <a:chOff x="3203" y="3056"/>
            <a:chExt cx="1899" cy="250"/>
          </a:xfrm>
        </p:grpSpPr>
        <p:graphicFrame>
          <p:nvGraphicFramePr>
            <p:cNvPr id="58402" name="Object 3"/>
            <p:cNvGraphicFramePr>
              <a:graphicFrameLocks noChangeAspect="1"/>
            </p:cNvGraphicFramePr>
            <p:nvPr/>
          </p:nvGraphicFramePr>
          <p:xfrm>
            <a:off x="3771" y="3067"/>
            <a:ext cx="1331" cy="239"/>
          </p:xfrm>
          <a:graphic>
            <a:graphicData uri="http://schemas.openxmlformats.org/presentationml/2006/ole">
              <mc:AlternateContent xmlns:mc="http://schemas.openxmlformats.org/markup-compatibility/2006">
                <mc:Choice xmlns:v="urn:schemas-microsoft-com:vml" Requires="v">
                  <p:oleObj r:id="rId9" imgW="1040765" imgH="215900" progId="Equation.3">
                    <p:embed/>
                  </p:oleObj>
                </mc:Choice>
                <mc:Fallback>
                  <p:oleObj r:id="rId9" imgW="1040765" imgH="215900" progId="Equation.3">
                    <p:embed/>
                    <p:pic>
                      <p:nvPicPr>
                        <p:cNvPr id="0" name="图片 3181"/>
                        <p:cNvPicPr/>
                        <p:nvPr/>
                      </p:nvPicPr>
                      <p:blipFill>
                        <a:blip r:embed="rId10"/>
                        <a:stretch>
                          <a:fillRect/>
                        </a:stretch>
                      </p:blipFill>
                      <p:spPr>
                        <a:xfrm>
                          <a:off x="3771" y="3067"/>
                          <a:ext cx="1331" cy="239"/>
                        </a:xfrm>
                        <a:prstGeom prst="rect">
                          <a:avLst/>
                        </a:prstGeom>
                        <a:noFill/>
                        <a:ln w="38100">
                          <a:noFill/>
                          <a:miter/>
                        </a:ln>
                      </p:spPr>
                    </p:pic>
                  </p:oleObj>
                </mc:Fallback>
              </mc:AlternateContent>
            </a:graphicData>
          </a:graphic>
        </p:graphicFrame>
        <p:sp>
          <p:nvSpPr>
            <p:cNvPr id="58403" name="Rectangle 23"/>
            <p:cNvSpPr/>
            <p:nvPr/>
          </p:nvSpPr>
          <p:spPr>
            <a:xfrm>
              <a:off x="3203" y="3056"/>
              <a:ext cx="528"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ea typeface="微软雅黑" panose="020B0503020204020204" pitchFamily="34" charset="-122"/>
                </a:rPr>
                <a:t>斜率</a:t>
              </a:r>
            </a:p>
          </p:txBody>
        </p:sp>
      </p:grpSp>
      <p:sp>
        <p:nvSpPr>
          <p:cNvPr id="58385" name="Rectangle 24"/>
          <p:cNvSpPr/>
          <p:nvPr/>
        </p:nvSpPr>
        <p:spPr>
          <a:xfrm>
            <a:off x="1828800" y="5499100"/>
            <a:ext cx="685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ea typeface="微软雅黑" panose="020B0503020204020204" pitchFamily="34" charset="-122"/>
              </a:rPr>
              <a:t>一阶</a:t>
            </a:r>
          </a:p>
        </p:txBody>
      </p:sp>
      <p:sp>
        <p:nvSpPr>
          <p:cNvPr id="58386" name="Rectangle 25"/>
          <p:cNvSpPr/>
          <p:nvPr/>
        </p:nvSpPr>
        <p:spPr>
          <a:xfrm>
            <a:off x="2527300" y="5346700"/>
            <a:ext cx="23622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ea typeface="微软雅黑" panose="020B0503020204020204" pitchFamily="34" charset="-122"/>
              </a:rPr>
              <a:t>惯性环节  </a:t>
            </a:r>
            <a:r>
              <a:rPr lang="en-US" altLang="zh-CN" sz="1800" dirty="0">
                <a:latin typeface="Times New Roman" panose="02020603050405020304" pitchFamily="18" charset="0"/>
                <a:ea typeface="微软雅黑" panose="020B0503020204020204" pitchFamily="34" charset="-122"/>
              </a:rPr>
              <a:t>-20dB/dec</a:t>
            </a:r>
          </a:p>
        </p:txBody>
      </p:sp>
      <p:sp>
        <p:nvSpPr>
          <p:cNvPr id="58387" name="Rectangle 26"/>
          <p:cNvSpPr/>
          <p:nvPr/>
        </p:nvSpPr>
        <p:spPr>
          <a:xfrm>
            <a:off x="2514600" y="5691188"/>
            <a:ext cx="2514600" cy="3667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ea typeface="微软雅黑" panose="020B0503020204020204" pitchFamily="34" charset="-122"/>
              </a:rPr>
              <a:t>复合微分  </a:t>
            </a:r>
            <a:r>
              <a:rPr lang="en-US" altLang="zh-CN" sz="1800" dirty="0">
                <a:latin typeface="Times New Roman" panose="02020603050405020304" pitchFamily="18" charset="0"/>
                <a:ea typeface="微软雅黑" panose="020B0503020204020204" pitchFamily="34" charset="-122"/>
              </a:rPr>
              <a:t>+20dB/dec</a:t>
            </a:r>
          </a:p>
        </p:txBody>
      </p:sp>
      <p:sp>
        <p:nvSpPr>
          <p:cNvPr id="58388" name="AutoShape 27"/>
          <p:cNvSpPr/>
          <p:nvPr/>
        </p:nvSpPr>
        <p:spPr>
          <a:xfrm>
            <a:off x="2438400" y="5422900"/>
            <a:ext cx="76200" cy="533400"/>
          </a:xfrm>
          <a:prstGeom prst="leftBrace">
            <a:avLst>
              <a:gd name="adj1" fmla="val 58333"/>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8389" name="Rectangle 28"/>
          <p:cNvSpPr/>
          <p:nvPr/>
        </p:nvSpPr>
        <p:spPr>
          <a:xfrm>
            <a:off x="1828800" y="6146800"/>
            <a:ext cx="685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ea typeface="微软雅黑" panose="020B0503020204020204" pitchFamily="34" charset="-122"/>
              </a:rPr>
              <a:t>二阶</a:t>
            </a:r>
          </a:p>
        </p:txBody>
      </p:sp>
      <p:sp>
        <p:nvSpPr>
          <p:cNvPr id="58390" name="Rectangle 29"/>
          <p:cNvSpPr/>
          <p:nvPr/>
        </p:nvSpPr>
        <p:spPr>
          <a:xfrm>
            <a:off x="2527300" y="5994400"/>
            <a:ext cx="24384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ea typeface="微软雅黑" panose="020B0503020204020204" pitchFamily="34" charset="-122"/>
              </a:rPr>
              <a:t>振荡环节  </a:t>
            </a:r>
            <a:r>
              <a:rPr lang="en-US" altLang="zh-CN" sz="1800" dirty="0">
                <a:latin typeface="Times New Roman" panose="02020603050405020304" pitchFamily="18" charset="0"/>
                <a:ea typeface="微软雅黑" panose="020B0503020204020204" pitchFamily="34" charset="-122"/>
              </a:rPr>
              <a:t>-40dB/dec</a:t>
            </a:r>
          </a:p>
        </p:txBody>
      </p:sp>
      <p:sp>
        <p:nvSpPr>
          <p:cNvPr id="58391" name="Rectangle 30"/>
          <p:cNvSpPr/>
          <p:nvPr/>
        </p:nvSpPr>
        <p:spPr>
          <a:xfrm>
            <a:off x="2527300" y="6275388"/>
            <a:ext cx="2438400" cy="3667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ea typeface="微软雅黑" panose="020B0503020204020204" pitchFamily="34" charset="-122"/>
              </a:rPr>
              <a:t>复合微分  </a:t>
            </a:r>
            <a:r>
              <a:rPr lang="en-US" altLang="zh-CN" sz="1800" dirty="0">
                <a:latin typeface="Times New Roman" panose="02020603050405020304" pitchFamily="18" charset="0"/>
                <a:ea typeface="微软雅黑" panose="020B0503020204020204" pitchFamily="34" charset="-122"/>
              </a:rPr>
              <a:t>-40dB/dec</a:t>
            </a:r>
          </a:p>
        </p:txBody>
      </p:sp>
      <p:sp>
        <p:nvSpPr>
          <p:cNvPr id="58392" name="AutoShape 31"/>
          <p:cNvSpPr/>
          <p:nvPr/>
        </p:nvSpPr>
        <p:spPr>
          <a:xfrm>
            <a:off x="2438400" y="6070600"/>
            <a:ext cx="76200" cy="533400"/>
          </a:xfrm>
          <a:prstGeom prst="leftBrace">
            <a:avLst>
              <a:gd name="adj1" fmla="val 58333"/>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8393" name="AutoShape 32"/>
          <p:cNvSpPr/>
          <p:nvPr/>
        </p:nvSpPr>
        <p:spPr>
          <a:xfrm>
            <a:off x="1752600" y="5448300"/>
            <a:ext cx="76200" cy="1143000"/>
          </a:xfrm>
          <a:prstGeom prst="leftBrace">
            <a:avLst>
              <a:gd name="adj1" fmla="val 125000"/>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8394" name="Rectangle 33"/>
          <p:cNvSpPr/>
          <p:nvPr/>
        </p:nvSpPr>
        <p:spPr>
          <a:xfrm>
            <a:off x="5092700" y="5422900"/>
            <a:ext cx="30099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Symbol" panose="05050102010706020507" pitchFamily="18" charset="2"/>
                <a:ea typeface="微软雅黑" panose="020B0503020204020204" pitchFamily="34" charset="-122"/>
              </a:rPr>
              <a:t>w=0.2</a:t>
            </a:r>
            <a:r>
              <a:rPr lang="en-US" altLang="zh-CN" sz="1800" dirty="0">
                <a:ea typeface="微软雅黑" panose="020B0503020204020204" pitchFamily="34" charset="-122"/>
              </a:rPr>
              <a:t> </a:t>
            </a:r>
            <a:r>
              <a:rPr lang="zh-CN" altLang="en-US" sz="1800" dirty="0">
                <a:ea typeface="微软雅黑" panose="020B0503020204020204" pitchFamily="34" charset="-122"/>
              </a:rPr>
              <a:t>惯性环节     </a:t>
            </a:r>
            <a:r>
              <a:rPr lang="en-US" altLang="zh-CN" sz="1800" dirty="0">
                <a:ea typeface="微软雅黑" panose="020B0503020204020204" pitchFamily="34" charset="-122"/>
              </a:rPr>
              <a:t>-20</a:t>
            </a:r>
          </a:p>
        </p:txBody>
      </p:sp>
      <p:sp>
        <p:nvSpPr>
          <p:cNvPr id="58395" name="Rectangle 34"/>
          <p:cNvSpPr/>
          <p:nvPr/>
        </p:nvSpPr>
        <p:spPr>
          <a:xfrm>
            <a:off x="5092700" y="5715000"/>
            <a:ext cx="30861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Symbol" panose="05050102010706020507" pitchFamily="18" charset="2"/>
                <a:ea typeface="微软雅黑" panose="020B0503020204020204" pitchFamily="34" charset="-122"/>
              </a:rPr>
              <a:t>w=0.5</a:t>
            </a:r>
            <a:r>
              <a:rPr lang="en-US" altLang="zh-CN" sz="1800" dirty="0">
                <a:ea typeface="微软雅黑" panose="020B0503020204020204" pitchFamily="34" charset="-122"/>
              </a:rPr>
              <a:t> </a:t>
            </a:r>
            <a:r>
              <a:rPr lang="zh-CN" altLang="en-US" sz="1800" dirty="0">
                <a:ea typeface="微软雅黑" panose="020B0503020204020204" pitchFamily="34" charset="-122"/>
              </a:rPr>
              <a:t>一阶复合微分 </a:t>
            </a:r>
            <a:r>
              <a:rPr lang="en-US" altLang="zh-CN" sz="1800" dirty="0">
                <a:ea typeface="微软雅黑" panose="020B0503020204020204" pitchFamily="34" charset="-122"/>
              </a:rPr>
              <a:t>+20</a:t>
            </a:r>
          </a:p>
        </p:txBody>
      </p:sp>
      <p:sp>
        <p:nvSpPr>
          <p:cNvPr id="58396" name="Rectangle 35"/>
          <p:cNvSpPr/>
          <p:nvPr/>
        </p:nvSpPr>
        <p:spPr>
          <a:xfrm>
            <a:off x="5105400" y="6019800"/>
            <a:ext cx="2997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Symbol" panose="05050102010706020507" pitchFamily="18" charset="2"/>
                <a:ea typeface="微软雅黑" panose="020B0503020204020204" pitchFamily="34" charset="-122"/>
              </a:rPr>
              <a:t>w=1</a:t>
            </a:r>
            <a:r>
              <a:rPr lang="en-US" altLang="zh-CN" sz="1800" dirty="0">
                <a:ea typeface="微软雅黑" panose="020B0503020204020204" pitchFamily="34" charset="-122"/>
              </a:rPr>
              <a:t>  </a:t>
            </a:r>
            <a:r>
              <a:rPr lang="zh-CN" altLang="en-US" sz="1800" dirty="0">
                <a:ea typeface="微软雅黑" panose="020B0503020204020204" pitchFamily="34" charset="-122"/>
              </a:rPr>
              <a:t>振荡环节     </a:t>
            </a:r>
            <a:r>
              <a:rPr lang="en-US" altLang="zh-CN" sz="1800" dirty="0">
                <a:ea typeface="微软雅黑" panose="020B0503020204020204" pitchFamily="34" charset="-122"/>
              </a:rPr>
              <a:t>-40</a:t>
            </a:r>
          </a:p>
        </p:txBody>
      </p:sp>
      <p:sp>
        <p:nvSpPr>
          <p:cNvPr id="58397" name="AutoShape 36"/>
          <p:cNvSpPr/>
          <p:nvPr/>
        </p:nvSpPr>
        <p:spPr>
          <a:xfrm>
            <a:off x="4953000" y="5499100"/>
            <a:ext cx="152400" cy="838200"/>
          </a:xfrm>
          <a:prstGeom prst="leftBrace">
            <a:avLst>
              <a:gd name="adj1" fmla="val 45833"/>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nvGrpSpPr>
          <p:cNvPr id="58398" name="Group 37"/>
          <p:cNvGrpSpPr/>
          <p:nvPr/>
        </p:nvGrpSpPr>
        <p:grpSpPr>
          <a:xfrm>
            <a:off x="2057400" y="4495800"/>
            <a:ext cx="2133600" cy="762000"/>
            <a:chOff x="1296" y="2832"/>
            <a:chExt cx="1344" cy="480"/>
          </a:xfrm>
        </p:grpSpPr>
        <p:sp>
          <p:nvSpPr>
            <p:cNvPr id="58400" name="Rectangle 38"/>
            <p:cNvSpPr/>
            <p:nvPr/>
          </p:nvSpPr>
          <p:spPr>
            <a:xfrm>
              <a:off x="1296" y="2832"/>
              <a:ext cx="1344" cy="43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ea typeface="微软雅黑" panose="020B0503020204020204" pitchFamily="34" charset="-122"/>
                </a:rPr>
                <a:t>最小转折频率之左</a:t>
              </a:r>
            </a:p>
            <a:p>
              <a:pPr marL="0" lvl="0" indent="0" eaLnBrk="1" hangingPunct="1">
                <a:buFontTx/>
                <a:buNone/>
              </a:pPr>
              <a:r>
                <a:rPr lang="zh-CN" altLang="en-US" sz="1800" dirty="0">
                  <a:ea typeface="微软雅黑" panose="020B0503020204020204" pitchFamily="34" charset="-122"/>
                </a:rPr>
                <a:t>的特性及其延长线</a:t>
              </a:r>
            </a:p>
          </p:txBody>
        </p:sp>
        <p:sp>
          <p:nvSpPr>
            <p:cNvPr id="58401" name="AutoShape 39"/>
            <p:cNvSpPr/>
            <p:nvPr/>
          </p:nvSpPr>
          <p:spPr>
            <a:xfrm>
              <a:off x="1296" y="2832"/>
              <a:ext cx="1248" cy="480"/>
            </a:xfrm>
            <a:prstGeom prst="bracketPair">
              <a:avLst>
                <a:gd name="adj" fmla="val 16667"/>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58399" name="标题 40"/>
          <p:cNvSpPr>
            <a:spLocks noGrp="1"/>
          </p:cNvSpPr>
          <p:nvPr>
            <p:ph type="title"/>
          </p:nvPr>
        </p:nvSpPr>
        <p:spPr>
          <a:xfrm>
            <a:off x="628650" y="274638"/>
            <a:ext cx="8229600" cy="1143000"/>
          </a:xfrm>
        </p:spPr>
        <p:txBody>
          <a:bodyPr vert="horz" wrap="square" lIns="91440" tIns="45720" rIns="91440" bIns="45720" anchor="ctr" anchorCtr="0"/>
          <a:lstStyle/>
          <a:p>
            <a:pPr eaLnBrk="1" hangingPunct="1"/>
            <a:r>
              <a:rPr lang="zh-CN" altLang="en-US" sz="2800" b="1" dirty="0">
                <a:solidFill>
                  <a:srgbClr val="A50021"/>
                </a:solidFill>
              </a:rPr>
              <a:t>例</a:t>
            </a:r>
            <a:r>
              <a:rPr lang="en-US" altLang="zh-CN" sz="2800" b="1" dirty="0">
                <a:solidFill>
                  <a:srgbClr val="A50021"/>
                </a:solidFill>
              </a:rPr>
              <a:t>2</a:t>
            </a:r>
            <a:r>
              <a:rPr lang="zh-CN" altLang="en-US" sz="2800" b="1" dirty="0">
                <a:solidFill>
                  <a:srgbClr val="A50021"/>
                </a:solidFill>
              </a:rPr>
              <a:t>   绘制开环系统的近似对数频率特性图</a:t>
            </a:r>
          </a:p>
        </p:txBody>
      </p:sp>
    </p:spTree>
  </p:cSld>
  <p:clrMapOvr>
    <a:masterClrMapping/>
  </p:clrMapOvr>
  <p:transition>
    <p:pull dir="rd"/>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9394" name="Rectangle 2"/>
          <p:cNvSpPr>
            <a:spLocks noGrp="1"/>
          </p:cNvSpPr>
          <p:nvPr>
            <p:ph idx="1"/>
          </p:nvPr>
        </p:nvSpPr>
        <p:spPr>
          <a:xfrm>
            <a:off x="63500" y="1574800"/>
            <a:ext cx="8991600" cy="5257800"/>
          </a:xfrm>
          <a:gradFill rotWithShape="1">
            <a:gsLst>
              <a:gs pos="0">
                <a:srgbClr val="FFFF99">
                  <a:alpha val="100000"/>
                </a:srgbClr>
              </a:gs>
              <a:gs pos="50000">
                <a:srgbClr val="FFFFF1">
                  <a:alpha val="100000"/>
                </a:srgbClr>
              </a:gs>
              <a:gs pos="100000">
                <a:srgbClr val="FFFF99">
                  <a:alpha val="100000"/>
                </a:srgbClr>
              </a:gs>
            </a:gsLst>
            <a:lin ang="5400000" scaled="1"/>
            <a:tileRect/>
          </a:gradFill>
          <a:ln>
            <a:solidFill>
              <a:srgbClr val="009900">
                <a:alpha val="100000"/>
              </a:srgbClr>
            </a:solidFill>
            <a:miter lim="800000"/>
          </a:ln>
        </p:spPr>
        <p:txBody>
          <a:bodyPr vert="horz" wrap="square" lIns="91440" tIns="45720" rIns="91440" bIns="45720" anchor="t" anchorCtr="0"/>
          <a:lstStyle/>
          <a:p>
            <a:pPr eaLnBrk="1" hangingPunct="1">
              <a:buFontTx/>
              <a:buNone/>
            </a:pPr>
            <a:endParaRPr lang="zh-CN" altLang="zh-CN" sz="2400" dirty="0">
              <a:latin typeface="华文新魏" charset="-122"/>
              <a:ea typeface="黑体" panose="02010609060101010101" charset="-122"/>
            </a:endParaRPr>
          </a:p>
        </p:txBody>
      </p:sp>
      <p:sp>
        <p:nvSpPr>
          <p:cNvPr id="59395" name="Rectangle 4"/>
          <p:cNvSpPr/>
          <p:nvPr/>
        </p:nvSpPr>
        <p:spPr>
          <a:xfrm>
            <a:off x="152400" y="4768850"/>
            <a:ext cx="11430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⑸ </a:t>
            </a:r>
            <a:r>
              <a:rPr lang="zh-CN" altLang="en-US" sz="1800" dirty="0">
                <a:ea typeface="微软雅黑" panose="020B0503020204020204" pitchFamily="34" charset="-122"/>
              </a:rPr>
              <a:t>修正</a:t>
            </a:r>
          </a:p>
        </p:txBody>
      </p:sp>
      <p:sp>
        <p:nvSpPr>
          <p:cNvPr id="59396" name="Rectangle 5"/>
          <p:cNvSpPr/>
          <p:nvPr/>
        </p:nvSpPr>
        <p:spPr>
          <a:xfrm>
            <a:off x="152400" y="5927725"/>
            <a:ext cx="11430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⑹ </a:t>
            </a:r>
            <a:r>
              <a:rPr lang="zh-CN" altLang="en-US" sz="1800" dirty="0">
                <a:ea typeface="微软雅黑" panose="020B0503020204020204" pitchFamily="34" charset="-122"/>
              </a:rPr>
              <a:t>检查</a:t>
            </a:r>
          </a:p>
        </p:txBody>
      </p:sp>
      <p:sp>
        <p:nvSpPr>
          <p:cNvPr id="59397" name="AutoShape 6"/>
          <p:cNvSpPr/>
          <p:nvPr/>
        </p:nvSpPr>
        <p:spPr>
          <a:xfrm>
            <a:off x="1257300" y="4708525"/>
            <a:ext cx="152400" cy="762000"/>
          </a:xfrm>
          <a:prstGeom prst="leftBrace">
            <a:avLst>
              <a:gd name="adj1" fmla="val 41666"/>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9398" name="Rectangle 7"/>
          <p:cNvSpPr/>
          <p:nvPr/>
        </p:nvSpPr>
        <p:spPr>
          <a:xfrm>
            <a:off x="1295400" y="4632325"/>
            <a:ext cx="39624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① </a:t>
            </a:r>
            <a:r>
              <a:rPr lang="zh-CN" altLang="en-US" sz="1800" dirty="0">
                <a:ea typeface="微软雅黑" panose="020B0503020204020204" pitchFamily="34" charset="-122"/>
              </a:rPr>
              <a:t>两惯性环节转折频率很接近时</a:t>
            </a:r>
          </a:p>
        </p:txBody>
      </p:sp>
      <p:sp>
        <p:nvSpPr>
          <p:cNvPr id="59399" name="Rectangle 8"/>
          <p:cNvSpPr/>
          <p:nvPr/>
        </p:nvSpPr>
        <p:spPr>
          <a:xfrm>
            <a:off x="1295400" y="5064125"/>
            <a:ext cx="39624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② </a:t>
            </a:r>
            <a:r>
              <a:rPr lang="zh-CN" altLang="en-US" sz="1800" dirty="0">
                <a:ea typeface="微软雅黑" panose="020B0503020204020204" pitchFamily="34" charset="-122"/>
              </a:rPr>
              <a:t>振荡环节 </a:t>
            </a:r>
            <a:r>
              <a:rPr lang="en-US" altLang="zh-CN" sz="1800" dirty="0">
                <a:latin typeface="Symbol" panose="05050102010706020507" pitchFamily="18" charset="2"/>
                <a:ea typeface="微软雅黑" panose="020B0503020204020204" pitchFamily="34" charset="-122"/>
              </a:rPr>
              <a:t>x </a:t>
            </a:r>
            <a:r>
              <a:rPr lang="en-US" altLang="zh-CN" sz="1800" dirty="0">
                <a:latin typeface="Times New Roman" panose="02020603050405020304" pitchFamily="18" charset="0"/>
                <a:ea typeface="微软雅黑" panose="020B0503020204020204" pitchFamily="34" charset="-122"/>
                <a:sym typeface="Symbol" panose="05050102010706020507" pitchFamily="18" charset="2"/>
              </a:rPr>
              <a:t>(0.38, 0.8)</a:t>
            </a:r>
            <a:r>
              <a:rPr lang="en-US" altLang="zh-CN" sz="1800" dirty="0">
                <a:latin typeface="Symbol" panose="05050102010706020507" pitchFamily="18" charset="2"/>
                <a:ea typeface="微软雅黑" panose="020B0503020204020204" pitchFamily="34" charset="-122"/>
                <a:sym typeface="Symbol" panose="05050102010706020507" pitchFamily="18" charset="2"/>
              </a:rPr>
              <a:t>  </a:t>
            </a:r>
            <a:r>
              <a:rPr lang="zh-CN" altLang="en-US" sz="1800" dirty="0">
                <a:ea typeface="微软雅黑" panose="020B0503020204020204" pitchFamily="34" charset="-122"/>
              </a:rPr>
              <a:t>时</a:t>
            </a:r>
          </a:p>
        </p:txBody>
      </p:sp>
      <p:sp>
        <p:nvSpPr>
          <p:cNvPr id="59400" name="Rectangle 9"/>
          <p:cNvSpPr/>
          <p:nvPr/>
        </p:nvSpPr>
        <p:spPr>
          <a:xfrm>
            <a:off x="1295400" y="5546725"/>
            <a:ext cx="48006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① </a:t>
            </a:r>
            <a:r>
              <a:rPr lang="en-US" altLang="zh-CN" sz="1800" dirty="0">
                <a:latin typeface="Times New Roman" panose="02020603050405020304" pitchFamily="18" charset="0"/>
                <a:ea typeface="微软雅黑" panose="020B0503020204020204" pitchFamily="34" charset="-122"/>
              </a:rPr>
              <a:t>L(</a:t>
            </a:r>
            <a:r>
              <a:rPr lang="en-US" altLang="zh-CN" sz="1800" dirty="0">
                <a:latin typeface="Symbol" panose="05050102010706020507" pitchFamily="18" charset="2"/>
                <a:ea typeface="微软雅黑" panose="020B0503020204020204" pitchFamily="34" charset="-122"/>
              </a:rPr>
              <a:t>w</a:t>
            </a:r>
            <a:r>
              <a:rPr lang="en-US" altLang="zh-CN" sz="1800" dirty="0">
                <a:latin typeface="Times New Roman" panose="02020603050405020304" pitchFamily="18" charset="0"/>
                <a:ea typeface="微软雅黑" panose="020B0503020204020204" pitchFamily="34" charset="-122"/>
              </a:rPr>
              <a:t>) </a:t>
            </a:r>
            <a:r>
              <a:rPr lang="zh-CN" altLang="en-US" sz="1800" dirty="0">
                <a:latin typeface="Times New Roman" panose="02020603050405020304" pitchFamily="18" charset="0"/>
                <a:ea typeface="微软雅黑" panose="020B0503020204020204" pitchFamily="34" charset="-122"/>
              </a:rPr>
              <a:t>最右端曲线斜率</a:t>
            </a:r>
            <a:r>
              <a:rPr lang="en-US" altLang="zh-CN" sz="1800" dirty="0">
                <a:latin typeface="Times New Roman" panose="02020603050405020304" pitchFamily="18" charset="0"/>
                <a:ea typeface="微软雅黑" panose="020B0503020204020204" pitchFamily="34" charset="-122"/>
              </a:rPr>
              <a:t>=-20(n-m) dB/dec</a:t>
            </a:r>
          </a:p>
        </p:txBody>
      </p:sp>
      <p:sp>
        <p:nvSpPr>
          <p:cNvPr id="59401" name="Rectangle 10"/>
          <p:cNvSpPr/>
          <p:nvPr/>
        </p:nvSpPr>
        <p:spPr>
          <a:xfrm>
            <a:off x="1295400" y="5940425"/>
            <a:ext cx="67056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② </a:t>
            </a:r>
            <a:r>
              <a:rPr lang="zh-CN" altLang="en-US" sz="1800" dirty="0">
                <a:ea typeface="微软雅黑" panose="020B0503020204020204" pitchFamily="34" charset="-122"/>
              </a:rPr>
              <a:t>转折点数</a:t>
            </a:r>
            <a:r>
              <a:rPr lang="en-US" altLang="zh-CN" sz="1800" dirty="0">
                <a:ea typeface="微软雅黑" panose="020B0503020204020204" pitchFamily="34" charset="-122"/>
              </a:rPr>
              <a:t>=(</a:t>
            </a:r>
            <a:r>
              <a:rPr lang="zh-CN" altLang="en-US" sz="1800" dirty="0">
                <a:ea typeface="微软雅黑" panose="020B0503020204020204" pitchFamily="34" charset="-122"/>
              </a:rPr>
              <a:t>惯性</a:t>
            </a:r>
            <a:r>
              <a:rPr lang="en-US" altLang="zh-CN" sz="1800" dirty="0">
                <a:ea typeface="微软雅黑" panose="020B0503020204020204" pitchFamily="34" charset="-122"/>
              </a:rPr>
              <a:t>)+(</a:t>
            </a:r>
            <a:r>
              <a:rPr lang="zh-CN" altLang="en-US" sz="1800" dirty="0">
                <a:ea typeface="微软雅黑" panose="020B0503020204020204" pitchFamily="34" charset="-122"/>
              </a:rPr>
              <a:t>一阶复合微分</a:t>
            </a:r>
            <a:r>
              <a:rPr lang="en-US" altLang="zh-CN" sz="1800" dirty="0">
                <a:ea typeface="微软雅黑" panose="020B0503020204020204" pitchFamily="34" charset="-122"/>
              </a:rPr>
              <a:t>)+(</a:t>
            </a:r>
            <a:r>
              <a:rPr lang="zh-CN" altLang="en-US" sz="1800" dirty="0">
                <a:ea typeface="微软雅黑" panose="020B0503020204020204" pitchFamily="34" charset="-122"/>
              </a:rPr>
              <a:t>振荡</a:t>
            </a:r>
            <a:r>
              <a:rPr lang="en-US" altLang="zh-CN" sz="1800" dirty="0">
                <a:ea typeface="微软雅黑" panose="020B0503020204020204" pitchFamily="34" charset="-122"/>
              </a:rPr>
              <a:t>)+(</a:t>
            </a:r>
            <a:r>
              <a:rPr lang="zh-CN" altLang="en-US" sz="1800" dirty="0">
                <a:ea typeface="微软雅黑" panose="020B0503020204020204" pitchFamily="34" charset="-122"/>
              </a:rPr>
              <a:t>二阶复合微分</a:t>
            </a:r>
            <a:r>
              <a:rPr lang="en-US" altLang="zh-CN" sz="1800" dirty="0">
                <a:ea typeface="微软雅黑" panose="020B0503020204020204" pitchFamily="34" charset="-122"/>
              </a:rPr>
              <a:t>)</a:t>
            </a:r>
          </a:p>
        </p:txBody>
      </p:sp>
      <p:sp>
        <p:nvSpPr>
          <p:cNvPr id="59402" name="Rectangle 11"/>
          <p:cNvSpPr/>
          <p:nvPr/>
        </p:nvSpPr>
        <p:spPr>
          <a:xfrm>
            <a:off x="1295400" y="6308725"/>
            <a:ext cx="28956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ea typeface="微软雅黑" panose="020B0503020204020204" pitchFamily="34" charset="-122"/>
              </a:rPr>
              <a:t>③ </a:t>
            </a:r>
            <a:r>
              <a:rPr lang="en-US" altLang="zh-CN" sz="1800" dirty="0">
                <a:latin typeface="Symbol" panose="05050102010706020507" pitchFamily="18" charset="2"/>
                <a:ea typeface="微软雅黑" panose="020B0503020204020204" pitchFamily="34" charset="-122"/>
              </a:rPr>
              <a:t>j(w)</a:t>
            </a:r>
            <a:r>
              <a:rPr lang="en-US" altLang="zh-CN" sz="1800" dirty="0">
                <a:latin typeface="Symbol" panose="05050102010706020507" pitchFamily="18" charset="2"/>
                <a:ea typeface="微软雅黑" panose="020B0503020204020204" pitchFamily="34" charset="-122"/>
                <a:sym typeface="Symbol" panose="05050102010706020507" pitchFamily="18" charset="2"/>
              </a:rPr>
              <a:t>  </a:t>
            </a:r>
            <a:r>
              <a:rPr lang="en-US" altLang="zh-CN" sz="1800" dirty="0">
                <a:latin typeface="Times New Roman" panose="02020603050405020304" pitchFamily="18" charset="0"/>
                <a:ea typeface="微软雅黑" panose="020B0503020204020204" pitchFamily="34" charset="-122"/>
                <a:sym typeface="Symbol" panose="05050102010706020507" pitchFamily="18" charset="2"/>
              </a:rPr>
              <a:t>-90</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°(n-m)</a:t>
            </a:r>
            <a:endParaRPr lang="en-US" altLang="zh-CN" sz="1800" dirty="0">
              <a:latin typeface="Symbol" panose="05050102010706020507" pitchFamily="18" charset="2"/>
              <a:ea typeface="微软雅黑" panose="020B0503020204020204" pitchFamily="34" charset="-122"/>
            </a:endParaRPr>
          </a:p>
        </p:txBody>
      </p:sp>
      <p:sp>
        <p:nvSpPr>
          <p:cNvPr id="59403" name="AutoShape 12"/>
          <p:cNvSpPr/>
          <p:nvPr/>
        </p:nvSpPr>
        <p:spPr>
          <a:xfrm>
            <a:off x="1244600" y="5622925"/>
            <a:ext cx="152400" cy="1006475"/>
          </a:xfrm>
          <a:prstGeom prst="leftBrace">
            <a:avLst>
              <a:gd name="adj1" fmla="val 55034"/>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59404" name="AutoShape 13"/>
          <p:cNvSpPr/>
          <p:nvPr/>
        </p:nvSpPr>
        <p:spPr>
          <a:xfrm>
            <a:off x="228600" y="1787525"/>
            <a:ext cx="152400" cy="762000"/>
          </a:xfrm>
          <a:prstGeom prst="leftBrace">
            <a:avLst>
              <a:gd name="adj1" fmla="val 41666"/>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nvGrpSpPr>
          <p:cNvPr id="59405" name="Group 14"/>
          <p:cNvGrpSpPr/>
          <p:nvPr/>
        </p:nvGrpSpPr>
        <p:grpSpPr>
          <a:xfrm>
            <a:off x="347663" y="1787525"/>
            <a:ext cx="3767137" cy="366713"/>
            <a:chOff x="3195" y="2816"/>
            <a:chExt cx="2373" cy="231"/>
          </a:xfrm>
        </p:grpSpPr>
        <p:graphicFrame>
          <p:nvGraphicFramePr>
            <p:cNvPr id="59430" name="Object 19"/>
            <p:cNvGraphicFramePr>
              <a:graphicFrameLocks noChangeAspect="1"/>
            </p:cNvGraphicFramePr>
            <p:nvPr/>
          </p:nvGraphicFramePr>
          <p:xfrm>
            <a:off x="3771" y="2830"/>
            <a:ext cx="1797" cy="208"/>
          </p:xfrm>
          <a:graphic>
            <a:graphicData uri="http://schemas.openxmlformats.org/presentationml/2006/ole">
              <mc:AlternateContent xmlns:mc="http://schemas.openxmlformats.org/markup-compatibility/2006">
                <mc:Choice xmlns:v="urn:schemas-microsoft-com:vml" Requires="v">
                  <p:oleObj r:id="rId3" imgW="1524000" imgH="203200" progId="Equation.3">
                    <p:embed/>
                  </p:oleObj>
                </mc:Choice>
                <mc:Fallback>
                  <p:oleObj r:id="rId3" imgW="1524000" imgH="203200" progId="Equation.3">
                    <p:embed/>
                    <p:pic>
                      <p:nvPicPr>
                        <p:cNvPr id="0" name="图片 3110"/>
                        <p:cNvPicPr/>
                        <p:nvPr/>
                      </p:nvPicPr>
                      <p:blipFill>
                        <a:blip r:embed="rId4"/>
                        <a:stretch>
                          <a:fillRect/>
                        </a:stretch>
                      </p:blipFill>
                      <p:spPr>
                        <a:xfrm>
                          <a:off x="3771" y="2830"/>
                          <a:ext cx="1797" cy="208"/>
                        </a:xfrm>
                        <a:prstGeom prst="rect">
                          <a:avLst/>
                        </a:prstGeom>
                        <a:noFill/>
                        <a:ln w="38100">
                          <a:noFill/>
                          <a:miter/>
                        </a:ln>
                      </p:spPr>
                    </p:pic>
                  </p:oleObj>
                </mc:Fallback>
              </mc:AlternateContent>
            </a:graphicData>
          </a:graphic>
        </p:graphicFrame>
        <p:sp>
          <p:nvSpPr>
            <p:cNvPr id="59431" name="Rectangle 16"/>
            <p:cNvSpPr/>
            <p:nvPr/>
          </p:nvSpPr>
          <p:spPr>
            <a:xfrm>
              <a:off x="3195" y="2816"/>
              <a:ext cx="672"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ea typeface="微软雅黑" panose="020B0503020204020204" pitchFamily="34" charset="-122"/>
                </a:rPr>
                <a:t>基准点</a:t>
              </a:r>
            </a:p>
          </p:txBody>
        </p:sp>
      </p:grpSp>
      <p:grpSp>
        <p:nvGrpSpPr>
          <p:cNvPr id="59406" name="Group 17"/>
          <p:cNvGrpSpPr/>
          <p:nvPr/>
        </p:nvGrpSpPr>
        <p:grpSpPr>
          <a:xfrm>
            <a:off x="360363" y="2168525"/>
            <a:ext cx="3014662" cy="396875"/>
            <a:chOff x="3203" y="3056"/>
            <a:chExt cx="1899" cy="250"/>
          </a:xfrm>
        </p:grpSpPr>
        <p:graphicFrame>
          <p:nvGraphicFramePr>
            <p:cNvPr id="59428" name="Object 18"/>
            <p:cNvGraphicFramePr>
              <a:graphicFrameLocks noChangeAspect="1"/>
            </p:cNvGraphicFramePr>
            <p:nvPr/>
          </p:nvGraphicFramePr>
          <p:xfrm>
            <a:off x="3771" y="3067"/>
            <a:ext cx="1331" cy="239"/>
          </p:xfrm>
          <a:graphic>
            <a:graphicData uri="http://schemas.openxmlformats.org/presentationml/2006/ole">
              <mc:AlternateContent xmlns:mc="http://schemas.openxmlformats.org/markup-compatibility/2006">
                <mc:Choice xmlns:v="urn:schemas-microsoft-com:vml" Requires="v">
                  <p:oleObj r:id="rId5" imgW="1040765" imgH="215900" progId="Equation.3">
                    <p:embed/>
                  </p:oleObj>
                </mc:Choice>
                <mc:Fallback>
                  <p:oleObj r:id="rId5" imgW="1040765" imgH="215900" progId="Equation.3">
                    <p:embed/>
                    <p:pic>
                      <p:nvPicPr>
                        <p:cNvPr id="0" name="图片 3111"/>
                        <p:cNvPicPr/>
                        <p:nvPr/>
                      </p:nvPicPr>
                      <p:blipFill>
                        <a:blip r:embed="rId6"/>
                        <a:stretch>
                          <a:fillRect/>
                        </a:stretch>
                      </p:blipFill>
                      <p:spPr>
                        <a:xfrm>
                          <a:off x="3771" y="3067"/>
                          <a:ext cx="1331" cy="239"/>
                        </a:xfrm>
                        <a:prstGeom prst="rect">
                          <a:avLst/>
                        </a:prstGeom>
                        <a:noFill/>
                        <a:ln w="38100">
                          <a:noFill/>
                          <a:miter/>
                        </a:ln>
                      </p:spPr>
                    </p:pic>
                  </p:oleObj>
                </mc:Fallback>
              </mc:AlternateContent>
            </a:graphicData>
          </a:graphic>
        </p:graphicFrame>
        <p:sp>
          <p:nvSpPr>
            <p:cNvPr id="59429" name="Rectangle 19"/>
            <p:cNvSpPr/>
            <p:nvPr/>
          </p:nvSpPr>
          <p:spPr>
            <a:xfrm>
              <a:off x="3203" y="3056"/>
              <a:ext cx="528"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dirty="0">
                  <a:ea typeface="微软雅黑" panose="020B0503020204020204" pitchFamily="34" charset="-122"/>
                </a:rPr>
                <a:t>斜率</a:t>
              </a:r>
            </a:p>
          </p:txBody>
        </p:sp>
      </p:grpSp>
      <p:sp>
        <p:nvSpPr>
          <p:cNvPr id="59407" name="Rectangle 20"/>
          <p:cNvSpPr/>
          <p:nvPr/>
        </p:nvSpPr>
        <p:spPr>
          <a:xfrm>
            <a:off x="368300" y="2740025"/>
            <a:ext cx="30099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Symbol" panose="05050102010706020507" pitchFamily="18" charset="2"/>
                <a:ea typeface="微软雅黑" panose="020B0503020204020204" pitchFamily="34" charset="-122"/>
              </a:rPr>
              <a:t>w=0.2</a:t>
            </a:r>
            <a:r>
              <a:rPr lang="en-US" altLang="zh-CN" sz="1800" dirty="0">
                <a:ea typeface="微软雅黑" panose="020B0503020204020204" pitchFamily="34" charset="-122"/>
              </a:rPr>
              <a:t> </a:t>
            </a:r>
            <a:r>
              <a:rPr lang="zh-CN" altLang="en-US" sz="1800" dirty="0">
                <a:ea typeface="微软雅黑" panose="020B0503020204020204" pitchFamily="34" charset="-122"/>
              </a:rPr>
              <a:t>惯性环节     </a:t>
            </a:r>
            <a:r>
              <a:rPr lang="en-US" altLang="zh-CN" sz="1800" dirty="0">
                <a:ea typeface="微软雅黑" panose="020B0503020204020204" pitchFamily="34" charset="-122"/>
              </a:rPr>
              <a:t>-20</a:t>
            </a:r>
          </a:p>
        </p:txBody>
      </p:sp>
      <p:sp>
        <p:nvSpPr>
          <p:cNvPr id="59408" name="Rectangle 21"/>
          <p:cNvSpPr/>
          <p:nvPr/>
        </p:nvSpPr>
        <p:spPr>
          <a:xfrm>
            <a:off x="368300" y="3032125"/>
            <a:ext cx="30861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Symbol" panose="05050102010706020507" pitchFamily="18" charset="2"/>
                <a:ea typeface="微软雅黑" panose="020B0503020204020204" pitchFamily="34" charset="-122"/>
              </a:rPr>
              <a:t>w=0.5</a:t>
            </a:r>
            <a:r>
              <a:rPr lang="en-US" altLang="zh-CN" sz="1800" dirty="0">
                <a:ea typeface="微软雅黑" panose="020B0503020204020204" pitchFamily="34" charset="-122"/>
              </a:rPr>
              <a:t> </a:t>
            </a:r>
            <a:r>
              <a:rPr lang="zh-CN" altLang="en-US" sz="1800" dirty="0">
                <a:ea typeface="微软雅黑" panose="020B0503020204020204" pitchFamily="34" charset="-122"/>
              </a:rPr>
              <a:t>一阶复合微分 </a:t>
            </a:r>
            <a:r>
              <a:rPr lang="en-US" altLang="zh-CN" sz="1800" dirty="0">
                <a:ea typeface="微软雅黑" panose="020B0503020204020204" pitchFamily="34" charset="-122"/>
              </a:rPr>
              <a:t>+20</a:t>
            </a:r>
          </a:p>
        </p:txBody>
      </p:sp>
      <p:sp>
        <p:nvSpPr>
          <p:cNvPr id="59409" name="Rectangle 22"/>
          <p:cNvSpPr/>
          <p:nvPr/>
        </p:nvSpPr>
        <p:spPr>
          <a:xfrm>
            <a:off x="381000" y="3336925"/>
            <a:ext cx="29972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zh-CN" sz="1800" dirty="0">
                <a:latin typeface="Symbol" panose="05050102010706020507" pitchFamily="18" charset="2"/>
                <a:ea typeface="微软雅黑" panose="020B0503020204020204" pitchFamily="34" charset="-122"/>
              </a:rPr>
              <a:t>w=1</a:t>
            </a:r>
            <a:r>
              <a:rPr lang="en-US" altLang="zh-CN" sz="1800" dirty="0">
                <a:ea typeface="微软雅黑" panose="020B0503020204020204" pitchFamily="34" charset="-122"/>
              </a:rPr>
              <a:t>  </a:t>
            </a:r>
            <a:r>
              <a:rPr lang="zh-CN" altLang="en-US" sz="1800" dirty="0">
                <a:ea typeface="微软雅黑" panose="020B0503020204020204" pitchFamily="34" charset="-122"/>
              </a:rPr>
              <a:t>振荡环节     </a:t>
            </a:r>
            <a:r>
              <a:rPr lang="en-US" altLang="zh-CN" sz="1800" dirty="0">
                <a:ea typeface="微软雅黑" panose="020B0503020204020204" pitchFamily="34" charset="-122"/>
              </a:rPr>
              <a:t>-40</a:t>
            </a:r>
          </a:p>
        </p:txBody>
      </p:sp>
      <p:sp>
        <p:nvSpPr>
          <p:cNvPr id="59410" name="AutoShape 23"/>
          <p:cNvSpPr/>
          <p:nvPr/>
        </p:nvSpPr>
        <p:spPr>
          <a:xfrm>
            <a:off x="228600" y="2816225"/>
            <a:ext cx="152400" cy="838200"/>
          </a:xfrm>
          <a:prstGeom prst="leftBrace">
            <a:avLst>
              <a:gd name="adj1" fmla="val 45833"/>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aphicFrame>
        <p:nvGraphicFramePr>
          <p:cNvPr id="59411" name="Object 2"/>
          <p:cNvGraphicFramePr>
            <a:graphicFrameLocks noChangeAspect="1"/>
          </p:cNvGraphicFramePr>
          <p:nvPr/>
        </p:nvGraphicFramePr>
        <p:xfrm>
          <a:off x="3048000" y="2514600"/>
          <a:ext cx="2133600" cy="1889125"/>
        </p:xfrm>
        <a:graphic>
          <a:graphicData uri="http://schemas.openxmlformats.org/presentationml/2006/ole">
            <mc:AlternateContent xmlns:mc="http://schemas.openxmlformats.org/markup-compatibility/2006">
              <mc:Choice xmlns:v="urn:schemas-microsoft-com:vml" Requires="v">
                <p:oleObj r:id="rId7" imgW="3333750" imgH="2952750" progId="PBrush">
                  <p:embed/>
                </p:oleObj>
              </mc:Choice>
              <mc:Fallback>
                <p:oleObj r:id="rId7" imgW="3333750" imgH="2952750" progId="PBrush">
                  <p:embed/>
                  <p:pic>
                    <p:nvPicPr>
                      <p:cNvPr id="0" name="图片 3106"/>
                      <p:cNvPicPr/>
                      <p:nvPr/>
                    </p:nvPicPr>
                    <p:blipFill>
                      <a:blip r:embed="rId8">
                        <a:clrChange>
                          <a:clrFrom>
                            <a:srgbClr val="FFFFFF"/>
                          </a:clrFrom>
                          <a:clrTo>
                            <a:srgbClr val="FFFFFF">
                              <a:alpha val="0"/>
                            </a:srgbClr>
                          </a:clrTo>
                        </a:clrChange>
                      </a:blip>
                      <a:stretch>
                        <a:fillRect/>
                      </a:stretch>
                    </p:blipFill>
                    <p:spPr>
                      <a:xfrm>
                        <a:off x="3048000" y="2514600"/>
                        <a:ext cx="2133600" cy="1889125"/>
                      </a:xfrm>
                      <a:prstGeom prst="rect">
                        <a:avLst/>
                      </a:prstGeom>
                      <a:noFill/>
                      <a:ln w="38100">
                        <a:noFill/>
                        <a:miter/>
                      </a:ln>
                    </p:spPr>
                  </p:pic>
                </p:oleObj>
              </mc:Fallback>
            </mc:AlternateContent>
          </a:graphicData>
        </a:graphic>
      </p:graphicFrame>
      <p:graphicFrame>
        <p:nvGraphicFramePr>
          <p:cNvPr id="59412" name="Object 3"/>
          <p:cNvGraphicFramePr>
            <a:graphicFrameLocks noChangeAspect="1"/>
          </p:cNvGraphicFramePr>
          <p:nvPr/>
        </p:nvGraphicFramePr>
        <p:xfrm>
          <a:off x="5048250" y="1981200"/>
          <a:ext cx="4019550" cy="2971800"/>
        </p:xfrm>
        <a:graphic>
          <a:graphicData uri="http://schemas.openxmlformats.org/presentationml/2006/ole">
            <mc:AlternateContent xmlns:mc="http://schemas.openxmlformats.org/markup-compatibility/2006">
              <mc:Choice xmlns:v="urn:schemas-microsoft-com:vml" Requires="v">
                <p:oleObj r:id="rId9" imgW="4552950" imgH="3162300" progId="PBrush">
                  <p:embed/>
                </p:oleObj>
              </mc:Choice>
              <mc:Fallback>
                <p:oleObj r:id="rId9" imgW="4552950" imgH="3162300" progId="PBrush">
                  <p:embed/>
                  <p:pic>
                    <p:nvPicPr>
                      <p:cNvPr id="0" name="图片 3107"/>
                      <p:cNvPicPr/>
                      <p:nvPr/>
                    </p:nvPicPr>
                    <p:blipFill>
                      <a:blip r:embed="rId10">
                        <a:clrChange>
                          <a:clrFrom>
                            <a:srgbClr val="FFFFFF"/>
                          </a:clrFrom>
                          <a:clrTo>
                            <a:srgbClr val="FFFFFF">
                              <a:alpha val="0"/>
                            </a:srgbClr>
                          </a:clrTo>
                        </a:clrChange>
                      </a:blip>
                      <a:stretch>
                        <a:fillRect/>
                      </a:stretch>
                    </p:blipFill>
                    <p:spPr>
                      <a:xfrm>
                        <a:off x="5048250" y="1981200"/>
                        <a:ext cx="4019550" cy="2971800"/>
                      </a:xfrm>
                      <a:prstGeom prst="rect">
                        <a:avLst/>
                      </a:prstGeom>
                      <a:noFill/>
                      <a:ln w="38100">
                        <a:noFill/>
                        <a:miter/>
                      </a:ln>
                    </p:spPr>
                  </p:pic>
                </p:oleObj>
              </mc:Fallback>
            </mc:AlternateContent>
          </a:graphicData>
        </a:graphic>
      </p:graphicFrame>
      <p:graphicFrame>
        <p:nvGraphicFramePr>
          <p:cNvPr id="59413" name="Object 4"/>
          <p:cNvGraphicFramePr>
            <a:graphicFrameLocks noChangeAspect="1"/>
          </p:cNvGraphicFramePr>
          <p:nvPr/>
        </p:nvGraphicFramePr>
        <p:xfrm>
          <a:off x="5294313" y="2374900"/>
          <a:ext cx="1766887" cy="501650"/>
        </p:xfrm>
        <a:graphic>
          <a:graphicData uri="http://schemas.openxmlformats.org/presentationml/2006/ole">
            <mc:AlternateContent xmlns:mc="http://schemas.openxmlformats.org/markup-compatibility/2006">
              <mc:Choice xmlns:v="urn:schemas-microsoft-com:vml" Requires="v">
                <p:oleObj r:id="rId11" imgW="2000250" imgH="533400" progId="PBrush">
                  <p:embed/>
                </p:oleObj>
              </mc:Choice>
              <mc:Fallback>
                <p:oleObj r:id="rId11" imgW="2000250" imgH="533400" progId="PBrush">
                  <p:embed/>
                  <p:pic>
                    <p:nvPicPr>
                      <p:cNvPr id="0" name="图片 3109"/>
                      <p:cNvPicPr/>
                      <p:nvPr/>
                    </p:nvPicPr>
                    <p:blipFill>
                      <a:blip r:embed="rId12">
                        <a:clrChange>
                          <a:clrFrom>
                            <a:srgbClr val="FFFFFF"/>
                          </a:clrFrom>
                          <a:clrTo>
                            <a:srgbClr val="FFFFFF">
                              <a:alpha val="0"/>
                            </a:srgbClr>
                          </a:clrTo>
                        </a:clrChange>
                      </a:blip>
                      <a:stretch>
                        <a:fillRect/>
                      </a:stretch>
                    </p:blipFill>
                    <p:spPr>
                      <a:xfrm>
                        <a:off x="5294313" y="2374900"/>
                        <a:ext cx="1766887" cy="501650"/>
                      </a:xfrm>
                      <a:prstGeom prst="rect">
                        <a:avLst/>
                      </a:prstGeom>
                      <a:noFill/>
                      <a:ln w="38100">
                        <a:noFill/>
                        <a:miter/>
                      </a:ln>
                    </p:spPr>
                  </p:pic>
                </p:oleObj>
              </mc:Fallback>
            </mc:AlternateContent>
          </a:graphicData>
        </a:graphic>
      </p:graphicFrame>
      <p:graphicFrame>
        <p:nvGraphicFramePr>
          <p:cNvPr id="59414" name="Object 5"/>
          <p:cNvGraphicFramePr>
            <a:graphicFrameLocks noChangeAspect="1"/>
          </p:cNvGraphicFramePr>
          <p:nvPr/>
        </p:nvGraphicFramePr>
        <p:xfrm>
          <a:off x="6897688" y="2720975"/>
          <a:ext cx="201612" cy="196850"/>
        </p:xfrm>
        <a:graphic>
          <a:graphicData uri="http://schemas.openxmlformats.org/presentationml/2006/ole">
            <mc:AlternateContent xmlns:mc="http://schemas.openxmlformats.org/markup-compatibility/2006">
              <mc:Choice xmlns:v="urn:schemas-microsoft-com:vml" Requires="v">
                <p:oleObj r:id="rId13" imgW="228600" imgH="209550" progId="PBrush">
                  <p:embed/>
                </p:oleObj>
              </mc:Choice>
              <mc:Fallback>
                <p:oleObj r:id="rId13" imgW="228600" imgH="209550" progId="PBrush">
                  <p:embed/>
                  <p:pic>
                    <p:nvPicPr>
                      <p:cNvPr id="0" name="图片 3108"/>
                      <p:cNvPicPr/>
                      <p:nvPr/>
                    </p:nvPicPr>
                    <p:blipFill>
                      <a:blip r:embed="rId14">
                        <a:clrChange>
                          <a:clrFrom>
                            <a:srgbClr val="FFFFFF"/>
                          </a:clrFrom>
                          <a:clrTo>
                            <a:srgbClr val="FFFFFF">
                              <a:alpha val="0"/>
                            </a:srgbClr>
                          </a:clrTo>
                        </a:clrChange>
                      </a:blip>
                      <a:stretch>
                        <a:fillRect/>
                      </a:stretch>
                    </p:blipFill>
                    <p:spPr>
                      <a:xfrm>
                        <a:off x="6897688" y="2720975"/>
                        <a:ext cx="201612" cy="196850"/>
                      </a:xfrm>
                      <a:prstGeom prst="rect">
                        <a:avLst/>
                      </a:prstGeom>
                      <a:noFill/>
                      <a:ln w="38100">
                        <a:noFill/>
                        <a:miter/>
                      </a:ln>
                    </p:spPr>
                  </p:pic>
                </p:oleObj>
              </mc:Fallback>
            </mc:AlternateContent>
          </a:graphicData>
        </a:graphic>
      </p:graphicFrame>
      <p:graphicFrame>
        <p:nvGraphicFramePr>
          <p:cNvPr id="59415" name="Object 6"/>
          <p:cNvGraphicFramePr>
            <a:graphicFrameLocks noChangeAspect="1"/>
          </p:cNvGraphicFramePr>
          <p:nvPr/>
        </p:nvGraphicFramePr>
        <p:xfrm>
          <a:off x="6977063" y="2781300"/>
          <a:ext cx="612775" cy="876300"/>
        </p:xfrm>
        <a:graphic>
          <a:graphicData uri="http://schemas.openxmlformats.org/presentationml/2006/ole">
            <mc:AlternateContent xmlns:mc="http://schemas.openxmlformats.org/markup-compatibility/2006">
              <mc:Choice xmlns:v="urn:schemas-microsoft-com:vml" Requires="v">
                <p:oleObj r:id="rId15" imgW="695325" imgH="933450" progId="PBrush">
                  <p:embed/>
                </p:oleObj>
              </mc:Choice>
              <mc:Fallback>
                <p:oleObj r:id="rId15" imgW="695325" imgH="933450" progId="PBrush">
                  <p:embed/>
                  <p:pic>
                    <p:nvPicPr>
                      <p:cNvPr id="0" name="图片 3114"/>
                      <p:cNvPicPr/>
                      <p:nvPr/>
                    </p:nvPicPr>
                    <p:blipFill>
                      <a:blip r:embed="rId16">
                        <a:clrChange>
                          <a:clrFrom>
                            <a:srgbClr val="FFFFFF"/>
                          </a:clrFrom>
                          <a:clrTo>
                            <a:srgbClr val="FFFFFF">
                              <a:alpha val="0"/>
                            </a:srgbClr>
                          </a:clrTo>
                        </a:clrChange>
                      </a:blip>
                      <a:stretch>
                        <a:fillRect/>
                      </a:stretch>
                    </p:blipFill>
                    <p:spPr>
                      <a:xfrm>
                        <a:off x="6977063" y="2781300"/>
                        <a:ext cx="612775" cy="876300"/>
                      </a:xfrm>
                      <a:prstGeom prst="rect">
                        <a:avLst/>
                      </a:prstGeom>
                      <a:noFill/>
                      <a:ln w="38100">
                        <a:noFill/>
                        <a:miter/>
                      </a:ln>
                    </p:spPr>
                  </p:pic>
                </p:oleObj>
              </mc:Fallback>
            </mc:AlternateContent>
          </a:graphicData>
        </a:graphic>
      </p:graphicFrame>
      <p:graphicFrame>
        <p:nvGraphicFramePr>
          <p:cNvPr id="59416" name="Object 7"/>
          <p:cNvGraphicFramePr>
            <a:graphicFrameLocks noChangeAspect="1"/>
          </p:cNvGraphicFramePr>
          <p:nvPr/>
        </p:nvGraphicFramePr>
        <p:xfrm>
          <a:off x="5294313" y="2368550"/>
          <a:ext cx="555625" cy="233363"/>
        </p:xfrm>
        <a:graphic>
          <a:graphicData uri="http://schemas.openxmlformats.org/presentationml/2006/ole">
            <mc:AlternateContent xmlns:mc="http://schemas.openxmlformats.org/markup-compatibility/2006">
              <mc:Choice xmlns:v="urn:schemas-microsoft-com:vml" Requires="v">
                <p:oleObj r:id="rId17" imgW="628650" imgH="247650" progId="PBrush">
                  <p:embed/>
                </p:oleObj>
              </mc:Choice>
              <mc:Fallback>
                <p:oleObj r:id="rId17" imgW="628650" imgH="247650" progId="PBrush">
                  <p:embed/>
                  <p:pic>
                    <p:nvPicPr>
                      <p:cNvPr id="0" name="图片 3112"/>
                      <p:cNvPicPr/>
                      <p:nvPr/>
                    </p:nvPicPr>
                    <p:blipFill>
                      <a:blip r:embed="rId18">
                        <a:clrChange>
                          <a:clrFrom>
                            <a:srgbClr val="FFFFFF"/>
                          </a:clrFrom>
                          <a:clrTo>
                            <a:srgbClr val="FFFFFF">
                              <a:alpha val="0"/>
                            </a:srgbClr>
                          </a:clrTo>
                        </a:clrChange>
                      </a:blip>
                      <a:stretch>
                        <a:fillRect/>
                      </a:stretch>
                    </p:blipFill>
                    <p:spPr>
                      <a:xfrm>
                        <a:off x="5294313" y="2368550"/>
                        <a:ext cx="555625" cy="233363"/>
                      </a:xfrm>
                      <a:prstGeom prst="rect">
                        <a:avLst/>
                      </a:prstGeom>
                      <a:noFill/>
                      <a:ln w="38100">
                        <a:noFill/>
                        <a:miter/>
                      </a:ln>
                    </p:spPr>
                  </p:pic>
                </p:oleObj>
              </mc:Fallback>
            </mc:AlternateContent>
          </a:graphicData>
        </a:graphic>
      </p:graphicFrame>
      <p:graphicFrame>
        <p:nvGraphicFramePr>
          <p:cNvPr id="59417" name="Object 8"/>
          <p:cNvGraphicFramePr>
            <a:graphicFrameLocks noChangeAspect="1"/>
          </p:cNvGraphicFramePr>
          <p:nvPr/>
        </p:nvGraphicFramePr>
        <p:xfrm>
          <a:off x="5795963" y="2493963"/>
          <a:ext cx="731837" cy="430212"/>
        </p:xfrm>
        <a:graphic>
          <a:graphicData uri="http://schemas.openxmlformats.org/presentationml/2006/ole">
            <mc:AlternateContent xmlns:mc="http://schemas.openxmlformats.org/markup-compatibility/2006">
              <mc:Choice xmlns:v="urn:schemas-microsoft-com:vml" Requires="v">
                <p:oleObj r:id="rId19" imgW="828675" imgH="457200" progId="PBrush">
                  <p:embed/>
                </p:oleObj>
              </mc:Choice>
              <mc:Fallback>
                <p:oleObj r:id="rId19" imgW="828675" imgH="457200" progId="PBrush">
                  <p:embed/>
                  <p:pic>
                    <p:nvPicPr>
                      <p:cNvPr id="0" name="图片 3113"/>
                      <p:cNvPicPr/>
                      <p:nvPr/>
                    </p:nvPicPr>
                    <p:blipFill>
                      <a:blip r:embed="rId20">
                        <a:clrChange>
                          <a:clrFrom>
                            <a:srgbClr val="FFFFFF"/>
                          </a:clrFrom>
                          <a:clrTo>
                            <a:srgbClr val="FFFFFF">
                              <a:alpha val="0"/>
                            </a:srgbClr>
                          </a:clrTo>
                        </a:clrChange>
                      </a:blip>
                      <a:stretch>
                        <a:fillRect/>
                      </a:stretch>
                    </p:blipFill>
                    <p:spPr>
                      <a:xfrm>
                        <a:off x="5795963" y="2493963"/>
                        <a:ext cx="731837" cy="430212"/>
                      </a:xfrm>
                      <a:prstGeom prst="rect">
                        <a:avLst/>
                      </a:prstGeom>
                      <a:noFill/>
                      <a:ln w="38100">
                        <a:noFill/>
                        <a:miter/>
                      </a:ln>
                    </p:spPr>
                  </p:pic>
                </p:oleObj>
              </mc:Fallback>
            </mc:AlternateContent>
          </a:graphicData>
        </a:graphic>
      </p:graphicFrame>
      <p:graphicFrame>
        <p:nvGraphicFramePr>
          <p:cNvPr id="59418" name="Object 9"/>
          <p:cNvGraphicFramePr>
            <a:graphicFrameLocks noChangeAspect="1"/>
          </p:cNvGraphicFramePr>
          <p:nvPr/>
        </p:nvGraphicFramePr>
        <p:xfrm>
          <a:off x="6472238" y="2792413"/>
          <a:ext cx="555625" cy="295275"/>
        </p:xfrm>
        <a:graphic>
          <a:graphicData uri="http://schemas.openxmlformats.org/presentationml/2006/ole">
            <mc:AlternateContent xmlns:mc="http://schemas.openxmlformats.org/markup-compatibility/2006">
              <mc:Choice xmlns:v="urn:schemas-microsoft-com:vml" Requires="v">
                <p:oleObj r:id="rId21" imgW="628650" imgH="314325" progId="PBrush">
                  <p:embed/>
                </p:oleObj>
              </mc:Choice>
              <mc:Fallback>
                <p:oleObj r:id="rId21" imgW="628650" imgH="314325" progId="PBrush">
                  <p:embed/>
                  <p:pic>
                    <p:nvPicPr>
                      <p:cNvPr id="0" name="图片 3080"/>
                      <p:cNvPicPr/>
                      <p:nvPr/>
                    </p:nvPicPr>
                    <p:blipFill>
                      <a:blip r:embed="rId22">
                        <a:clrChange>
                          <a:clrFrom>
                            <a:srgbClr val="FFFFFF"/>
                          </a:clrFrom>
                          <a:clrTo>
                            <a:srgbClr val="FFFFFF">
                              <a:alpha val="0"/>
                            </a:srgbClr>
                          </a:clrTo>
                        </a:clrChange>
                      </a:blip>
                      <a:stretch>
                        <a:fillRect/>
                      </a:stretch>
                    </p:blipFill>
                    <p:spPr>
                      <a:xfrm>
                        <a:off x="6472238" y="2792413"/>
                        <a:ext cx="555625" cy="295275"/>
                      </a:xfrm>
                      <a:prstGeom prst="rect">
                        <a:avLst/>
                      </a:prstGeom>
                      <a:noFill/>
                      <a:ln w="38100">
                        <a:noFill/>
                        <a:miter/>
                      </a:ln>
                    </p:spPr>
                  </p:pic>
                </p:oleObj>
              </mc:Fallback>
            </mc:AlternateContent>
          </a:graphicData>
        </a:graphic>
      </p:graphicFrame>
      <p:graphicFrame>
        <p:nvGraphicFramePr>
          <p:cNvPr id="59419" name="Object 10"/>
          <p:cNvGraphicFramePr>
            <a:graphicFrameLocks noChangeAspect="1"/>
          </p:cNvGraphicFramePr>
          <p:nvPr/>
        </p:nvGraphicFramePr>
        <p:xfrm>
          <a:off x="5451475" y="2513013"/>
          <a:ext cx="269875" cy="160337"/>
        </p:xfrm>
        <a:graphic>
          <a:graphicData uri="http://schemas.openxmlformats.org/presentationml/2006/ole">
            <mc:AlternateContent xmlns:mc="http://schemas.openxmlformats.org/markup-compatibility/2006">
              <mc:Choice xmlns:v="urn:schemas-microsoft-com:vml" Requires="v">
                <p:oleObj r:id="rId23" imgW="304800" imgH="171450" progId="PBrush">
                  <p:embed/>
                </p:oleObj>
              </mc:Choice>
              <mc:Fallback>
                <p:oleObj r:id="rId23" imgW="304800" imgH="171450" progId="PBrush">
                  <p:embed/>
                  <p:pic>
                    <p:nvPicPr>
                      <p:cNvPr id="0" name="图片 3079"/>
                      <p:cNvPicPr/>
                      <p:nvPr/>
                    </p:nvPicPr>
                    <p:blipFill>
                      <a:blip r:embed="rId24">
                        <a:clrChange>
                          <a:clrFrom>
                            <a:srgbClr val="FFFFFF"/>
                          </a:clrFrom>
                          <a:clrTo>
                            <a:srgbClr val="FFFFFF">
                              <a:alpha val="0"/>
                            </a:srgbClr>
                          </a:clrTo>
                        </a:clrChange>
                      </a:blip>
                      <a:stretch>
                        <a:fillRect/>
                      </a:stretch>
                    </p:blipFill>
                    <p:spPr>
                      <a:xfrm>
                        <a:off x="5451475" y="2513013"/>
                        <a:ext cx="269875" cy="160337"/>
                      </a:xfrm>
                      <a:prstGeom prst="rect">
                        <a:avLst/>
                      </a:prstGeom>
                      <a:noFill/>
                      <a:ln w="38100">
                        <a:noFill/>
                        <a:miter/>
                      </a:ln>
                    </p:spPr>
                  </p:pic>
                </p:oleObj>
              </mc:Fallback>
            </mc:AlternateContent>
          </a:graphicData>
        </a:graphic>
      </p:graphicFrame>
      <p:graphicFrame>
        <p:nvGraphicFramePr>
          <p:cNvPr id="59420" name="Object 11"/>
          <p:cNvGraphicFramePr>
            <a:graphicFrameLocks noChangeAspect="1"/>
          </p:cNvGraphicFramePr>
          <p:nvPr/>
        </p:nvGraphicFramePr>
        <p:xfrm>
          <a:off x="5832475" y="2662238"/>
          <a:ext cx="269875" cy="169862"/>
        </p:xfrm>
        <a:graphic>
          <a:graphicData uri="http://schemas.openxmlformats.org/presentationml/2006/ole">
            <mc:AlternateContent xmlns:mc="http://schemas.openxmlformats.org/markup-compatibility/2006">
              <mc:Choice xmlns:v="urn:schemas-microsoft-com:vml" Requires="v">
                <p:oleObj r:id="rId25" imgW="304800" imgH="180975" progId="PBrush">
                  <p:embed/>
                </p:oleObj>
              </mc:Choice>
              <mc:Fallback>
                <p:oleObj r:id="rId25" imgW="304800" imgH="180975" progId="PBrush">
                  <p:embed/>
                  <p:pic>
                    <p:nvPicPr>
                      <p:cNvPr id="0" name="图片 3078"/>
                      <p:cNvPicPr/>
                      <p:nvPr/>
                    </p:nvPicPr>
                    <p:blipFill>
                      <a:blip r:embed="rId26">
                        <a:clrChange>
                          <a:clrFrom>
                            <a:srgbClr val="FFFFFF"/>
                          </a:clrFrom>
                          <a:clrTo>
                            <a:srgbClr val="FFFFFF">
                              <a:alpha val="0"/>
                            </a:srgbClr>
                          </a:clrTo>
                        </a:clrChange>
                      </a:blip>
                      <a:stretch>
                        <a:fillRect/>
                      </a:stretch>
                    </p:blipFill>
                    <p:spPr>
                      <a:xfrm>
                        <a:off x="5832475" y="2662238"/>
                        <a:ext cx="269875" cy="169862"/>
                      </a:xfrm>
                      <a:prstGeom prst="rect">
                        <a:avLst/>
                      </a:prstGeom>
                      <a:noFill/>
                      <a:ln w="38100">
                        <a:noFill/>
                        <a:miter/>
                      </a:ln>
                    </p:spPr>
                  </p:pic>
                </p:oleObj>
              </mc:Fallback>
            </mc:AlternateContent>
          </a:graphicData>
        </a:graphic>
      </p:graphicFrame>
      <p:graphicFrame>
        <p:nvGraphicFramePr>
          <p:cNvPr id="59421" name="Object 12"/>
          <p:cNvGraphicFramePr>
            <a:graphicFrameLocks noChangeAspect="1"/>
          </p:cNvGraphicFramePr>
          <p:nvPr/>
        </p:nvGraphicFramePr>
        <p:xfrm>
          <a:off x="6561138" y="2751138"/>
          <a:ext cx="269875" cy="160337"/>
        </p:xfrm>
        <a:graphic>
          <a:graphicData uri="http://schemas.openxmlformats.org/presentationml/2006/ole">
            <mc:AlternateContent xmlns:mc="http://schemas.openxmlformats.org/markup-compatibility/2006">
              <mc:Choice xmlns:v="urn:schemas-microsoft-com:vml" Requires="v">
                <p:oleObj r:id="rId27" imgW="304800" imgH="171450" progId="PBrush">
                  <p:embed/>
                </p:oleObj>
              </mc:Choice>
              <mc:Fallback>
                <p:oleObj r:id="rId27" imgW="304800" imgH="171450" progId="PBrush">
                  <p:embed/>
                  <p:pic>
                    <p:nvPicPr>
                      <p:cNvPr id="0" name="图片 3082"/>
                      <p:cNvPicPr/>
                      <p:nvPr/>
                    </p:nvPicPr>
                    <p:blipFill>
                      <a:blip r:embed="rId24">
                        <a:clrChange>
                          <a:clrFrom>
                            <a:srgbClr val="FFFFFF"/>
                          </a:clrFrom>
                          <a:clrTo>
                            <a:srgbClr val="FFFFFF">
                              <a:alpha val="0"/>
                            </a:srgbClr>
                          </a:clrTo>
                        </a:clrChange>
                      </a:blip>
                      <a:stretch>
                        <a:fillRect/>
                      </a:stretch>
                    </p:blipFill>
                    <p:spPr>
                      <a:xfrm>
                        <a:off x="6561138" y="2751138"/>
                        <a:ext cx="269875" cy="160337"/>
                      </a:xfrm>
                      <a:prstGeom prst="rect">
                        <a:avLst/>
                      </a:prstGeom>
                      <a:noFill/>
                      <a:ln w="38100">
                        <a:noFill/>
                        <a:miter/>
                      </a:ln>
                    </p:spPr>
                  </p:pic>
                </p:oleObj>
              </mc:Fallback>
            </mc:AlternateContent>
          </a:graphicData>
        </a:graphic>
      </p:graphicFrame>
      <p:graphicFrame>
        <p:nvGraphicFramePr>
          <p:cNvPr id="59422" name="Object 13"/>
          <p:cNvGraphicFramePr>
            <a:graphicFrameLocks noChangeAspect="1"/>
          </p:cNvGraphicFramePr>
          <p:nvPr/>
        </p:nvGraphicFramePr>
        <p:xfrm>
          <a:off x="6977063" y="2965450"/>
          <a:ext cx="1773237" cy="1306513"/>
        </p:xfrm>
        <a:graphic>
          <a:graphicData uri="http://schemas.openxmlformats.org/presentationml/2006/ole">
            <mc:AlternateContent xmlns:mc="http://schemas.openxmlformats.org/markup-compatibility/2006">
              <mc:Choice xmlns:v="urn:schemas-microsoft-com:vml" Requires="v">
                <p:oleObj r:id="rId28" imgW="2009775" imgH="1390650" progId="PBrush">
                  <p:embed/>
                </p:oleObj>
              </mc:Choice>
              <mc:Fallback>
                <p:oleObj r:id="rId28" imgW="2009775" imgH="1390650" progId="PBrush">
                  <p:embed/>
                  <p:pic>
                    <p:nvPicPr>
                      <p:cNvPr id="0" name="图片 3083"/>
                      <p:cNvPicPr/>
                      <p:nvPr/>
                    </p:nvPicPr>
                    <p:blipFill>
                      <a:blip r:embed="rId29">
                        <a:clrChange>
                          <a:clrFrom>
                            <a:srgbClr val="FFFFFF"/>
                          </a:clrFrom>
                          <a:clrTo>
                            <a:srgbClr val="FFFFFF">
                              <a:alpha val="0"/>
                            </a:srgbClr>
                          </a:clrTo>
                        </a:clrChange>
                      </a:blip>
                      <a:stretch>
                        <a:fillRect/>
                      </a:stretch>
                    </p:blipFill>
                    <p:spPr>
                      <a:xfrm>
                        <a:off x="6977063" y="2965450"/>
                        <a:ext cx="1773237" cy="1306513"/>
                      </a:xfrm>
                      <a:prstGeom prst="rect">
                        <a:avLst/>
                      </a:prstGeom>
                      <a:noFill/>
                      <a:ln w="38100">
                        <a:noFill/>
                        <a:miter/>
                      </a:ln>
                    </p:spPr>
                  </p:pic>
                </p:oleObj>
              </mc:Fallback>
            </mc:AlternateContent>
          </a:graphicData>
        </a:graphic>
      </p:graphicFrame>
      <p:graphicFrame>
        <p:nvGraphicFramePr>
          <p:cNvPr id="59423" name="Object 14"/>
          <p:cNvGraphicFramePr>
            <a:graphicFrameLocks noChangeAspect="1"/>
          </p:cNvGraphicFramePr>
          <p:nvPr/>
        </p:nvGraphicFramePr>
        <p:xfrm>
          <a:off x="7537450" y="3233738"/>
          <a:ext cx="268288" cy="179387"/>
        </p:xfrm>
        <a:graphic>
          <a:graphicData uri="http://schemas.openxmlformats.org/presentationml/2006/ole">
            <mc:AlternateContent xmlns:mc="http://schemas.openxmlformats.org/markup-compatibility/2006">
              <mc:Choice xmlns:v="urn:schemas-microsoft-com:vml" Requires="v">
                <p:oleObj r:id="rId30" imgW="304800" imgH="190500" progId="PBrush">
                  <p:embed/>
                </p:oleObj>
              </mc:Choice>
              <mc:Fallback>
                <p:oleObj r:id="rId30" imgW="304800" imgH="190500" progId="PBrush">
                  <p:embed/>
                  <p:pic>
                    <p:nvPicPr>
                      <p:cNvPr id="0" name="图片 3077"/>
                      <p:cNvPicPr/>
                      <p:nvPr/>
                    </p:nvPicPr>
                    <p:blipFill>
                      <a:blip r:embed="rId31">
                        <a:clrChange>
                          <a:clrFrom>
                            <a:srgbClr val="FFFFFF"/>
                          </a:clrFrom>
                          <a:clrTo>
                            <a:srgbClr val="FFFFFF">
                              <a:alpha val="0"/>
                            </a:srgbClr>
                          </a:clrTo>
                        </a:clrChange>
                      </a:blip>
                      <a:stretch>
                        <a:fillRect/>
                      </a:stretch>
                    </p:blipFill>
                    <p:spPr>
                      <a:xfrm>
                        <a:off x="7537450" y="3233738"/>
                        <a:ext cx="268288" cy="179387"/>
                      </a:xfrm>
                      <a:prstGeom prst="rect">
                        <a:avLst/>
                      </a:prstGeom>
                      <a:noFill/>
                      <a:ln w="38100">
                        <a:noFill/>
                        <a:miter/>
                      </a:ln>
                    </p:spPr>
                  </p:pic>
                </p:oleObj>
              </mc:Fallback>
            </mc:AlternateContent>
          </a:graphicData>
        </a:graphic>
      </p:graphicFrame>
      <p:graphicFrame>
        <p:nvGraphicFramePr>
          <p:cNvPr id="59424" name="Object 15"/>
          <p:cNvGraphicFramePr>
            <a:graphicFrameLocks noChangeAspect="1"/>
          </p:cNvGraphicFramePr>
          <p:nvPr/>
        </p:nvGraphicFramePr>
        <p:xfrm>
          <a:off x="5272088" y="4054475"/>
          <a:ext cx="3448050" cy="814388"/>
        </p:xfrm>
        <a:graphic>
          <a:graphicData uri="http://schemas.openxmlformats.org/presentationml/2006/ole">
            <mc:AlternateContent xmlns:mc="http://schemas.openxmlformats.org/markup-compatibility/2006">
              <mc:Choice xmlns:v="urn:schemas-microsoft-com:vml" Requires="v">
                <p:oleObj r:id="rId32" imgW="3905250" imgH="866775" progId="PBrush">
                  <p:embed/>
                </p:oleObj>
              </mc:Choice>
              <mc:Fallback>
                <p:oleObj r:id="rId32" imgW="3905250" imgH="866775" progId="PBrush">
                  <p:embed/>
                  <p:pic>
                    <p:nvPicPr>
                      <p:cNvPr id="0" name="图片 3076"/>
                      <p:cNvPicPr/>
                      <p:nvPr/>
                    </p:nvPicPr>
                    <p:blipFill>
                      <a:blip r:embed="rId33">
                        <a:clrChange>
                          <a:clrFrom>
                            <a:srgbClr val="FFFFFF"/>
                          </a:clrFrom>
                          <a:clrTo>
                            <a:srgbClr val="FFFFFF">
                              <a:alpha val="0"/>
                            </a:srgbClr>
                          </a:clrTo>
                        </a:clrChange>
                      </a:blip>
                      <a:stretch>
                        <a:fillRect/>
                      </a:stretch>
                    </p:blipFill>
                    <p:spPr>
                      <a:xfrm>
                        <a:off x="5272088" y="4054475"/>
                        <a:ext cx="3448050" cy="814388"/>
                      </a:xfrm>
                      <a:prstGeom prst="rect">
                        <a:avLst/>
                      </a:prstGeom>
                      <a:noFill/>
                      <a:ln w="38100">
                        <a:noFill/>
                        <a:miter/>
                      </a:ln>
                    </p:spPr>
                  </p:pic>
                </p:oleObj>
              </mc:Fallback>
            </mc:AlternateContent>
          </a:graphicData>
        </a:graphic>
      </p:graphicFrame>
      <p:graphicFrame>
        <p:nvGraphicFramePr>
          <p:cNvPr id="59425" name="Object 16"/>
          <p:cNvGraphicFramePr>
            <a:graphicFrameLocks noChangeAspect="1"/>
          </p:cNvGraphicFramePr>
          <p:nvPr/>
        </p:nvGraphicFramePr>
        <p:xfrm>
          <a:off x="5407025" y="3925888"/>
          <a:ext cx="436563" cy="206375"/>
        </p:xfrm>
        <a:graphic>
          <a:graphicData uri="http://schemas.openxmlformats.org/presentationml/2006/ole">
            <mc:AlternateContent xmlns:mc="http://schemas.openxmlformats.org/markup-compatibility/2006">
              <mc:Choice xmlns:v="urn:schemas-microsoft-com:vml" Requires="v">
                <p:oleObj r:id="rId34" imgW="495300" imgH="219075" progId="PBrush">
                  <p:embed/>
                </p:oleObj>
              </mc:Choice>
              <mc:Fallback>
                <p:oleObj r:id="rId34" imgW="495300" imgH="219075" progId="PBrush">
                  <p:embed/>
                  <p:pic>
                    <p:nvPicPr>
                      <p:cNvPr id="0" name="图片 3075"/>
                      <p:cNvPicPr/>
                      <p:nvPr/>
                    </p:nvPicPr>
                    <p:blipFill>
                      <a:blip r:embed="rId35">
                        <a:clrChange>
                          <a:clrFrom>
                            <a:srgbClr val="FFFFFF"/>
                          </a:clrFrom>
                          <a:clrTo>
                            <a:srgbClr val="FFFFFF">
                              <a:alpha val="0"/>
                            </a:srgbClr>
                          </a:clrTo>
                        </a:clrChange>
                      </a:blip>
                      <a:stretch>
                        <a:fillRect/>
                      </a:stretch>
                    </p:blipFill>
                    <p:spPr>
                      <a:xfrm>
                        <a:off x="5407025" y="3925888"/>
                        <a:ext cx="436563" cy="206375"/>
                      </a:xfrm>
                      <a:prstGeom prst="rect">
                        <a:avLst/>
                      </a:prstGeom>
                      <a:noFill/>
                      <a:ln w="38100">
                        <a:noFill/>
                        <a:miter/>
                      </a:ln>
                    </p:spPr>
                  </p:pic>
                </p:oleObj>
              </mc:Fallback>
            </mc:AlternateContent>
          </a:graphicData>
        </a:graphic>
      </p:graphicFrame>
      <p:graphicFrame>
        <p:nvGraphicFramePr>
          <p:cNvPr id="59426" name="Object 17"/>
          <p:cNvGraphicFramePr>
            <a:graphicFrameLocks noChangeAspect="1"/>
          </p:cNvGraphicFramePr>
          <p:nvPr/>
        </p:nvGraphicFramePr>
        <p:xfrm>
          <a:off x="5848350" y="123825"/>
          <a:ext cx="3143250" cy="1323975"/>
        </p:xfrm>
        <a:graphic>
          <a:graphicData uri="http://schemas.openxmlformats.org/presentationml/2006/ole">
            <mc:AlternateContent xmlns:mc="http://schemas.openxmlformats.org/markup-compatibility/2006">
              <mc:Choice xmlns:v="urn:schemas-microsoft-com:vml" Requires="v">
                <p:oleObj r:id="rId36" imgW="3143250" imgH="1323975" progId="PBrush">
                  <p:embed/>
                </p:oleObj>
              </mc:Choice>
              <mc:Fallback>
                <p:oleObj r:id="rId36" imgW="3143250" imgH="1323975" progId="PBrush">
                  <p:embed/>
                  <p:pic>
                    <p:nvPicPr>
                      <p:cNvPr id="0" name="图片 3081"/>
                      <p:cNvPicPr/>
                      <p:nvPr/>
                    </p:nvPicPr>
                    <p:blipFill>
                      <a:blip r:embed="rId37"/>
                      <a:stretch>
                        <a:fillRect/>
                      </a:stretch>
                    </p:blipFill>
                    <p:spPr>
                      <a:xfrm>
                        <a:off x="5848350" y="123825"/>
                        <a:ext cx="3143250" cy="1323975"/>
                      </a:xfrm>
                      <a:prstGeom prst="rect">
                        <a:avLst/>
                      </a:prstGeom>
                      <a:noFill/>
                      <a:ln w="38100">
                        <a:noFill/>
                        <a:miter/>
                      </a:ln>
                    </p:spPr>
                  </p:pic>
                </p:oleObj>
              </mc:Fallback>
            </mc:AlternateContent>
          </a:graphicData>
        </a:graphic>
      </p:graphicFrame>
      <p:sp>
        <p:nvSpPr>
          <p:cNvPr id="59427" name="标题 39"/>
          <p:cNvSpPr>
            <a:spLocks noGrp="1"/>
          </p:cNvSpPr>
          <p:nvPr>
            <p:ph type="title"/>
          </p:nvPr>
        </p:nvSpPr>
        <p:spPr/>
        <p:txBody>
          <a:bodyPr vert="horz" wrap="square" lIns="91440" tIns="45720" rIns="91440" bIns="45720" anchor="ctr" anchorCtr="0"/>
          <a:lstStyle/>
          <a:p>
            <a:pPr eaLnBrk="1" hangingPunct="1"/>
            <a:endParaRPr lang="zh-CN" altLang="en-US" dirty="0"/>
          </a:p>
        </p:txBody>
      </p:sp>
    </p:spTree>
  </p:cSld>
  <p:clrMapOvr>
    <a:masterClrMapping/>
  </p:clrMapOvr>
  <p:transition>
    <p:pull dir="rd"/>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0418" name="标题 1"/>
          <p:cNvSpPr>
            <a:spLocks noGrp="1"/>
          </p:cNvSpPr>
          <p:nvPr>
            <p:ph type="title"/>
          </p:nvPr>
        </p:nvSpPr>
        <p:spPr/>
        <p:txBody>
          <a:bodyPr vert="horz" wrap="square" lIns="91440" tIns="45720" rIns="91440" bIns="45720" anchor="ctr" anchorCtr="0"/>
          <a:lstStyle/>
          <a:p>
            <a:pPr eaLnBrk="1" hangingPunct="1"/>
            <a:r>
              <a:rPr lang="en-US" altLang="zh-CN" sz="2800" b="1" dirty="0">
                <a:solidFill>
                  <a:srgbClr val="C00000"/>
                </a:solidFill>
              </a:rPr>
              <a:t>3) </a:t>
            </a:r>
            <a:r>
              <a:rPr lang="zh-CN" altLang="en-US" sz="2800" b="1" dirty="0">
                <a:solidFill>
                  <a:srgbClr val="C00000"/>
                </a:solidFill>
              </a:rPr>
              <a:t>最小相位系统</a:t>
            </a:r>
            <a:endParaRPr lang="zh-CN" altLang="en-US" sz="2800" dirty="0"/>
          </a:p>
        </p:txBody>
      </p:sp>
      <p:sp>
        <p:nvSpPr>
          <p:cNvPr id="4" name="TextBox 3"/>
          <p:cNvSpPr txBox="1"/>
          <p:nvPr/>
        </p:nvSpPr>
        <p:spPr>
          <a:xfrm>
            <a:off x="357188" y="1857375"/>
            <a:ext cx="8429625" cy="1938338"/>
          </a:xfrm>
          <a:prstGeom prst="rect">
            <a:avLst/>
          </a:prstGeom>
          <a:noFill/>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    如果系统开环传递函数在右半</a:t>
            </a:r>
            <a:r>
              <a:rPr kumimoji="0" lang="en-US" altLang="zh-CN" sz="2000" b="1" kern="1200" cap="none" spc="0" normalizeH="0" baseline="0" noProof="0" dirty="0">
                <a:latin typeface="微软雅黑" panose="020B0503020204020204" pitchFamily="34" charset="-122"/>
                <a:ea typeface="微软雅黑" panose="020B0503020204020204" pitchFamily="34" charset="-122"/>
                <a:cs typeface="+mn-cs"/>
              </a:rPr>
              <a:t>S</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平面上没有零点和极点，那么称该系统为</a:t>
            </a:r>
            <a:r>
              <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最小相位系统</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a:t>
            </a:r>
            <a:endParaRPr kumimoji="0" lang="en-US" altLang="zh-CN" sz="2000" b="1" kern="1200" cap="none" spc="0" normalizeH="0" baseline="0" noProof="0" dirty="0">
              <a:latin typeface="微软雅黑" panose="020B0503020204020204" pitchFamily="34" charset="-122"/>
              <a:ea typeface="微软雅黑" panose="020B0503020204020204" pitchFamily="34" charset="-122"/>
              <a:cs typeface="+mn-cs"/>
            </a:endParaRPr>
          </a:p>
          <a:p>
            <a:pPr marR="0" defTabSz="914400" eaLnBrk="1" fontAlgn="auto" hangingPunct="1">
              <a:lnSpc>
                <a:spcPct val="150000"/>
              </a:lnSpc>
              <a:spcBef>
                <a:spcPts val="0"/>
              </a:spcBef>
              <a:spcAft>
                <a:spcPts val="0"/>
              </a:spcAft>
              <a:buClrTx/>
              <a:buSzTx/>
              <a:buFontTx/>
              <a:buNone/>
              <a:defRPr/>
            </a:pP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    如果系统的开环传递函数在右半</a:t>
            </a:r>
            <a:r>
              <a:rPr kumimoji="0" lang="en-US" altLang="zh-CN" sz="2000" b="1" kern="1200" cap="none" spc="0" normalizeH="0" baseline="0" noProof="0" dirty="0">
                <a:latin typeface="微软雅黑" panose="020B0503020204020204" pitchFamily="34" charset="-122"/>
                <a:ea typeface="微软雅黑" panose="020B0503020204020204" pitchFamily="34" charset="-122"/>
                <a:cs typeface="+mn-cs"/>
              </a:rPr>
              <a:t>S</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平面上有零点和极点，则称该系统为</a:t>
            </a:r>
            <a:r>
              <a:rPr kumimoji="0" lang="zh-CN" altLang="en-US" sz="20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非最小相位系统</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a:t>
            </a:r>
          </a:p>
        </p:txBody>
      </p:sp>
      <p:sp>
        <p:nvSpPr>
          <p:cNvPr id="5" name="TextBox 4"/>
          <p:cNvSpPr txBox="1"/>
          <p:nvPr/>
        </p:nvSpPr>
        <p:spPr>
          <a:xfrm>
            <a:off x="500063" y="3929063"/>
            <a:ext cx="8286750" cy="961289"/>
          </a:xfrm>
          <a:prstGeom prst="rect">
            <a:avLst/>
          </a:prstGeom>
          <a:noFill/>
          <a:effectLst>
            <a:outerShdw blurRad="50800" dist="38100" dir="10800000" algn="r" rotWithShape="0">
              <a:prstClr val="black">
                <a:alpha val="40000"/>
              </a:prstClr>
            </a:outerShdw>
          </a:effectLst>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0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     如果两个开环稳定的系统有相同的幅频特性，那么对于任意的</a:t>
            </a:r>
            <a:r>
              <a:rPr kumimoji="0" lang="el-GR" altLang="zh-CN" sz="20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ω≥</a:t>
            </a:r>
            <a:r>
              <a:rPr kumimoji="0" lang="en-US" altLang="zh-CN" sz="20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0</a:t>
            </a:r>
            <a:r>
              <a:rPr kumimoji="0" lang="zh-CN" altLang="en-US" sz="20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，最小相位系统的相位滞后总小于非最小相位系统</a:t>
            </a:r>
          </a:p>
        </p:txBody>
      </p:sp>
      <p:sp>
        <p:nvSpPr>
          <p:cNvPr id="6" name="TextBox 5"/>
          <p:cNvSpPr txBox="1"/>
          <p:nvPr/>
        </p:nvSpPr>
        <p:spPr>
          <a:xfrm>
            <a:off x="652463" y="5057775"/>
            <a:ext cx="8286750" cy="961289"/>
          </a:xfrm>
          <a:prstGeom prst="rect">
            <a:avLst/>
          </a:prstGeom>
          <a:noFill/>
          <a:effectLst>
            <a:outerShdw blurRad="50800" dist="38100" dir="10800000" algn="r" rotWithShape="0">
              <a:prstClr val="black">
                <a:alpha val="40000"/>
              </a:prstClr>
            </a:outerShdw>
          </a:effectLst>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0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     最小相位系统的对数幅频特性与对数相频特性具有一一对应的关系，非最小相位系统的对数幅频特性与对数相频特性的对应关系不是唯一的。</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1442" name="标题 1"/>
          <p:cNvSpPr>
            <a:spLocks noGrp="1"/>
          </p:cNvSpPr>
          <p:nvPr>
            <p:ph type="title"/>
          </p:nvPr>
        </p:nvSpPr>
        <p:spPr/>
        <p:txBody>
          <a:bodyPr vert="horz" wrap="square" lIns="91440" tIns="45720" rIns="91440" bIns="45720" anchor="ctr" anchorCtr="0"/>
          <a:lstStyle/>
          <a:p>
            <a:pPr eaLnBrk="1" hangingPunct="1"/>
            <a:r>
              <a:rPr lang="en-US" altLang="zh-CN" sz="2800" b="1" dirty="0">
                <a:solidFill>
                  <a:srgbClr val="990033"/>
                </a:solidFill>
                <a:latin typeface="黑体" panose="02010609060101010101" charset="-122"/>
                <a:ea typeface="黑体" panose="02010609060101010101" charset="-122"/>
              </a:rPr>
              <a:t>5.4  </a:t>
            </a:r>
            <a:r>
              <a:rPr lang="zh-CN" altLang="en-US" sz="2800" b="1" dirty="0">
                <a:solidFill>
                  <a:srgbClr val="990033"/>
                </a:solidFill>
                <a:latin typeface="黑体" panose="02010609060101010101" charset="-122"/>
                <a:ea typeface="黑体" panose="02010609060101010101" charset="-122"/>
              </a:rPr>
              <a:t>奈奎斯特稳定性判据</a:t>
            </a:r>
          </a:p>
        </p:txBody>
      </p:sp>
      <p:sp>
        <p:nvSpPr>
          <p:cNvPr id="5" name="Rectangle 14"/>
          <p:cNvSpPr>
            <a:spLocks noChangeArrowheads="1"/>
          </p:cNvSpPr>
          <p:nvPr/>
        </p:nvSpPr>
        <p:spPr bwMode="auto">
          <a:xfrm>
            <a:off x="500063" y="1857375"/>
            <a:ext cx="8077200" cy="957955"/>
          </a:xfrm>
          <a:prstGeom prst="rect">
            <a:avLst/>
          </a:prstGeom>
          <a:noFill/>
          <a:ln w="9525">
            <a:noFill/>
            <a:miter lim="800000"/>
          </a:ln>
          <a:effectLst/>
        </p:spPr>
        <p:txBody>
          <a:bodyPr>
            <a:spAutoFit/>
          </a:bodyPr>
          <a:lstStyle/>
          <a:p>
            <a:pPr marL="0" marR="0" lvl="0" indent="0" algn="l" defTabSz="914400" rtl="0" eaLnBrk="1" fontAlgn="base" latinLnBrk="0" hangingPunct="1">
              <a:lnSpc>
                <a:spcPct val="150000"/>
              </a:lnSpc>
              <a:spcBef>
                <a:spcPct val="10000"/>
              </a:spcBef>
              <a:spcAft>
                <a:spcPct val="0"/>
              </a:spcAft>
              <a:buClrTx/>
              <a:buSzTx/>
              <a:buFontTx/>
              <a:buNone/>
              <a:defRPr/>
            </a:pP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基于系统闭环特征方程和开环传递函数来判别系统的稳定性，是基于系统的</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闭环传递函数、开环传递函数</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是已知的前提下完成的</a:t>
            </a:r>
          </a:p>
        </p:txBody>
      </p:sp>
      <p:sp>
        <p:nvSpPr>
          <p:cNvPr id="4" name="Rectangle 3"/>
          <p:cNvSpPr txBox="1">
            <a:spLocks noChangeArrowheads="1"/>
          </p:cNvSpPr>
          <p:nvPr/>
        </p:nvSpPr>
        <p:spPr bwMode="auto">
          <a:xfrm>
            <a:off x="428625" y="3429000"/>
            <a:ext cx="8191500" cy="2971800"/>
          </a:xfrm>
          <a:prstGeom prst="rect">
            <a:avLst/>
          </a:prstGeom>
          <a:noFill/>
          <a:ln w="9525">
            <a:noFill/>
            <a:miter lim="800000"/>
          </a:ln>
        </p:spPr>
        <p:txBody>
          <a:bodyPr/>
          <a:lstStyle/>
          <a:p>
            <a:pPr marR="0" algn="just" defTabSz="914400" eaLnBrk="1" hangingPunct="1">
              <a:lnSpc>
                <a:spcPct val="150000"/>
              </a:lnSpc>
              <a:spcBef>
                <a:spcPts val="0"/>
              </a:spcBef>
              <a:buClrTx/>
              <a:buSzTx/>
              <a:buFontTx/>
              <a:buNone/>
              <a:defRPr/>
            </a:pPr>
            <a:r>
              <a:rPr kumimoji="0" lang="en-US" altLang="zh-CN" sz="2000" b="1" kern="1200" cap="none" spc="0" normalizeH="0" baseline="0" noProof="0" dirty="0">
                <a:latin typeface="微软雅黑" panose="020B0503020204020204" pitchFamily="34" charset="-122"/>
                <a:ea typeface="微软雅黑" panose="020B0503020204020204" pitchFamily="34" charset="-122"/>
                <a:cs typeface="+mn-cs"/>
              </a:rPr>
              <a:t>     1933</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年，乃奎斯特</a:t>
            </a:r>
            <a:r>
              <a:rPr kumimoji="0" lang="en-US" altLang="zh-CN" sz="2000" b="1" kern="1200" cap="none" spc="0" normalizeH="0" baseline="0" noProof="0" dirty="0">
                <a:latin typeface="微软雅黑" panose="020B0503020204020204" pitchFamily="34" charset="-122"/>
                <a:ea typeface="微软雅黑" panose="020B0503020204020204" pitchFamily="34" charset="-122"/>
                <a:cs typeface="+mn-cs"/>
              </a:rPr>
              <a:t>(Nyquist)</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提出了另一种判定闭环系统稳定性的方法，称为</a:t>
            </a:r>
            <a:r>
              <a:rPr kumimoji="0" lang="zh-CN" altLang="en-US" sz="2000" b="1" kern="1200" cap="none" spc="0" normalizeH="0" baseline="0" noProof="0" dirty="0">
                <a:solidFill>
                  <a:srgbClr val="FF3300"/>
                </a:solidFill>
                <a:latin typeface="微软雅黑" panose="020B0503020204020204" pitchFamily="34" charset="-122"/>
                <a:ea typeface="微软雅黑" panose="020B0503020204020204" pitchFamily="34" charset="-122"/>
                <a:cs typeface="+mn-cs"/>
              </a:rPr>
              <a:t>乃奎斯特稳定判据</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，简称</a:t>
            </a:r>
            <a:r>
              <a:rPr kumimoji="0" lang="zh-CN" altLang="en-US" sz="2000" b="1" kern="1200" cap="none" spc="0" normalizeH="0" baseline="0" noProof="0" dirty="0">
                <a:solidFill>
                  <a:srgbClr val="FF3300"/>
                </a:solidFill>
                <a:latin typeface="微软雅黑" panose="020B0503020204020204" pitchFamily="34" charset="-122"/>
                <a:ea typeface="微软雅黑" panose="020B0503020204020204" pitchFamily="34" charset="-122"/>
                <a:cs typeface="+mn-cs"/>
              </a:rPr>
              <a:t>乃氏判据</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a:t>
            </a:r>
          </a:p>
          <a:p>
            <a:pPr marR="0" algn="just" defTabSz="914400" eaLnBrk="1" hangingPunct="1">
              <a:lnSpc>
                <a:spcPct val="150000"/>
              </a:lnSpc>
              <a:spcBef>
                <a:spcPts val="0"/>
              </a:spcBef>
              <a:buClrTx/>
              <a:buSzTx/>
              <a:buFontTx/>
              <a:buNone/>
              <a:defRPr/>
            </a:pP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      这个判据的主要特点是利用开环频率特性判定闭环系统的稳定性。此外，乃氏稳定判据还能够指出稳定的程度，揭示改善系统稳定性的方法。因此，乃氏稳定判据在频率域控制理论中有着重要的地位。 </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标题 10"/>
          <p:cNvSpPr>
            <a:spLocks noGrp="1"/>
          </p:cNvSpPr>
          <p:nvPr>
            <p:ph type="title"/>
          </p:nvPr>
        </p:nvSpPr>
        <p:spPr>
          <a:xfrm>
            <a:off x="1571625" y="214313"/>
            <a:ext cx="7072313" cy="92868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CC3300"/>
                </a:solidFill>
                <a:effectLst/>
                <a:uLnTx/>
                <a:uFillTx/>
                <a:latin typeface="微软雅黑" panose="020B0503020204020204" pitchFamily="34" charset="-122"/>
                <a:cs typeface="+mj-cs"/>
              </a:rPr>
              <a:t>4.5.1  </a:t>
            </a:r>
            <a:r>
              <a:rPr kumimoji="0" lang="zh-CN" altLang="en-US" sz="2800" b="1" i="0" u="none" strike="noStrike" kern="1200" cap="none" spc="0" normalizeH="0" baseline="0" noProof="0" dirty="0">
                <a:ln>
                  <a:noFill/>
                </a:ln>
                <a:solidFill>
                  <a:srgbClr val="CC3300"/>
                </a:solidFill>
                <a:effectLst/>
                <a:uLnTx/>
                <a:uFillTx/>
                <a:latin typeface="微软雅黑" panose="020B0503020204020204" pitchFamily="34" charset="-122"/>
                <a:cs typeface="+mj-cs"/>
              </a:rPr>
              <a:t>幅角原理</a:t>
            </a:r>
          </a:p>
        </p:txBody>
      </p:sp>
      <p:graphicFrame>
        <p:nvGraphicFramePr>
          <p:cNvPr id="3" name="Object 1"/>
          <p:cNvGraphicFramePr>
            <a:graphicFrameLocks noChangeAspect="1"/>
          </p:cNvGraphicFramePr>
          <p:nvPr/>
        </p:nvGraphicFramePr>
        <p:xfrm>
          <a:off x="2357438" y="1785938"/>
          <a:ext cx="1435100" cy="685800"/>
        </p:xfrm>
        <a:graphic>
          <a:graphicData uri="http://schemas.openxmlformats.org/presentationml/2006/ole">
            <mc:AlternateContent xmlns:mc="http://schemas.openxmlformats.org/markup-compatibility/2006">
              <mc:Choice xmlns:v="urn:schemas-microsoft-com:vml" Requires="v">
                <p:oleObj r:id="rId3" imgW="1435100" imgH="685800" progId="Equation.DSMT4">
                  <p:embed/>
                </p:oleObj>
              </mc:Choice>
              <mc:Fallback>
                <p:oleObj r:id="rId3" imgW="1435100" imgH="685800" progId="Equation.DSMT4">
                  <p:embed/>
                  <p:pic>
                    <p:nvPicPr>
                      <p:cNvPr id="0" name="图片 3085"/>
                      <p:cNvPicPr/>
                      <p:nvPr/>
                    </p:nvPicPr>
                    <p:blipFill>
                      <a:blip r:embed="rId4"/>
                      <a:stretch>
                        <a:fillRect/>
                      </a:stretch>
                    </p:blipFill>
                    <p:spPr>
                      <a:xfrm>
                        <a:off x="2357438" y="1785938"/>
                        <a:ext cx="1435100" cy="685800"/>
                      </a:xfrm>
                      <a:prstGeom prst="rect">
                        <a:avLst/>
                      </a:prstGeom>
                      <a:noFill/>
                      <a:ln w="38100">
                        <a:noFill/>
                        <a:miter/>
                      </a:ln>
                    </p:spPr>
                  </p:pic>
                </p:oleObj>
              </mc:Fallback>
            </mc:AlternateContent>
          </a:graphicData>
        </a:graphic>
      </p:graphicFrame>
      <p:graphicFrame>
        <p:nvGraphicFramePr>
          <p:cNvPr id="5" name="Object 2"/>
          <p:cNvGraphicFramePr>
            <a:graphicFrameLocks noChangeAspect="1"/>
          </p:cNvGraphicFramePr>
          <p:nvPr/>
        </p:nvGraphicFramePr>
        <p:xfrm>
          <a:off x="2357438" y="1357313"/>
          <a:ext cx="1231900" cy="317500"/>
        </p:xfrm>
        <a:graphic>
          <a:graphicData uri="http://schemas.openxmlformats.org/presentationml/2006/ole">
            <mc:AlternateContent xmlns:mc="http://schemas.openxmlformats.org/markup-compatibility/2006">
              <mc:Choice xmlns:v="urn:schemas-microsoft-com:vml" Requires="v">
                <p:oleObj r:id="rId5" imgW="1231265" imgH="317500" progId="Equation.DSMT4">
                  <p:embed/>
                </p:oleObj>
              </mc:Choice>
              <mc:Fallback>
                <p:oleObj r:id="rId5" imgW="1231265" imgH="317500" progId="Equation.DSMT4">
                  <p:embed/>
                  <p:pic>
                    <p:nvPicPr>
                      <p:cNvPr id="0" name="图片 3086"/>
                      <p:cNvPicPr/>
                      <p:nvPr/>
                    </p:nvPicPr>
                    <p:blipFill>
                      <a:blip r:embed="rId6"/>
                      <a:stretch>
                        <a:fillRect/>
                      </a:stretch>
                    </p:blipFill>
                    <p:spPr>
                      <a:xfrm>
                        <a:off x="2357438" y="1357313"/>
                        <a:ext cx="1231900" cy="317500"/>
                      </a:xfrm>
                      <a:prstGeom prst="rect">
                        <a:avLst/>
                      </a:prstGeom>
                      <a:noFill/>
                      <a:ln w="38100">
                        <a:noFill/>
                        <a:miter/>
                      </a:ln>
                    </p:spPr>
                  </p:pic>
                </p:oleObj>
              </mc:Fallback>
            </mc:AlternateContent>
          </a:graphicData>
        </a:graphic>
      </p:graphicFrame>
      <p:graphicFrame>
        <p:nvGraphicFramePr>
          <p:cNvPr id="6" name="Object 3"/>
          <p:cNvGraphicFramePr>
            <a:graphicFrameLocks noChangeAspect="1"/>
          </p:cNvGraphicFramePr>
          <p:nvPr/>
        </p:nvGraphicFramePr>
        <p:xfrm>
          <a:off x="2366963" y="2549525"/>
          <a:ext cx="4991100" cy="736600"/>
        </p:xfrm>
        <a:graphic>
          <a:graphicData uri="http://schemas.openxmlformats.org/presentationml/2006/ole">
            <mc:AlternateContent xmlns:mc="http://schemas.openxmlformats.org/markup-compatibility/2006">
              <mc:Choice xmlns:v="urn:schemas-microsoft-com:vml" Requires="v">
                <p:oleObj r:id="rId7" imgW="4991100" imgH="736600" progId="Equation.DSMT4">
                  <p:embed/>
                </p:oleObj>
              </mc:Choice>
              <mc:Fallback>
                <p:oleObj r:id="rId7" imgW="4991100" imgH="736600" progId="Equation.DSMT4">
                  <p:embed/>
                  <p:pic>
                    <p:nvPicPr>
                      <p:cNvPr id="0" name="图片 3087"/>
                      <p:cNvPicPr/>
                      <p:nvPr/>
                    </p:nvPicPr>
                    <p:blipFill>
                      <a:blip r:embed="rId8"/>
                      <a:stretch>
                        <a:fillRect/>
                      </a:stretch>
                    </p:blipFill>
                    <p:spPr>
                      <a:xfrm>
                        <a:off x="2366963" y="2549525"/>
                        <a:ext cx="4991100" cy="736600"/>
                      </a:xfrm>
                      <a:prstGeom prst="rect">
                        <a:avLst/>
                      </a:prstGeom>
                      <a:noFill/>
                      <a:ln w="38100">
                        <a:noFill/>
                        <a:miter/>
                      </a:ln>
                    </p:spPr>
                  </p:pic>
                </p:oleObj>
              </mc:Fallback>
            </mc:AlternateContent>
          </a:graphicData>
        </a:graphic>
      </p:graphicFrame>
      <p:graphicFrame>
        <p:nvGraphicFramePr>
          <p:cNvPr id="1033220" name="Object 4"/>
          <p:cNvGraphicFramePr>
            <a:graphicFrameLocks noChangeAspect="1"/>
          </p:cNvGraphicFramePr>
          <p:nvPr/>
        </p:nvGraphicFramePr>
        <p:xfrm>
          <a:off x="2308225" y="3468688"/>
          <a:ext cx="1549400" cy="317500"/>
        </p:xfrm>
        <a:graphic>
          <a:graphicData uri="http://schemas.openxmlformats.org/presentationml/2006/ole">
            <mc:AlternateContent xmlns:mc="http://schemas.openxmlformats.org/markup-compatibility/2006">
              <mc:Choice xmlns:v="urn:schemas-microsoft-com:vml" Requires="v">
                <p:oleObj r:id="rId9" imgW="1548765" imgH="317500" progId="Equation.DSMT4">
                  <p:embed/>
                </p:oleObj>
              </mc:Choice>
              <mc:Fallback>
                <p:oleObj r:id="rId9" imgW="1548765" imgH="317500" progId="Equation.DSMT4">
                  <p:embed/>
                  <p:pic>
                    <p:nvPicPr>
                      <p:cNvPr id="0" name="图片 3089"/>
                      <p:cNvPicPr/>
                      <p:nvPr/>
                    </p:nvPicPr>
                    <p:blipFill>
                      <a:blip r:embed="rId10"/>
                      <a:stretch>
                        <a:fillRect/>
                      </a:stretch>
                    </p:blipFill>
                    <p:spPr>
                      <a:xfrm>
                        <a:off x="2308225" y="3468688"/>
                        <a:ext cx="1549400" cy="317500"/>
                      </a:xfrm>
                      <a:prstGeom prst="rect">
                        <a:avLst/>
                      </a:prstGeom>
                      <a:noFill/>
                      <a:ln w="38100">
                        <a:noFill/>
                        <a:miter/>
                      </a:ln>
                    </p:spPr>
                  </p:pic>
                </p:oleObj>
              </mc:Fallback>
            </mc:AlternateContent>
          </a:graphicData>
        </a:graphic>
      </p:graphicFrame>
      <p:graphicFrame>
        <p:nvGraphicFramePr>
          <p:cNvPr id="1033221" name="Object 5"/>
          <p:cNvGraphicFramePr>
            <a:graphicFrameLocks noChangeAspect="1"/>
          </p:cNvGraphicFramePr>
          <p:nvPr/>
        </p:nvGraphicFramePr>
        <p:xfrm>
          <a:off x="1560513" y="3714750"/>
          <a:ext cx="6583362" cy="2997200"/>
        </p:xfrm>
        <a:graphic>
          <a:graphicData uri="http://schemas.openxmlformats.org/presentationml/2006/ole">
            <mc:AlternateContent xmlns:mc="http://schemas.openxmlformats.org/markup-compatibility/2006">
              <mc:Choice xmlns:v="urn:schemas-microsoft-com:vml" Requires="v">
                <p:oleObj r:id="rId11" imgW="6203315" imgH="2832735" progId="Visio.Drawing.11">
                  <p:embed/>
                </p:oleObj>
              </mc:Choice>
              <mc:Fallback>
                <p:oleObj r:id="rId11" imgW="6203315" imgH="2832735" progId="Visio.Drawing.11">
                  <p:embed/>
                  <p:pic>
                    <p:nvPicPr>
                      <p:cNvPr id="0" name="图片 3088"/>
                      <p:cNvPicPr/>
                      <p:nvPr/>
                    </p:nvPicPr>
                    <p:blipFill>
                      <a:blip r:embed="rId12"/>
                      <a:stretch>
                        <a:fillRect/>
                      </a:stretch>
                    </p:blipFill>
                    <p:spPr>
                      <a:xfrm>
                        <a:off x="1560513" y="3714750"/>
                        <a:ext cx="6583362" cy="29972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33220"/>
                                        </p:tgtEl>
                                        <p:attrNameLst>
                                          <p:attrName>style.visibility</p:attrName>
                                        </p:attrNameLst>
                                      </p:cBhvr>
                                      <p:to>
                                        <p:strVal val="visible"/>
                                      </p:to>
                                    </p:set>
                                    <p:animEffect transition="in" filter="blinds(horizontal)">
                                      <p:cBhvr>
                                        <p:cTn id="22" dur="500"/>
                                        <p:tgtEl>
                                          <p:spTgt spid="103322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33221"/>
                                        </p:tgtEl>
                                        <p:attrNameLst>
                                          <p:attrName>style.visibility</p:attrName>
                                        </p:attrNameLst>
                                      </p:cBhvr>
                                      <p:to>
                                        <p:strVal val="visible"/>
                                      </p:to>
                                    </p:set>
                                    <p:anim calcmode="lin" valueType="num">
                                      <p:cBhvr additive="base">
                                        <p:cTn id="27" dur="500" fill="hold"/>
                                        <p:tgtEl>
                                          <p:spTgt spid="1033221"/>
                                        </p:tgtEl>
                                        <p:attrNameLst>
                                          <p:attrName>ppt_x</p:attrName>
                                        </p:attrNameLst>
                                      </p:cBhvr>
                                      <p:tavLst>
                                        <p:tav tm="0">
                                          <p:val>
                                            <p:strVal val="#ppt_x"/>
                                          </p:val>
                                        </p:tav>
                                        <p:tav tm="100000">
                                          <p:val>
                                            <p:strVal val="#ppt_x"/>
                                          </p:val>
                                        </p:tav>
                                      </p:tavLst>
                                    </p:anim>
                                    <p:anim calcmode="lin" valueType="num">
                                      <p:cBhvr additive="base">
                                        <p:cTn id="28" dur="500" fill="hold"/>
                                        <p:tgtEl>
                                          <p:spTgt spid="10332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42"/>
          <p:cNvGrpSpPr/>
          <p:nvPr/>
        </p:nvGrpSpPr>
        <p:grpSpPr>
          <a:xfrm>
            <a:off x="385763" y="2271713"/>
            <a:ext cx="2971800" cy="3657600"/>
            <a:chOff x="144" y="672"/>
            <a:chExt cx="1872" cy="2304"/>
          </a:xfrm>
        </p:grpSpPr>
        <p:sp>
          <p:nvSpPr>
            <p:cNvPr id="63513" name="Line 3"/>
            <p:cNvSpPr/>
            <p:nvPr/>
          </p:nvSpPr>
          <p:spPr>
            <a:xfrm>
              <a:off x="288" y="1920"/>
              <a:ext cx="1440" cy="0"/>
            </a:xfrm>
            <a:prstGeom prst="line">
              <a:avLst/>
            </a:prstGeom>
            <a:ln w="22225" cap="flat" cmpd="sng">
              <a:solidFill>
                <a:schemeClr val="tx1"/>
              </a:solidFill>
              <a:prstDash val="solid"/>
              <a:headEnd type="none" w="med" len="med"/>
              <a:tailEnd type="triangle" w="med" len="med"/>
            </a:ln>
          </p:spPr>
        </p:sp>
        <p:sp>
          <p:nvSpPr>
            <p:cNvPr id="63514" name="Line 4"/>
            <p:cNvSpPr/>
            <p:nvPr/>
          </p:nvSpPr>
          <p:spPr>
            <a:xfrm flipV="1">
              <a:off x="912" y="1008"/>
              <a:ext cx="0" cy="1536"/>
            </a:xfrm>
            <a:prstGeom prst="line">
              <a:avLst/>
            </a:prstGeom>
            <a:ln w="22225" cap="flat" cmpd="sng">
              <a:solidFill>
                <a:schemeClr val="tx1"/>
              </a:solidFill>
              <a:prstDash val="solid"/>
              <a:headEnd type="none" w="med" len="med"/>
              <a:tailEnd type="triangle" w="med" len="med"/>
            </a:ln>
          </p:spPr>
        </p:sp>
        <p:sp>
          <p:nvSpPr>
            <p:cNvPr id="63515" name="Rectangle 5"/>
            <p:cNvSpPr/>
            <p:nvPr/>
          </p:nvSpPr>
          <p:spPr>
            <a:xfrm>
              <a:off x="624" y="1584"/>
              <a:ext cx="576" cy="672"/>
            </a:xfrm>
            <a:prstGeom prst="rect">
              <a:avLst/>
            </a:prstGeom>
            <a:noFill/>
            <a:ln w="222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3516" name="Line 6"/>
            <p:cNvSpPr/>
            <p:nvPr/>
          </p:nvSpPr>
          <p:spPr>
            <a:xfrm>
              <a:off x="768" y="1584"/>
              <a:ext cx="96" cy="0"/>
            </a:xfrm>
            <a:prstGeom prst="line">
              <a:avLst/>
            </a:prstGeom>
            <a:ln w="9525" cap="flat" cmpd="sng">
              <a:solidFill>
                <a:schemeClr val="tx1"/>
              </a:solidFill>
              <a:prstDash val="solid"/>
              <a:headEnd type="none" w="med" len="med"/>
              <a:tailEnd type="triangle" w="med" len="med"/>
            </a:ln>
          </p:spPr>
        </p:sp>
        <p:sp>
          <p:nvSpPr>
            <p:cNvPr id="63517" name="Line 7"/>
            <p:cNvSpPr/>
            <p:nvPr/>
          </p:nvSpPr>
          <p:spPr>
            <a:xfrm>
              <a:off x="1200" y="1776"/>
              <a:ext cx="0" cy="144"/>
            </a:xfrm>
            <a:prstGeom prst="line">
              <a:avLst/>
            </a:prstGeom>
            <a:ln w="9525" cap="flat" cmpd="sng">
              <a:solidFill>
                <a:schemeClr val="tx1"/>
              </a:solidFill>
              <a:prstDash val="solid"/>
              <a:headEnd type="none" w="med" len="med"/>
              <a:tailEnd type="triangle" w="med" len="med"/>
            </a:ln>
          </p:spPr>
        </p:sp>
        <p:sp>
          <p:nvSpPr>
            <p:cNvPr id="63518" name="Line 8"/>
            <p:cNvSpPr/>
            <p:nvPr/>
          </p:nvSpPr>
          <p:spPr>
            <a:xfrm flipH="1">
              <a:off x="720" y="2256"/>
              <a:ext cx="192" cy="0"/>
            </a:xfrm>
            <a:prstGeom prst="line">
              <a:avLst/>
            </a:prstGeom>
            <a:ln w="9525" cap="flat" cmpd="sng">
              <a:solidFill>
                <a:schemeClr val="tx1"/>
              </a:solidFill>
              <a:prstDash val="solid"/>
              <a:headEnd type="none" w="med" len="med"/>
              <a:tailEnd type="triangle" w="med" len="med"/>
            </a:ln>
          </p:spPr>
        </p:sp>
        <p:sp>
          <p:nvSpPr>
            <p:cNvPr id="63519" name="Line 9"/>
            <p:cNvSpPr/>
            <p:nvPr/>
          </p:nvSpPr>
          <p:spPr>
            <a:xfrm flipV="1">
              <a:off x="624" y="1728"/>
              <a:ext cx="0" cy="144"/>
            </a:xfrm>
            <a:prstGeom prst="line">
              <a:avLst/>
            </a:prstGeom>
            <a:ln w="9525" cap="flat" cmpd="sng">
              <a:solidFill>
                <a:schemeClr val="tx1"/>
              </a:solidFill>
              <a:prstDash val="solid"/>
              <a:headEnd type="none" w="med" len="med"/>
              <a:tailEnd type="triangle" w="med" len="med"/>
            </a:ln>
          </p:spPr>
        </p:sp>
        <p:sp>
          <p:nvSpPr>
            <p:cNvPr id="63520" name="Text Box 10"/>
            <p:cNvSpPr txBox="1"/>
            <p:nvPr/>
          </p:nvSpPr>
          <p:spPr>
            <a:xfrm>
              <a:off x="1152" y="1872"/>
              <a:ext cx="240"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1</a:t>
              </a:r>
            </a:p>
          </p:txBody>
        </p:sp>
        <p:sp>
          <p:nvSpPr>
            <p:cNvPr id="63521" name="Text Box 11"/>
            <p:cNvSpPr txBox="1"/>
            <p:nvPr/>
          </p:nvSpPr>
          <p:spPr>
            <a:xfrm>
              <a:off x="384" y="1872"/>
              <a:ext cx="249"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-1</a:t>
              </a:r>
            </a:p>
          </p:txBody>
        </p:sp>
        <p:sp>
          <p:nvSpPr>
            <p:cNvPr id="63522" name="Text Box 12"/>
            <p:cNvSpPr txBox="1"/>
            <p:nvPr/>
          </p:nvSpPr>
          <p:spPr>
            <a:xfrm>
              <a:off x="960" y="912"/>
              <a:ext cx="480"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j</a:t>
              </a:r>
            </a:p>
          </p:txBody>
        </p:sp>
        <p:sp>
          <p:nvSpPr>
            <p:cNvPr id="63523" name="Text Box 13"/>
            <p:cNvSpPr txBox="1"/>
            <p:nvPr/>
          </p:nvSpPr>
          <p:spPr>
            <a:xfrm>
              <a:off x="912" y="2256"/>
              <a:ext cx="240"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-j</a:t>
              </a:r>
            </a:p>
          </p:txBody>
        </p:sp>
        <p:sp>
          <p:nvSpPr>
            <p:cNvPr id="63524" name="Text Box 14"/>
            <p:cNvSpPr txBox="1"/>
            <p:nvPr/>
          </p:nvSpPr>
          <p:spPr>
            <a:xfrm>
              <a:off x="912" y="1353"/>
              <a:ext cx="240"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j</a:t>
              </a:r>
            </a:p>
          </p:txBody>
        </p:sp>
        <p:sp>
          <p:nvSpPr>
            <p:cNvPr id="63525" name="Text Box 27"/>
            <p:cNvSpPr txBox="1"/>
            <p:nvPr/>
          </p:nvSpPr>
          <p:spPr>
            <a:xfrm>
              <a:off x="1200" y="1392"/>
              <a:ext cx="33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A</a:t>
              </a:r>
            </a:p>
          </p:txBody>
        </p:sp>
        <p:sp>
          <p:nvSpPr>
            <p:cNvPr id="63526" name="Text Box 29"/>
            <p:cNvSpPr txBox="1"/>
            <p:nvPr/>
          </p:nvSpPr>
          <p:spPr>
            <a:xfrm>
              <a:off x="1200" y="2112"/>
              <a:ext cx="33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B</a:t>
              </a:r>
            </a:p>
          </p:txBody>
        </p:sp>
        <p:sp>
          <p:nvSpPr>
            <p:cNvPr id="63527" name="Text Box 31"/>
            <p:cNvSpPr txBox="1"/>
            <p:nvPr/>
          </p:nvSpPr>
          <p:spPr>
            <a:xfrm>
              <a:off x="384" y="2124"/>
              <a:ext cx="33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C</a:t>
              </a:r>
            </a:p>
          </p:txBody>
        </p:sp>
        <p:sp>
          <p:nvSpPr>
            <p:cNvPr id="63528" name="Text Box 33"/>
            <p:cNvSpPr txBox="1"/>
            <p:nvPr/>
          </p:nvSpPr>
          <p:spPr>
            <a:xfrm>
              <a:off x="384" y="1440"/>
              <a:ext cx="33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D</a:t>
              </a:r>
            </a:p>
          </p:txBody>
        </p:sp>
        <p:sp>
          <p:nvSpPr>
            <p:cNvPr id="63529" name="Rectangle 36"/>
            <p:cNvSpPr/>
            <p:nvPr/>
          </p:nvSpPr>
          <p:spPr>
            <a:xfrm>
              <a:off x="144" y="672"/>
              <a:ext cx="1872" cy="2304"/>
            </a:xfrm>
            <a:prstGeom prst="rect">
              <a:avLst/>
            </a:prstGeom>
            <a:noFill/>
            <a:ln w="222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3530" name="Text Box 37"/>
            <p:cNvSpPr txBox="1"/>
            <p:nvPr/>
          </p:nvSpPr>
          <p:spPr>
            <a:xfrm>
              <a:off x="1200" y="816"/>
              <a:ext cx="672"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rPr>
                <a:t>s-plane</a:t>
              </a:r>
            </a:p>
          </p:txBody>
        </p:sp>
      </p:grpSp>
      <p:grpSp>
        <p:nvGrpSpPr>
          <p:cNvPr id="3" name="Group 44"/>
          <p:cNvGrpSpPr/>
          <p:nvPr/>
        </p:nvGrpSpPr>
        <p:grpSpPr>
          <a:xfrm>
            <a:off x="5143500" y="2143125"/>
            <a:ext cx="3733800" cy="3810000"/>
            <a:chOff x="3120" y="912"/>
            <a:chExt cx="2352" cy="2400"/>
          </a:xfrm>
        </p:grpSpPr>
        <p:sp>
          <p:nvSpPr>
            <p:cNvPr id="63495" name="Line 15"/>
            <p:cNvSpPr/>
            <p:nvPr/>
          </p:nvSpPr>
          <p:spPr>
            <a:xfrm>
              <a:off x="3216" y="2208"/>
              <a:ext cx="2160" cy="0"/>
            </a:xfrm>
            <a:prstGeom prst="line">
              <a:avLst/>
            </a:prstGeom>
            <a:ln w="22225" cap="flat" cmpd="sng">
              <a:solidFill>
                <a:schemeClr val="tx1"/>
              </a:solidFill>
              <a:prstDash val="solid"/>
              <a:headEnd type="none" w="med" len="med"/>
              <a:tailEnd type="triangle" w="med" len="med"/>
            </a:ln>
          </p:spPr>
        </p:sp>
        <p:sp>
          <p:nvSpPr>
            <p:cNvPr id="63496" name="Line 16"/>
            <p:cNvSpPr/>
            <p:nvPr/>
          </p:nvSpPr>
          <p:spPr>
            <a:xfrm flipV="1">
              <a:off x="3936" y="1152"/>
              <a:ext cx="0" cy="2112"/>
            </a:xfrm>
            <a:prstGeom prst="line">
              <a:avLst/>
            </a:prstGeom>
            <a:ln w="22225" cap="flat" cmpd="sng">
              <a:solidFill>
                <a:schemeClr val="tx1"/>
              </a:solidFill>
              <a:prstDash val="solid"/>
              <a:headEnd type="none" w="med" len="med"/>
              <a:tailEnd type="triangle" w="med" len="med"/>
            </a:ln>
          </p:spPr>
        </p:sp>
        <p:sp>
          <p:nvSpPr>
            <p:cNvPr id="63497" name="Rectangle 17"/>
            <p:cNvSpPr/>
            <p:nvPr/>
          </p:nvSpPr>
          <p:spPr>
            <a:xfrm>
              <a:off x="3504" y="1440"/>
              <a:ext cx="1392" cy="1536"/>
            </a:xfrm>
            <a:prstGeom prst="rect">
              <a:avLst/>
            </a:prstGeom>
            <a:noFill/>
            <a:ln w="222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3498" name="Text Box 18"/>
            <p:cNvSpPr txBox="1"/>
            <p:nvPr/>
          </p:nvSpPr>
          <p:spPr>
            <a:xfrm>
              <a:off x="3936" y="960"/>
              <a:ext cx="480"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j</a:t>
              </a:r>
            </a:p>
          </p:txBody>
        </p:sp>
        <p:sp>
          <p:nvSpPr>
            <p:cNvPr id="63499" name="Text Box 19"/>
            <p:cNvSpPr txBox="1"/>
            <p:nvPr/>
          </p:nvSpPr>
          <p:spPr>
            <a:xfrm>
              <a:off x="3936" y="1392"/>
              <a:ext cx="240"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2j</a:t>
              </a:r>
            </a:p>
          </p:txBody>
        </p:sp>
        <p:sp>
          <p:nvSpPr>
            <p:cNvPr id="63500" name="Text Box 20"/>
            <p:cNvSpPr txBox="1"/>
            <p:nvPr/>
          </p:nvSpPr>
          <p:spPr>
            <a:xfrm>
              <a:off x="3984" y="2976"/>
              <a:ext cx="432"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-2j</a:t>
              </a:r>
            </a:p>
          </p:txBody>
        </p:sp>
        <p:sp>
          <p:nvSpPr>
            <p:cNvPr id="63501" name="Text Box 21"/>
            <p:cNvSpPr txBox="1"/>
            <p:nvPr/>
          </p:nvSpPr>
          <p:spPr>
            <a:xfrm>
              <a:off x="3267" y="2160"/>
              <a:ext cx="333"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-1</a:t>
              </a:r>
            </a:p>
          </p:txBody>
        </p:sp>
        <p:sp>
          <p:nvSpPr>
            <p:cNvPr id="63502" name="Text Box 22"/>
            <p:cNvSpPr txBox="1"/>
            <p:nvPr/>
          </p:nvSpPr>
          <p:spPr>
            <a:xfrm>
              <a:off x="4905" y="2199"/>
              <a:ext cx="240"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3</a:t>
              </a:r>
            </a:p>
          </p:txBody>
        </p:sp>
        <p:sp>
          <p:nvSpPr>
            <p:cNvPr id="63503" name="Line 23"/>
            <p:cNvSpPr/>
            <p:nvPr/>
          </p:nvSpPr>
          <p:spPr>
            <a:xfrm>
              <a:off x="4320" y="1440"/>
              <a:ext cx="240" cy="0"/>
            </a:xfrm>
            <a:prstGeom prst="line">
              <a:avLst/>
            </a:prstGeom>
            <a:ln w="9525" cap="flat" cmpd="sng">
              <a:solidFill>
                <a:schemeClr val="tx1"/>
              </a:solidFill>
              <a:prstDash val="solid"/>
              <a:headEnd type="none" w="med" len="med"/>
              <a:tailEnd type="triangle" w="med" len="med"/>
            </a:ln>
          </p:spPr>
        </p:sp>
        <p:sp>
          <p:nvSpPr>
            <p:cNvPr id="63504" name="Line 24"/>
            <p:cNvSpPr/>
            <p:nvPr/>
          </p:nvSpPr>
          <p:spPr>
            <a:xfrm>
              <a:off x="4896" y="1920"/>
              <a:ext cx="0" cy="192"/>
            </a:xfrm>
            <a:prstGeom prst="line">
              <a:avLst/>
            </a:prstGeom>
            <a:ln w="9525" cap="flat" cmpd="sng">
              <a:solidFill>
                <a:schemeClr val="tx1"/>
              </a:solidFill>
              <a:prstDash val="solid"/>
              <a:headEnd type="none" w="med" len="med"/>
              <a:tailEnd type="triangle" w="med" len="med"/>
            </a:ln>
          </p:spPr>
        </p:sp>
        <p:sp>
          <p:nvSpPr>
            <p:cNvPr id="63505" name="Line 25"/>
            <p:cNvSpPr/>
            <p:nvPr/>
          </p:nvSpPr>
          <p:spPr>
            <a:xfrm flipH="1">
              <a:off x="4272" y="2976"/>
              <a:ext cx="336" cy="0"/>
            </a:xfrm>
            <a:prstGeom prst="line">
              <a:avLst/>
            </a:prstGeom>
            <a:ln w="9525" cap="flat" cmpd="sng">
              <a:solidFill>
                <a:schemeClr val="tx1"/>
              </a:solidFill>
              <a:prstDash val="solid"/>
              <a:headEnd type="none" w="med" len="med"/>
              <a:tailEnd type="triangle" w="med" len="med"/>
            </a:ln>
          </p:spPr>
        </p:sp>
        <p:sp>
          <p:nvSpPr>
            <p:cNvPr id="63506" name="Line 26"/>
            <p:cNvSpPr/>
            <p:nvPr/>
          </p:nvSpPr>
          <p:spPr>
            <a:xfrm flipV="1">
              <a:off x="3504" y="1728"/>
              <a:ext cx="0" cy="336"/>
            </a:xfrm>
            <a:prstGeom prst="line">
              <a:avLst/>
            </a:prstGeom>
            <a:ln w="9525" cap="flat" cmpd="sng">
              <a:solidFill>
                <a:schemeClr val="tx1"/>
              </a:solidFill>
              <a:prstDash val="solid"/>
              <a:headEnd type="none" w="med" len="med"/>
              <a:tailEnd type="triangle" w="med" len="med"/>
            </a:ln>
          </p:spPr>
        </p:sp>
        <p:sp>
          <p:nvSpPr>
            <p:cNvPr id="63507" name="Text Box 28"/>
            <p:cNvSpPr txBox="1"/>
            <p:nvPr/>
          </p:nvSpPr>
          <p:spPr>
            <a:xfrm>
              <a:off x="4896" y="1248"/>
              <a:ext cx="33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A</a:t>
              </a:r>
            </a:p>
          </p:txBody>
        </p:sp>
        <p:sp>
          <p:nvSpPr>
            <p:cNvPr id="63508" name="Text Box 30"/>
            <p:cNvSpPr txBox="1"/>
            <p:nvPr/>
          </p:nvSpPr>
          <p:spPr>
            <a:xfrm>
              <a:off x="4896" y="2832"/>
              <a:ext cx="33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B</a:t>
              </a:r>
            </a:p>
          </p:txBody>
        </p:sp>
        <p:sp>
          <p:nvSpPr>
            <p:cNvPr id="63509" name="Text Box 32"/>
            <p:cNvSpPr txBox="1"/>
            <p:nvPr/>
          </p:nvSpPr>
          <p:spPr>
            <a:xfrm>
              <a:off x="3264" y="2880"/>
              <a:ext cx="33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C</a:t>
              </a:r>
            </a:p>
          </p:txBody>
        </p:sp>
        <p:sp>
          <p:nvSpPr>
            <p:cNvPr id="63510" name="Text Box 34"/>
            <p:cNvSpPr txBox="1"/>
            <p:nvPr/>
          </p:nvSpPr>
          <p:spPr>
            <a:xfrm>
              <a:off x="3264" y="1296"/>
              <a:ext cx="33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D</a:t>
              </a:r>
            </a:p>
          </p:txBody>
        </p:sp>
        <p:sp>
          <p:nvSpPr>
            <p:cNvPr id="63511" name="Rectangle 38"/>
            <p:cNvSpPr/>
            <p:nvPr/>
          </p:nvSpPr>
          <p:spPr>
            <a:xfrm>
              <a:off x="3120" y="912"/>
              <a:ext cx="2352" cy="2400"/>
            </a:xfrm>
            <a:prstGeom prst="rect">
              <a:avLst/>
            </a:prstGeom>
            <a:noFill/>
            <a:ln w="222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3512" name="Text Box 39"/>
            <p:cNvSpPr txBox="1"/>
            <p:nvPr/>
          </p:nvSpPr>
          <p:spPr>
            <a:xfrm>
              <a:off x="4176" y="1017"/>
              <a:ext cx="1248"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latin typeface="Arial" panose="020B0604020202020204" pitchFamily="34" charset="0"/>
                  <a:ea typeface="微软雅黑" panose="020B0503020204020204" pitchFamily="34" charset="-122"/>
                </a:rPr>
                <a:t>F(s)-plane</a:t>
              </a:r>
            </a:p>
          </p:txBody>
        </p:sp>
      </p:grpSp>
      <p:sp>
        <p:nvSpPr>
          <p:cNvPr id="5160" name="Line 40"/>
          <p:cNvSpPr/>
          <p:nvPr/>
        </p:nvSpPr>
        <p:spPr>
          <a:xfrm>
            <a:off x="3429000" y="4214813"/>
            <a:ext cx="1600200" cy="0"/>
          </a:xfrm>
          <a:prstGeom prst="line">
            <a:avLst/>
          </a:prstGeom>
          <a:ln w="22225" cap="flat" cmpd="sng">
            <a:solidFill>
              <a:schemeClr val="tx1"/>
            </a:solidFill>
            <a:prstDash val="solid"/>
            <a:headEnd type="none" w="med" len="med"/>
            <a:tailEnd type="triangle" w="med" len="med"/>
          </a:ln>
        </p:spPr>
      </p:sp>
      <p:sp>
        <p:nvSpPr>
          <p:cNvPr id="5161" name="Text Box 41"/>
          <p:cNvSpPr txBox="1"/>
          <p:nvPr/>
        </p:nvSpPr>
        <p:spPr>
          <a:xfrm>
            <a:off x="3429000" y="3714750"/>
            <a:ext cx="16002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b="1" dirty="0">
                <a:solidFill>
                  <a:srgbClr val="FF0000"/>
                </a:solidFill>
                <a:latin typeface="Arial" panose="020B0604020202020204" pitchFamily="34" charset="0"/>
                <a:ea typeface="微软雅黑" panose="020B0503020204020204" pitchFamily="34" charset="-122"/>
              </a:rPr>
              <a:t>F(s)=2s+1</a:t>
            </a:r>
          </a:p>
        </p:txBody>
      </p:sp>
      <p:sp>
        <p:nvSpPr>
          <p:cNvPr id="63494" name="标题 42"/>
          <p:cNvSpPr>
            <a:spLocks noGrp="1"/>
          </p:cNvSpPr>
          <p:nvPr>
            <p:ph type="title"/>
          </p:nvPr>
        </p:nvSpPr>
        <p:spPr/>
        <p:txBody>
          <a:bodyPr vert="horz" wrap="square" lIns="91440" tIns="45720" rIns="91440" bIns="45720" anchor="ctr" anchorCtr="0"/>
          <a:lstStyle/>
          <a:p>
            <a:pPr eaLnBrk="1" hangingPunct="1"/>
            <a:r>
              <a:rPr lang="en-US" altLang="zh-CN" sz="2400" b="1" dirty="0">
                <a:solidFill>
                  <a:srgbClr val="CC3300"/>
                </a:solidFill>
              </a:rPr>
              <a:t>S</a:t>
            </a:r>
            <a:r>
              <a:rPr lang="zh-CN" altLang="en-US" sz="2400" b="1" dirty="0">
                <a:solidFill>
                  <a:srgbClr val="CC3300"/>
                </a:solidFill>
              </a:rPr>
              <a:t>平在</a:t>
            </a:r>
            <a:r>
              <a:rPr lang="en-US" altLang="zh-CN" sz="2400" b="1" dirty="0">
                <a:solidFill>
                  <a:srgbClr val="CC3300"/>
                </a:solidFill>
              </a:rPr>
              <a:t>F(s)</a:t>
            </a:r>
            <a:r>
              <a:rPr lang="zh-CN" altLang="en-US" sz="2400" b="1" dirty="0">
                <a:solidFill>
                  <a:srgbClr val="CC3300"/>
                </a:solidFill>
              </a:rPr>
              <a:t>平面上的映射</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60"/>
                                        </p:tgtEl>
                                        <p:attrNameLst>
                                          <p:attrName>style.visibility</p:attrName>
                                        </p:attrNameLst>
                                      </p:cBhvr>
                                      <p:to>
                                        <p:strVal val="visible"/>
                                      </p:to>
                                    </p:set>
                                    <p:animEffect transition="in" filter="wipe(left)">
                                      <p:cBhvr>
                                        <p:cTn id="12" dur="500"/>
                                        <p:tgtEl>
                                          <p:spTgt spid="51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61"/>
                                        </p:tgtEl>
                                        <p:attrNameLst>
                                          <p:attrName>style.visibility</p:attrName>
                                        </p:attrNameLst>
                                      </p:cBhvr>
                                      <p:to>
                                        <p:strVal val="visible"/>
                                      </p:to>
                                    </p:set>
                                    <p:animEffect transition="in" filter="blinds(horizontal)">
                                      <p:cBhvr>
                                        <p:cTn id="17" dur="500"/>
                                        <p:tgtEl>
                                          <p:spTgt spid="51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41989" name="Object 2"/>
          <p:cNvGraphicFramePr>
            <a:graphicFrameLocks noChangeAspect="1"/>
          </p:cNvGraphicFramePr>
          <p:nvPr/>
        </p:nvGraphicFramePr>
        <p:xfrm>
          <a:off x="3286125" y="1000125"/>
          <a:ext cx="1717675" cy="407988"/>
        </p:xfrm>
        <a:graphic>
          <a:graphicData uri="http://schemas.openxmlformats.org/presentationml/2006/ole">
            <mc:AlternateContent xmlns:mc="http://schemas.openxmlformats.org/markup-compatibility/2006">
              <mc:Choice xmlns:v="urn:schemas-microsoft-com:vml" Requires="v">
                <p:oleObj r:id="rId3" imgW="786765" imgH="203200" progId="Equation.3">
                  <p:embed/>
                </p:oleObj>
              </mc:Choice>
              <mc:Fallback>
                <p:oleObj r:id="rId3" imgW="786765" imgH="203200" progId="Equation.3">
                  <p:embed/>
                  <p:pic>
                    <p:nvPicPr>
                      <p:cNvPr id="0" name="图片 3091"/>
                      <p:cNvPicPr/>
                      <p:nvPr/>
                    </p:nvPicPr>
                    <p:blipFill>
                      <a:blip r:embed="rId4"/>
                      <a:stretch>
                        <a:fillRect/>
                      </a:stretch>
                    </p:blipFill>
                    <p:spPr>
                      <a:xfrm>
                        <a:off x="3286125" y="1000125"/>
                        <a:ext cx="1717675" cy="407988"/>
                      </a:xfrm>
                      <a:prstGeom prst="rect">
                        <a:avLst/>
                      </a:prstGeom>
                      <a:noFill/>
                      <a:ln w="38100">
                        <a:noFill/>
                        <a:miter/>
                      </a:ln>
                    </p:spPr>
                  </p:pic>
                </p:oleObj>
              </mc:Fallback>
            </mc:AlternateContent>
          </a:graphicData>
        </a:graphic>
      </p:graphicFrame>
      <p:sp>
        <p:nvSpPr>
          <p:cNvPr id="41992" name="Text Box 8"/>
          <p:cNvSpPr txBox="1"/>
          <p:nvPr/>
        </p:nvSpPr>
        <p:spPr>
          <a:xfrm>
            <a:off x="3581400" y="3505200"/>
            <a:ext cx="55721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600" b="1" dirty="0">
                <a:solidFill>
                  <a:srgbClr val="FF3300"/>
                </a:solidFill>
                <a:latin typeface="Arial" panose="020B0604020202020204" pitchFamily="34" charset="0"/>
                <a:ea typeface="微软雅黑" panose="020B0503020204020204" pitchFamily="34" charset="-122"/>
              </a:rPr>
              <a:t>F(s)</a:t>
            </a:r>
            <a:endParaRPr lang="en-US" altLang="zh-CN" sz="1600" b="1" dirty="0">
              <a:solidFill>
                <a:srgbClr val="FF3300"/>
              </a:solidFill>
              <a:latin typeface="Arial" panose="020B0604020202020204" pitchFamily="34" charset="0"/>
              <a:ea typeface="微软雅黑" panose="020B0503020204020204" pitchFamily="34" charset="-122"/>
            </a:endParaRPr>
          </a:p>
        </p:txBody>
      </p:sp>
      <p:graphicFrame>
        <p:nvGraphicFramePr>
          <p:cNvPr id="42089" name="Group 105"/>
          <p:cNvGraphicFramePr>
            <a:graphicFrameLocks noGrp="1"/>
          </p:cNvGraphicFramePr>
          <p:nvPr/>
        </p:nvGraphicFramePr>
        <p:xfrm>
          <a:off x="4643438" y="1798638"/>
          <a:ext cx="4348161" cy="3678240"/>
        </p:xfrm>
        <a:graphic>
          <a:graphicData uri="http://schemas.openxmlformats.org/drawingml/2006/table">
            <a:tbl>
              <a:tblPr/>
              <a:tblGrid>
                <a:gridCol w="1884203">
                  <a:extLst>
                    <a:ext uri="{9D8B030D-6E8A-4147-A177-3AD203B41FA5}">
                      <a16:colId xmlns:a16="http://schemas.microsoft.com/office/drawing/2014/main" val="20000"/>
                    </a:ext>
                  </a:extLst>
                </a:gridCol>
                <a:gridCol w="1416172">
                  <a:extLst>
                    <a:ext uri="{9D8B030D-6E8A-4147-A177-3AD203B41FA5}">
                      <a16:colId xmlns:a16="http://schemas.microsoft.com/office/drawing/2014/main" val="20001"/>
                    </a:ext>
                  </a:extLst>
                </a:gridCol>
                <a:gridCol w="1047786">
                  <a:extLst>
                    <a:ext uri="{9D8B030D-6E8A-4147-A177-3AD203B41FA5}">
                      <a16:colId xmlns:a16="http://schemas.microsoft.com/office/drawing/2014/main" val="20002"/>
                    </a:ext>
                  </a:extLst>
                </a:gridCol>
              </a:tblGrid>
              <a:tr h="39627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Points</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Magnitude</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Phase</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7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2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1.47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28.70º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7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j</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2.24</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26.57º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7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2.80</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14.64º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7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3</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7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2.80</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-14.64º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7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-j</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2.24</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-26.57º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7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1.47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-28.70º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2074" name="AutoShape 90"/>
          <p:cNvSpPr/>
          <p:nvPr/>
        </p:nvSpPr>
        <p:spPr>
          <a:xfrm>
            <a:off x="2971800" y="3505200"/>
            <a:ext cx="609600" cy="609600"/>
          </a:xfrm>
          <a:prstGeom prst="downArrow">
            <a:avLst>
              <a:gd name="adj1" fmla="val 50000"/>
              <a:gd name="adj2" fmla="val 25000"/>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pSp>
        <p:nvGrpSpPr>
          <p:cNvPr id="2" name="Group 109"/>
          <p:cNvGrpSpPr/>
          <p:nvPr/>
        </p:nvGrpSpPr>
        <p:grpSpPr>
          <a:xfrm>
            <a:off x="304800" y="1428750"/>
            <a:ext cx="3886200" cy="2433638"/>
            <a:chOff x="192" y="763"/>
            <a:chExt cx="2448" cy="1533"/>
          </a:xfrm>
        </p:grpSpPr>
        <p:graphicFrame>
          <p:nvGraphicFramePr>
            <p:cNvPr id="64584" name="Object 9"/>
            <p:cNvGraphicFramePr>
              <a:graphicFrameLocks noChangeAspect="1"/>
            </p:cNvGraphicFramePr>
            <p:nvPr/>
          </p:nvGraphicFramePr>
          <p:xfrm>
            <a:off x="1432" y="2023"/>
            <a:ext cx="226" cy="273"/>
          </p:xfrm>
          <a:graphic>
            <a:graphicData uri="http://schemas.openxmlformats.org/presentationml/2006/ole">
              <mc:AlternateContent xmlns:mc="http://schemas.openxmlformats.org/markup-compatibility/2006">
                <mc:Choice xmlns:v="urn:schemas-microsoft-com:vml" Requires="v">
                  <p:oleObj r:id="rId5" imgW="165100" imgH="215900" progId="Equation.3">
                    <p:embed/>
                  </p:oleObj>
                </mc:Choice>
                <mc:Fallback>
                  <p:oleObj r:id="rId5" imgW="165100" imgH="215900" progId="Equation.3">
                    <p:embed/>
                    <p:pic>
                      <p:nvPicPr>
                        <p:cNvPr id="0" name="图片 3092"/>
                        <p:cNvPicPr/>
                        <p:nvPr/>
                      </p:nvPicPr>
                      <p:blipFill>
                        <a:blip r:embed="rId6"/>
                        <a:stretch>
                          <a:fillRect/>
                        </a:stretch>
                      </p:blipFill>
                      <p:spPr>
                        <a:xfrm>
                          <a:off x="1432" y="2023"/>
                          <a:ext cx="226" cy="273"/>
                        </a:xfrm>
                        <a:prstGeom prst="rect">
                          <a:avLst/>
                        </a:prstGeom>
                        <a:noFill/>
                        <a:ln w="38100">
                          <a:noFill/>
                          <a:miter/>
                        </a:ln>
                      </p:spPr>
                    </p:pic>
                  </p:oleObj>
                </mc:Fallback>
              </mc:AlternateContent>
            </a:graphicData>
          </a:graphic>
        </p:graphicFrame>
        <p:grpSp>
          <p:nvGrpSpPr>
            <p:cNvPr id="64585" name="Group 107"/>
            <p:cNvGrpSpPr/>
            <p:nvPr/>
          </p:nvGrpSpPr>
          <p:grpSpPr>
            <a:xfrm>
              <a:off x="192" y="763"/>
              <a:ext cx="2448" cy="1521"/>
              <a:chOff x="192" y="763"/>
              <a:chExt cx="2448" cy="1521"/>
            </a:xfrm>
          </p:grpSpPr>
          <p:sp>
            <p:nvSpPr>
              <p:cNvPr id="64586" name="Line 6"/>
              <p:cNvSpPr/>
              <p:nvPr/>
            </p:nvSpPr>
            <p:spPr>
              <a:xfrm flipV="1">
                <a:off x="1424" y="768"/>
                <a:ext cx="0" cy="1516"/>
              </a:xfrm>
              <a:prstGeom prst="line">
                <a:avLst/>
              </a:prstGeom>
              <a:ln w="28575" cap="flat" cmpd="sng">
                <a:solidFill>
                  <a:schemeClr val="tx1"/>
                </a:solidFill>
                <a:prstDash val="solid"/>
                <a:headEnd type="none" w="med" len="med"/>
                <a:tailEnd type="triangle" w="med" len="med"/>
              </a:ln>
            </p:spPr>
          </p:sp>
          <p:sp>
            <p:nvSpPr>
              <p:cNvPr id="64587" name="Text Box 7"/>
              <p:cNvSpPr txBox="1"/>
              <p:nvPr/>
            </p:nvSpPr>
            <p:spPr>
              <a:xfrm>
                <a:off x="1484" y="763"/>
                <a:ext cx="500"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s plane</a:t>
                </a:r>
                <a:endParaRPr lang="en-US" altLang="zh-CN" sz="1400" b="1" dirty="0">
                  <a:latin typeface="Arial" panose="020B0604020202020204" pitchFamily="34" charset="0"/>
                  <a:ea typeface="微软雅黑" panose="020B0503020204020204" pitchFamily="34" charset="-122"/>
                </a:endParaRPr>
              </a:p>
            </p:txBody>
          </p:sp>
          <p:sp>
            <p:nvSpPr>
              <p:cNvPr id="64588" name="Text Box 9"/>
              <p:cNvSpPr txBox="1"/>
              <p:nvPr/>
            </p:nvSpPr>
            <p:spPr>
              <a:xfrm>
                <a:off x="192" y="2064"/>
                <a:ext cx="424" cy="19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400" b="1" dirty="0">
                    <a:latin typeface="Arial" panose="020B0604020202020204" pitchFamily="34" charset="0"/>
                    <a:ea typeface="微软雅黑" panose="020B0503020204020204" pitchFamily="34" charset="-122"/>
                  </a:rPr>
                  <a:t>围线</a:t>
                </a:r>
                <a:r>
                  <a:rPr lang="pt-PT" altLang="zh-CN" sz="1400" b="1" dirty="0">
                    <a:latin typeface="Arial" panose="020B0604020202020204" pitchFamily="34" charset="0"/>
                    <a:ea typeface="微软雅黑" panose="020B0503020204020204" pitchFamily="34" charset="-122"/>
                  </a:rPr>
                  <a:t>A</a:t>
                </a:r>
                <a:endParaRPr lang="en-US" altLang="zh-CN" sz="1400" b="1" dirty="0">
                  <a:latin typeface="Arial" panose="020B0604020202020204" pitchFamily="34" charset="0"/>
                  <a:ea typeface="微软雅黑" panose="020B0503020204020204" pitchFamily="34" charset="-122"/>
                </a:endParaRPr>
              </a:p>
            </p:txBody>
          </p:sp>
          <p:sp>
            <p:nvSpPr>
              <p:cNvPr id="64589" name="Line 10"/>
              <p:cNvSpPr/>
              <p:nvPr/>
            </p:nvSpPr>
            <p:spPr>
              <a:xfrm flipV="1">
                <a:off x="528" y="1872"/>
                <a:ext cx="432" cy="192"/>
              </a:xfrm>
              <a:prstGeom prst="line">
                <a:avLst/>
              </a:prstGeom>
              <a:ln w="19050" cap="flat" cmpd="sng">
                <a:solidFill>
                  <a:srgbClr val="3399FF"/>
                </a:solidFill>
                <a:prstDash val="dash"/>
                <a:headEnd type="none" w="med" len="med"/>
                <a:tailEnd type="triangle" w="med" len="med"/>
              </a:ln>
            </p:spPr>
          </p:sp>
          <p:sp>
            <p:nvSpPr>
              <p:cNvPr id="64590" name="Oval 11"/>
              <p:cNvSpPr/>
              <p:nvPr/>
            </p:nvSpPr>
            <p:spPr>
              <a:xfrm>
                <a:off x="480" y="1593"/>
                <a:ext cx="96" cy="96"/>
              </a:xfrm>
              <a:prstGeom prst="ellipse">
                <a:avLst/>
              </a:prstGeom>
              <a:noFill/>
              <a:ln w="28575" cap="flat" cmpd="sng">
                <a:solidFill>
                  <a:schemeClr val="hlink"/>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64591" name="Object 10"/>
              <p:cNvGraphicFramePr>
                <a:graphicFrameLocks noChangeAspect="1"/>
              </p:cNvGraphicFramePr>
              <p:nvPr/>
            </p:nvGraphicFramePr>
            <p:xfrm>
              <a:off x="360" y="1694"/>
              <a:ext cx="231" cy="145"/>
            </p:xfrm>
            <a:graphic>
              <a:graphicData uri="http://schemas.openxmlformats.org/presentationml/2006/ole">
                <mc:AlternateContent xmlns:mc="http://schemas.openxmlformats.org/markup-compatibility/2006">
                  <mc:Choice xmlns:v="urn:schemas-microsoft-com:vml" Requires="v">
                    <p:oleObj r:id="rId7" imgW="241300" imgH="165100" progId="Equation.3">
                      <p:embed/>
                    </p:oleObj>
                  </mc:Choice>
                  <mc:Fallback>
                    <p:oleObj r:id="rId7" imgW="241300" imgH="165100" progId="Equation.3">
                      <p:embed/>
                      <p:pic>
                        <p:nvPicPr>
                          <p:cNvPr id="0" name="图片 3095"/>
                          <p:cNvPicPr/>
                          <p:nvPr/>
                        </p:nvPicPr>
                        <p:blipFill>
                          <a:blip r:embed="rId8"/>
                          <a:stretch>
                            <a:fillRect/>
                          </a:stretch>
                        </p:blipFill>
                        <p:spPr>
                          <a:xfrm>
                            <a:off x="360" y="1694"/>
                            <a:ext cx="231" cy="145"/>
                          </a:xfrm>
                          <a:prstGeom prst="rect">
                            <a:avLst/>
                          </a:prstGeom>
                          <a:noFill/>
                          <a:ln w="38100">
                            <a:noFill/>
                            <a:miter/>
                          </a:ln>
                        </p:spPr>
                      </p:pic>
                    </p:oleObj>
                  </mc:Fallback>
                </mc:AlternateContent>
              </a:graphicData>
            </a:graphic>
          </p:graphicFrame>
          <p:sp>
            <p:nvSpPr>
              <p:cNvPr id="64592" name="Line 13"/>
              <p:cNvSpPr/>
              <p:nvPr/>
            </p:nvSpPr>
            <p:spPr>
              <a:xfrm>
                <a:off x="384" y="1641"/>
                <a:ext cx="2256" cy="0"/>
              </a:xfrm>
              <a:prstGeom prst="line">
                <a:avLst/>
              </a:prstGeom>
              <a:ln w="28575" cap="flat" cmpd="sng">
                <a:solidFill>
                  <a:schemeClr val="tx1"/>
                </a:solidFill>
                <a:prstDash val="solid"/>
                <a:headEnd type="none" w="med" len="med"/>
                <a:tailEnd type="triangle" w="med" len="med"/>
              </a:ln>
            </p:spPr>
          </p:sp>
          <p:sp>
            <p:nvSpPr>
              <p:cNvPr id="64593" name="Oval 14"/>
              <p:cNvSpPr/>
              <p:nvPr/>
            </p:nvSpPr>
            <p:spPr>
              <a:xfrm>
                <a:off x="960" y="1209"/>
                <a:ext cx="912" cy="864"/>
              </a:xfrm>
              <a:prstGeom prst="ellipse">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64594" name="Object 11"/>
              <p:cNvGraphicFramePr>
                <a:graphicFrameLocks noChangeAspect="1"/>
              </p:cNvGraphicFramePr>
              <p:nvPr/>
            </p:nvGraphicFramePr>
            <p:xfrm>
              <a:off x="1006" y="1640"/>
              <a:ext cx="194" cy="145"/>
            </p:xfrm>
            <a:graphic>
              <a:graphicData uri="http://schemas.openxmlformats.org/presentationml/2006/ole">
                <mc:AlternateContent xmlns:mc="http://schemas.openxmlformats.org/markup-compatibility/2006">
                  <mc:Choice xmlns:v="urn:schemas-microsoft-com:vml" Requires="v">
                    <p:oleObj r:id="rId9" imgW="203200" imgH="165100" progId="Equation.3">
                      <p:embed/>
                    </p:oleObj>
                  </mc:Choice>
                  <mc:Fallback>
                    <p:oleObj r:id="rId9" imgW="203200" imgH="165100" progId="Equation.3">
                      <p:embed/>
                      <p:pic>
                        <p:nvPicPr>
                          <p:cNvPr id="0" name="图片 3100"/>
                          <p:cNvPicPr/>
                          <p:nvPr/>
                        </p:nvPicPr>
                        <p:blipFill>
                          <a:blip r:embed="rId10"/>
                          <a:stretch>
                            <a:fillRect/>
                          </a:stretch>
                        </p:blipFill>
                        <p:spPr>
                          <a:xfrm>
                            <a:off x="1006" y="1640"/>
                            <a:ext cx="194" cy="145"/>
                          </a:xfrm>
                          <a:prstGeom prst="rect">
                            <a:avLst/>
                          </a:prstGeom>
                          <a:noFill/>
                          <a:ln w="38100">
                            <a:noFill/>
                            <a:miter/>
                          </a:ln>
                        </p:spPr>
                      </p:pic>
                    </p:oleObj>
                  </mc:Fallback>
                </mc:AlternateContent>
              </a:graphicData>
            </a:graphic>
          </p:graphicFrame>
          <p:graphicFrame>
            <p:nvGraphicFramePr>
              <p:cNvPr id="64595" name="Object 12"/>
              <p:cNvGraphicFramePr>
                <a:graphicFrameLocks noChangeAspect="1"/>
              </p:cNvGraphicFramePr>
              <p:nvPr/>
            </p:nvGraphicFramePr>
            <p:xfrm>
              <a:off x="1931" y="1641"/>
              <a:ext cx="85" cy="145"/>
            </p:xfrm>
            <a:graphic>
              <a:graphicData uri="http://schemas.openxmlformats.org/presentationml/2006/ole">
                <mc:AlternateContent xmlns:mc="http://schemas.openxmlformats.org/markup-compatibility/2006">
                  <mc:Choice xmlns:v="urn:schemas-microsoft-com:vml" Requires="v">
                    <p:oleObj r:id="rId11" imgW="88900" imgH="164465" progId="Equation.3">
                      <p:embed/>
                    </p:oleObj>
                  </mc:Choice>
                  <mc:Fallback>
                    <p:oleObj r:id="rId11" imgW="88900" imgH="164465" progId="Equation.3">
                      <p:embed/>
                      <p:pic>
                        <p:nvPicPr>
                          <p:cNvPr id="0" name="图片 3096"/>
                          <p:cNvPicPr/>
                          <p:nvPr/>
                        </p:nvPicPr>
                        <p:blipFill>
                          <a:blip r:embed="rId12"/>
                          <a:stretch>
                            <a:fillRect/>
                          </a:stretch>
                        </p:blipFill>
                        <p:spPr>
                          <a:xfrm>
                            <a:off x="1931" y="1641"/>
                            <a:ext cx="85" cy="145"/>
                          </a:xfrm>
                          <a:prstGeom prst="rect">
                            <a:avLst/>
                          </a:prstGeom>
                          <a:noFill/>
                          <a:ln w="38100">
                            <a:noFill/>
                            <a:miter/>
                          </a:ln>
                        </p:spPr>
                      </p:pic>
                    </p:oleObj>
                  </mc:Fallback>
                </mc:AlternateContent>
              </a:graphicData>
            </a:graphic>
          </p:graphicFrame>
          <p:sp>
            <p:nvSpPr>
              <p:cNvPr id="64596" name="Oval 17"/>
              <p:cNvSpPr/>
              <p:nvPr/>
            </p:nvSpPr>
            <p:spPr>
              <a:xfrm>
                <a:off x="912" y="159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597" name="Oval 18"/>
              <p:cNvSpPr/>
              <p:nvPr/>
            </p:nvSpPr>
            <p:spPr>
              <a:xfrm>
                <a:off x="1056" y="130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598" name="Oval 19"/>
              <p:cNvSpPr/>
              <p:nvPr/>
            </p:nvSpPr>
            <p:spPr>
              <a:xfrm>
                <a:off x="1392" y="1161"/>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599" name="Oval 20"/>
              <p:cNvSpPr/>
              <p:nvPr/>
            </p:nvSpPr>
            <p:spPr>
              <a:xfrm>
                <a:off x="1824" y="159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600" name="Oval 21"/>
              <p:cNvSpPr/>
              <p:nvPr/>
            </p:nvSpPr>
            <p:spPr>
              <a:xfrm>
                <a:off x="1680" y="130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601" name="Oval 22"/>
              <p:cNvSpPr/>
              <p:nvPr/>
            </p:nvSpPr>
            <p:spPr>
              <a:xfrm>
                <a:off x="1680" y="1881"/>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602" name="Oval 23"/>
              <p:cNvSpPr/>
              <p:nvPr/>
            </p:nvSpPr>
            <p:spPr>
              <a:xfrm>
                <a:off x="1056" y="1881"/>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603" name="Oval 24"/>
              <p:cNvSpPr/>
              <p:nvPr/>
            </p:nvSpPr>
            <p:spPr>
              <a:xfrm>
                <a:off x="1392" y="202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64604" name="Object 13"/>
              <p:cNvGraphicFramePr>
                <a:graphicFrameLocks noChangeAspect="1"/>
              </p:cNvGraphicFramePr>
              <p:nvPr/>
            </p:nvGraphicFramePr>
            <p:xfrm>
              <a:off x="991" y="1407"/>
              <a:ext cx="209" cy="273"/>
            </p:xfrm>
            <a:graphic>
              <a:graphicData uri="http://schemas.openxmlformats.org/presentationml/2006/ole">
                <mc:AlternateContent xmlns:mc="http://schemas.openxmlformats.org/markup-compatibility/2006">
                  <mc:Choice xmlns:v="urn:schemas-microsoft-com:vml" Requires="v">
                    <p:oleObj r:id="rId13" imgW="152400" imgH="215900" progId="Equation.3">
                      <p:embed/>
                    </p:oleObj>
                  </mc:Choice>
                  <mc:Fallback>
                    <p:oleObj r:id="rId13" imgW="152400" imgH="215900" progId="Equation.3">
                      <p:embed/>
                      <p:pic>
                        <p:nvPicPr>
                          <p:cNvPr id="0" name="图片 3094"/>
                          <p:cNvPicPr/>
                          <p:nvPr/>
                        </p:nvPicPr>
                        <p:blipFill>
                          <a:blip r:embed="rId14"/>
                          <a:stretch>
                            <a:fillRect/>
                          </a:stretch>
                        </p:blipFill>
                        <p:spPr>
                          <a:xfrm>
                            <a:off x="991" y="1407"/>
                            <a:ext cx="209" cy="273"/>
                          </a:xfrm>
                          <a:prstGeom prst="rect">
                            <a:avLst/>
                          </a:prstGeom>
                          <a:noFill/>
                          <a:ln w="38100">
                            <a:noFill/>
                            <a:miter/>
                          </a:ln>
                        </p:spPr>
                      </p:pic>
                    </p:oleObj>
                  </mc:Fallback>
                </mc:AlternateContent>
              </a:graphicData>
            </a:graphic>
          </p:graphicFrame>
          <p:graphicFrame>
            <p:nvGraphicFramePr>
              <p:cNvPr id="64605" name="Object 14"/>
              <p:cNvGraphicFramePr>
                <a:graphicFrameLocks noChangeAspect="1"/>
              </p:cNvGraphicFramePr>
              <p:nvPr/>
            </p:nvGraphicFramePr>
            <p:xfrm>
              <a:off x="1463" y="960"/>
              <a:ext cx="226" cy="273"/>
            </p:xfrm>
            <a:graphic>
              <a:graphicData uri="http://schemas.openxmlformats.org/presentationml/2006/ole">
                <mc:AlternateContent xmlns:mc="http://schemas.openxmlformats.org/markup-compatibility/2006">
                  <mc:Choice xmlns:v="urn:schemas-microsoft-com:vml" Requires="v">
                    <p:oleObj r:id="rId15" imgW="165100" imgH="215900" progId="Equation.3">
                      <p:embed/>
                    </p:oleObj>
                  </mc:Choice>
                  <mc:Fallback>
                    <p:oleObj r:id="rId15" imgW="165100" imgH="215900" progId="Equation.3">
                      <p:embed/>
                      <p:pic>
                        <p:nvPicPr>
                          <p:cNvPr id="0" name="图片 3093"/>
                          <p:cNvPicPr/>
                          <p:nvPr/>
                        </p:nvPicPr>
                        <p:blipFill>
                          <a:blip r:embed="rId16"/>
                          <a:stretch>
                            <a:fillRect/>
                          </a:stretch>
                        </p:blipFill>
                        <p:spPr>
                          <a:xfrm>
                            <a:off x="1463" y="960"/>
                            <a:ext cx="226" cy="273"/>
                          </a:xfrm>
                          <a:prstGeom prst="rect">
                            <a:avLst/>
                          </a:prstGeom>
                          <a:noFill/>
                          <a:ln w="38100">
                            <a:noFill/>
                            <a:miter/>
                          </a:ln>
                        </p:spPr>
                      </p:pic>
                    </p:oleObj>
                  </mc:Fallback>
                </mc:AlternateContent>
              </a:graphicData>
            </a:graphic>
          </p:graphicFrame>
          <p:graphicFrame>
            <p:nvGraphicFramePr>
              <p:cNvPr id="64606" name="Object 15"/>
              <p:cNvGraphicFramePr>
                <a:graphicFrameLocks noChangeAspect="1"/>
              </p:cNvGraphicFramePr>
              <p:nvPr/>
            </p:nvGraphicFramePr>
            <p:xfrm>
              <a:off x="1872" y="1391"/>
              <a:ext cx="209" cy="289"/>
            </p:xfrm>
            <a:graphic>
              <a:graphicData uri="http://schemas.openxmlformats.org/presentationml/2006/ole">
                <mc:AlternateContent xmlns:mc="http://schemas.openxmlformats.org/markup-compatibility/2006">
                  <mc:Choice xmlns:v="urn:schemas-microsoft-com:vml" Requires="v">
                    <p:oleObj r:id="rId17" imgW="152400" imgH="228600" progId="Equation.3">
                      <p:embed/>
                    </p:oleObj>
                  </mc:Choice>
                  <mc:Fallback>
                    <p:oleObj r:id="rId17" imgW="152400" imgH="228600" progId="Equation.3">
                      <p:embed/>
                      <p:pic>
                        <p:nvPicPr>
                          <p:cNvPr id="0" name="图片 3097"/>
                          <p:cNvPicPr/>
                          <p:nvPr/>
                        </p:nvPicPr>
                        <p:blipFill>
                          <a:blip r:embed="rId18"/>
                          <a:stretch>
                            <a:fillRect/>
                          </a:stretch>
                        </p:blipFill>
                        <p:spPr>
                          <a:xfrm>
                            <a:off x="1872" y="1391"/>
                            <a:ext cx="209" cy="289"/>
                          </a:xfrm>
                          <a:prstGeom prst="rect">
                            <a:avLst/>
                          </a:prstGeom>
                          <a:noFill/>
                          <a:ln w="38100">
                            <a:noFill/>
                            <a:miter/>
                          </a:ln>
                        </p:spPr>
                      </p:pic>
                    </p:oleObj>
                  </mc:Fallback>
                </mc:AlternateContent>
              </a:graphicData>
            </a:graphic>
          </p:graphicFrame>
          <p:sp>
            <p:nvSpPr>
              <p:cNvPr id="64607" name="Text Box 100"/>
              <p:cNvSpPr txBox="1"/>
              <p:nvPr/>
            </p:nvSpPr>
            <p:spPr>
              <a:xfrm rot="2334955">
                <a:off x="1767" y="1660"/>
                <a:ext cx="189" cy="23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800" dirty="0">
                    <a:latin typeface="Arial" panose="020B0604020202020204" pitchFamily="34" charset="0"/>
                    <a:ea typeface="微软雅黑" panose="020B0503020204020204" pitchFamily="34" charset="-122"/>
                  </a:rPr>
                  <a:t>v</a:t>
                </a:r>
                <a:endParaRPr lang="en-US" altLang="zh-CN" sz="1800" dirty="0">
                  <a:latin typeface="Arial" panose="020B0604020202020204" pitchFamily="34" charset="0"/>
                  <a:ea typeface="微软雅黑" panose="020B0503020204020204" pitchFamily="34" charset="-122"/>
                </a:endParaRPr>
              </a:p>
            </p:txBody>
          </p:sp>
        </p:grpSp>
      </p:grpSp>
      <p:grpSp>
        <p:nvGrpSpPr>
          <p:cNvPr id="4" name="Group 108"/>
          <p:cNvGrpSpPr/>
          <p:nvPr/>
        </p:nvGrpSpPr>
        <p:grpSpPr>
          <a:xfrm>
            <a:off x="838200" y="3957638"/>
            <a:ext cx="3352800" cy="2522537"/>
            <a:chOff x="528" y="2493"/>
            <a:chExt cx="2112" cy="1589"/>
          </a:xfrm>
        </p:grpSpPr>
        <p:sp>
          <p:nvSpPr>
            <p:cNvPr id="64563" name="Line 75"/>
            <p:cNvSpPr/>
            <p:nvPr/>
          </p:nvSpPr>
          <p:spPr>
            <a:xfrm flipV="1">
              <a:off x="752" y="2493"/>
              <a:ext cx="0" cy="1516"/>
            </a:xfrm>
            <a:prstGeom prst="line">
              <a:avLst/>
            </a:prstGeom>
            <a:ln w="28575" cap="flat" cmpd="sng">
              <a:solidFill>
                <a:schemeClr val="tx1"/>
              </a:solidFill>
              <a:prstDash val="solid"/>
              <a:headEnd type="none" w="med" len="med"/>
              <a:tailEnd type="triangle" w="med" len="med"/>
            </a:ln>
          </p:spPr>
        </p:sp>
        <p:sp>
          <p:nvSpPr>
            <p:cNvPr id="64564" name="Text Box 76"/>
            <p:cNvSpPr txBox="1"/>
            <p:nvPr/>
          </p:nvSpPr>
          <p:spPr>
            <a:xfrm>
              <a:off x="812" y="2549"/>
              <a:ext cx="64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F(s) plane</a:t>
              </a:r>
              <a:endParaRPr lang="en-US" altLang="zh-CN" sz="1400" b="1" dirty="0">
                <a:latin typeface="Arial" panose="020B0604020202020204" pitchFamily="34" charset="0"/>
                <a:ea typeface="微软雅黑" panose="020B0503020204020204" pitchFamily="34" charset="-122"/>
              </a:endParaRPr>
            </a:p>
          </p:txBody>
        </p:sp>
        <p:sp>
          <p:nvSpPr>
            <p:cNvPr id="64565" name="Text Box 77"/>
            <p:cNvSpPr txBox="1"/>
            <p:nvPr/>
          </p:nvSpPr>
          <p:spPr>
            <a:xfrm>
              <a:off x="1776" y="3888"/>
              <a:ext cx="424" cy="19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400" b="1" dirty="0">
                  <a:latin typeface="Arial" panose="020B0604020202020204" pitchFamily="34" charset="0"/>
                  <a:ea typeface="微软雅黑" panose="020B0503020204020204" pitchFamily="34" charset="-122"/>
                </a:rPr>
                <a:t>围线</a:t>
              </a:r>
              <a:r>
                <a:rPr lang="pt-PT" altLang="zh-CN" sz="1400" b="1" dirty="0">
                  <a:latin typeface="Arial" panose="020B0604020202020204" pitchFamily="34" charset="0"/>
                  <a:ea typeface="微软雅黑" panose="020B0503020204020204" pitchFamily="34" charset="-122"/>
                </a:rPr>
                <a:t>B</a:t>
              </a:r>
              <a:endParaRPr lang="en-US" altLang="zh-CN" sz="1400" b="1" dirty="0">
                <a:latin typeface="Arial" panose="020B0604020202020204" pitchFamily="34" charset="0"/>
                <a:ea typeface="微软雅黑" panose="020B0503020204020204" pitchFamily="34" charset="-122"/>
              </a:endParaRPr>
            </a:p>
          </p:txBody>
        </p:sp>
        <p:sp>
          <p:nvSpPr>
            <p:cNvPr id="64566" name="Line 78"/>
            <p:cNvSpPr/>
            <p:nvPr/>
          </p:nvSpPr>
          <p:spPr>
            <a:xfrm flipH="1" flipV="1">
              <a:off x="1652" y="3552"/>
              <a:ext cx="268" cy="384"/>
            </a:xfrm>
            <a:prstGeom prst="line">
              <a:avLst/>
            </a:prstGeom>
            <a:ln w="19050" cap="flat" cmpd="sng">
              <a:solidFill>
                <a:srgbClr val="3399FF"/>
              </a:solidFill>
              <a:prstDash val="dash"/>
              <a:headEnd type="none" w="med" len="med"/>
              <a:tailEnd type="triangle" w="med" len="med"/>
            </a:ln>
          </p:spPr>
        </p:sp>
        <p:sp>
          <p:nvSpPr>
            <p:cNvPr id="64567" name="Line 79"/>
            <p:cNvSpPr/>
            <p:nvPr/>
          </p:nvSpPr>
          <p:spPr>
            <a:xfrm flipV="1">
              <a:off x="528" y="3360"/>
              <a:ext cx="2112" cy="0"/>
            </a:xfrm>
            <a:prstGeom prst="line">
              <a:avLst/>
            </a:prstGeom>
            <a:ln w="28575" cap="flat" cmpd="sng">
              <a:solidFill>
                <a:schemeClr val="tx1"/>
              </a:solidFill>
              <a:prstDash val="solid"/>
              <a:headEnd type="none" w="med" len="med"/>
              <a:tailEnd type="triangle" w="med" len="med"/>
            </a:ln>
          </p:spPr>
        </p:sp>
        <p:graphicFrame>
          <p:nvGraphicFramePr>
            <p:cNvPr id="64568" name="Object 3"/>
            <p:cNvGraphicFramePr>
              <a:graphicFrameLocks noChangeAspect="1"/>
            </p:cNvGraphicFramePr>
            <p:nvPr/>
          </p:nvGraphicFramePr>
          <p:xfrm>
            <a:off x="1872" y="3396"/>
            <a:ext cx="109" cy="156"/>
          </p:xfrm>
          <a:graphic>
            <a:graphicData uri="http://schemas.openxmlformats.org/presentationml/2006/ole">
              <mc:AlternateContent xmlns:mc="http://schemas.openxmlformats.org/markup-compatibility/2006">
                <mc:Choice xmlns:v="urn:schemas-microsoft-com:vml" Requires="v">
                  <p:oleObj r:id="rId19" imgW="114300" imgH="177800" progId="Equation.3">
                    <p:embed/>
                  </p:oleObj>
                </mc:Choice>
                <mc:Fallback>
                  <p:oleObj r:id="rId19" imgW="114300" imgH="177800" progId="Equation.3">
                    <p:embed/>
                    <p:pic>
                      <p:nvPicPr>
                        <p:cNvPr id="0" name="图片 3098"/>
                        <p:cNvPicPr/>
                        <p:nvPr/>
                      </p:nvPicPr>
                      <p:blipFill>
                        <a:blip r:embed="rId20"/>
                        <a:stretch>
                          <a:fillRect/>
                        </a:stretch>
                      </p:blipFill>
                      <p:spPr>
                        <a:xfrm>
                          <a:off x="1872" y="3396"/>
                          <a:ext cx="109" cy="156"/>
                        </a:xfrm>
                        <a:prstGeom prst="rect">
                          <a:avLst/>
                        </a:prstGeom>
                        <a:noFill/>
                        <a:ln w="38100">
                          <a:noFill/>
                          <a:miter/>
                        </a:ln>
                      </p:spPr>
                    </p:pic>
                  </p:oleObj>
                </mc:Fallback>
              </mc:AlternateContent>
            </a:graphicData>
          </a:graphic>
        </p:graphicFrame>
        <p:graphicFrame>
          <p:nvGraphicFramePr>
            <p:cNvPr id="64569" name="Object 4"/>
            <p:cNvGraphicFramePr>
              <a:graphicFrameLocks noChangeAspect="1"/>
            </p:cNvGraphicFramePr>
            <p:nvPr/>
          </p:nvGraphicFramePr>
          <p:xfrm>
            <a:off x="912" y="3407"/>
            <a:ext cx="85" cy="145"/>
          </p:xfrm>
          <a:graphic>
            <a:graphicData uri="http://schemas.openxmlformats.org/presentationml/2006/ole">
              <mc:AlternateContent xmlns:mc="http://schemas.openxmlformats.org/markup-compatibility/2006">
                <mc:Choice xmlns:v="urn:schemas-microsoft-com:vml" Requires="v">
                  <p:oleObj r:id="rId21" imgW="88900" imgH="164465" progId="Equation.3">
                    <p:embed/>
                  </p:oleObj>
                </mc:Choice>
                <mc:Fallback>
                  <p:oleObj r:id="rId21" imgW="88900" imgH="164465" progId="Equation.3">
                    <p:embed/>
                    <p:pic>
                      <p:nvPicPr>
                        <p:cNvPr id="0" name="图片 3099"/>
                        <p:cNvPicPr/>
                        <p:nvPr/>
                      </p:nvPicPr>
                      <p:blipFill>
                        <a:blip r:embed="rId12"/>
                        <a:stretch>
                          <a:fillRect/>
                        </a:stretch>
                      </p:blipFill>
                      <p:spPr>
                        <a:xfrm>
                          <a:off x="912" y="3407"/>
                          <a:ext cx="85" cy="145"/>
                        </a:xfrm>
                        <a:prstGeom prst="rect">
                          <a:avLst/>
                        </a:prstGeom>
                        <a:noFill/>
                        <a:ln w="38100">
                          <a:noFill/>
                          <a:miter/>
                        </a:ln>
                      </p:spPr>
                    </p:pic>
                  </p:oleObj>
                </mc:Fallback>
              </mc:AlternateContent>
            </a:graphicData>
          </a:graphic>
        </p:graphicFrame>
        <p:sp>
          <p:nvSpPr>
            <p:cNvPr id="64570" name="Oval 82"/>
            <p:cNvSpPr/>
            <p:nvPr/>
          </p:nvSpPr>
          <p:spPr>
            <a:xfrm>
              <a:off x="1584" y="3216"/>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571" name="Oval 83"/>
            <p:cNvSpPr/>
            <p:nvPr/>
          </p:nvSpPr>
          <p:spPr>
            <a:xfrm>
              <a:off x="1200" y="3504"/>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572" name="Oval 84"/>
            <p:cNvSpPr/>
            <p:nvPr/>
          </p:nvSpPr>
          <p:spPr>
            <a:xfrm>
              <a:off x="1440" y="3120"/>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573" name="Oval 85"/>
            <p:cNvSpPr/>
            <p:nvPr/>
          </p:nvSpPr>
          <p:spPr>
            <a:xfrm>
              <a:off x="1008" y="3318"/>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574" name="Oval 86"/>
            <p:cNvSpPr/>
            <p:nvPr/>
          </p:nvSpPr>
          <p:spPr>
            <a:xfrm>
              <a:off x="1152" y="3168"/>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575" name="Oval 87"/>
            <p:cNvSpPr/>
            <p:nvPr/>
          </p:nvSpPr>
          <p:spPr>
            <a:xfrm>
              <a:off x="1776" y="3312"/>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576" name="Oval 88"/>
            <p:cNvSpPr/>
            <p:nvPr/>
          </p:nvSpPr>
          <p:spPr>
            <a:xfrm>
              <a:off x="1584" y="3408"/>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577" name="Oval 89"/>
            <p:cNvSpPr/>
            <p:nvPr/>
          </p:nvSpPr>
          <p:spPr>
            <a:xfrm>
              <a:off x="1440" y="3504"/>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4578" name="Freeform 91"/>
            <p:cNvSpPr/>
            <p:nvPr/>
          </p:nvSpPr>
          <p:spPr>
            <a:xfrm>
              <a:off x="1041" y="3144"/>
              <a:ext cx="780" cy="435"/>
            </a:xfrm>
            <a:custGeom>
              <a:avLst/>
              <a:gdLst>
                <a:gd name="txL" fmla="*/ 0 w 780"/>
                <a:gd name="txT" fmla="*/ 0 h 435"/>
                <a:gd name="txR" fmla="*/ 780 w 780"/>
                <a:gd name="txB" fmla="*/ 435 h 435"/>
              </a:gdLst>
              <a:ahLst/>
              <a:cxnLst>
                <a:cxn ang="0">
                  <a:pos x="15" y="210"/>
                </a:cxn>
                <a:cxn ang="0">
                  <a:pos x="120" y="128"/>
                </a:cxn>
                <a:cxn ang="0">
                  <a:pos x="165" y="83"/>
                </a:cxn>
                <a:cxn ang="0">
                  <a:pos x="180" y="61"/>
                </a:cxn>
                <a:cxn ang="0">
                  <a:pos x="284" y="31"/>
                </a:cxn>
                <a:cxn ang="0">
                  <a:pos x="389" y="1"/>
                </a:cxn>
                <a:cxn ang="0">
                  <a:pos x="471" y="8"/>
                </a:cxn>
                <a:cxn ang="0">
                  <a:pos x="516" y="38"/>
                </a:cxn>
                <a:cxn ang="0">
                  <a:pos x="539" y="53"/>
                </a:cxn>
                <a:cxn ang="0">
                  <a:pos x="584" y="106"/>
                </a:cxn>
                <a:cxn ang="0">
                  <a:pos x="598" y="128"/>
                </a:cxn>
                <a:cxn ang="0">
                  <a:pos x="741" y="173"/>
                </a:cxn>
                <a:cxn ang="0">
                  <a:pos x="771" y="195"/>
                </a:cxn>
                <a:cxn ang="0">
                  <a:pos x="726" y="233"/>
                </a:cxn>
                <a:cxn ang="0">
                  <a:pos x="613" y="300"/>
                </a:cxn>
                <a:cxn ang="0">
                  <a:pos x="479" y="382"/>
                </a:cxn>
                <a:cxn ang="0">
                  <a:pos x="397" y="435"/>
                </a:cxn>
                <a:cxn ang="0">
                  <a:pos x="172" y="382"/>
                </a:cxn>
                <a:cxn ang="0">
                  <a:pos x="112" y="315"/>
                </a:cxn>
                <a:cxn ang="0">
                  <a:pos x="82" y="278"/>
                </a:cxn>
                <a:cxn ang="0">
                  <a:pos x="75" y="255"/>
                </a:cxn>
                <a:cxn ang="0">
                  <a:pos x="30" y="225"/>
                </a:cxn>
                <a:cxn ang="0">
                  <a:pos x="15" y="210"/>
                </a:cxn>
              </a:cxnLst>
              <a:rect l="txL" t="txT" r="txR" b="txB"/>
              <a:pathLst>
                <a:path w="780" h="435">
                  <a:moveTo>
                    <a:pt x="15" y="210"/>
                  </a:moveTo>
                  <a:cubicBezTo>
                    <a:pt x="42" y="170"/>
                    <a:pt x="88" y="160"/>
                    <a:pt x="120" y="128"/>
                  </a:cubicBezTo>
                  <a:cubicBezTo>
                    <a:pt x="135" y="113"/>
                    <a:pt x="153" y="101"/>
                    <a:pt x="165" y="83"/>
                  </a:cubicBezTo>
                  <a:cubicBezTo>
                    <a:pt x="170" y="76"/>
                    <a:pt x="173" y="66"/>
                    <a:pt x="180" y="61"/>
                  </a:cubicBezTo>
                  <a:cubicBezTo>
                    <a:pt x="196" y="50"/>
                    <a:pt x="263" y="36"/>
                    <a:pt x="284" y="31"/>
                  </a:cubicBezTo>
                  <a:cubicBezTo>
                    <a:pt x="317" y="9"/>
                    <a:pt x="350" y="7"/>
                    <a:pt x="389" y="1"/>
                  </a:cubicBezTo>
                  <a:cubicBezTo>
                    <a:pt x="416" y="3"/>
                    <a:pt x="445" y="0"/>
                    <a:pt x="471" y="8"/>
                  </a:cubicBezTo>
                  <a:cubicBezTo>
                    <a:pt x="488" y="13"/>
                    <a:pt x="501" y="28"/>
                    <a:pt x="516" y="38"/>
                  </a:cubicBezTo>
                  <a:cubicBezTo>
                    <a:pt x="524" y="43"/>
                    <a:pt x="539" y="53"/>
                    <a:pt x="539" y="53"/>
                  </a:cubicBezTo>
                  <a:cubicBezTo>
                    <a:pt x="559" y="83"/>
                    <a:pt x="549" y="94"/>
                    <a:pt x="584" y="106"/>
                  </a:cubicBezTo>
                  <a:cubicBezTo>
                    <a:pt x="589" y="113"/>
                    <a:pt x="591" y="123"/>
                    <a:pt x="598" y="128"/>
                  </a:cubicBezTo>
                  <a:cubicBezTo>
                    <a:pt x="629" y="148"/>
                    <a:pt x="702" y="164"/>
                    <a:pt x="741" y="173"/>
                  </a:cubicBezTo>
                  <a:cubicBezTo>
                    <a:pt x="751" y="180"/>
                    <a:pt x="768" y="183"/>
                    <a:pt x="771" y="195"/>
                  </a:cubicBezTo>
                  <a:cubicBezTo>
                    <a:pt x="780" y="227"/>
                    <a:pt x="740" y="229"/>
                    <a:pt x="726" y="233"/>
                  </a:cubicBezTo>
                  <a:cubicBezTo>
                    <a:pt x="687" y="258"/>
                    <a:pt x="658" y="286"/>
                    <a:pt x="613" y="300"/>
                  </a:cubicBezTo>
                  <a:cubicBezTo>
                    <a:pt x="571" y="329"/>
                    <a:pt x="528" y="366"/>
                    <a:pt x="479" y="382"/>
                  </a:cubicBezTo>
                  <a:cubicBezTo>
                    <a:pt x="413" y="432"/>
                    <a:pt x="442" y="418"/>
                    <a:pt x="397" y="435"/>
                  </a:cubicBezTo>
                  <a:cubicBezTo>
                    <a:pt x="319" y="429"/>
                    <a:pt x="239" y="426"/>
                    <a:pt x="172" y="382"/>
                  </a:cubicBezTo>
                  <a:cubicBezTo>
                    <a:pt x="130" y="323"/>
                    <a:pt x="153" y="342"/>
                    <a:pt x="112" y="315"/>
                  </a:cubicBezTo>
                  <a:cubicBezTo>
                    <a:pt x="94" y="259"/>
                    <a:pt x="121" y="328"/>
                    <a:pt x="82" y="278"/>
                  </a:cubicBezTo>
                  <a:cubicBezTo>
                    <a:pt x="77" y="272"/>
                    <a:pt x="81" y="261"/>
                    <a:pt x="75" y="255"/>
                  </a:cubicBezTo>
                  <a:cubicBezTo>
                    <a:pt x="62" y="242"/>
                    <a:pt x="30" y="225"/>
                    <a:pt x="30" y="225"/>
                  </a:cubicBezTo>
                  <a:cubicBezTo>
                    <a:pt x="0" y="246"/>
                    <a:pt x="6" y="249"/>
                    <a:pt x="15" y="210"/>
                  </a:cubicBezTo>
                  <a:close/>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dirty="0">
                <a:ea typeface="微软雅黑" panose="020B0503020204020204" pitchFamily="34" charset="-122"/>
              </a:endParaRPr>
            </a:p>
          </p:txBody>
        </p:sp>
        <p:graphicFrame>
          <p:nvGraphicFramePr>
            <p:cNvPr id="64579" name="Object 5"/>
            <p:cNvGraphicFramePr>
              <a:graphicFrameLocks noChangeAspect="1"/>
            </p:cNvGraphicFramePr>
            <p:nvPr/>
          </p:nvGraphicFramePr>
          <p:xfrm>
            <a:off x="755" y="3130"/>
            <a:ext cx="349" cy="182"/>
          </p:xfrm>
          <a:graphic>
            <a:graphicData uri="http://schemas.openxmlformats.org/presentationml/2006/ole">
              <mc:AlternateContent xmlns:mc="http://schemas.openxmlformats.org/markup-compatibility/2006">
                <mc:Choice xmlns:v="urn:schemas-microsoft-com:vml" Requires="v">
                  <p:oleObj r:id="rId22" imgW="381000" imgH="215900" progId="Equation.3">
                    <p:embed/>
                  </p:oleObj>
                </mc:Choice>
                <mc:Fallback>
                  <p:oleObj r:id="rId22" imgW="381000" imgH="215900" progId="Equation.3">
                    <p:embed/>
                    <p:pic>
                      <p:nvPicPr>
                        <p:cNvPr id="0" name="图片 3102"/>
                        <p:cNvPicPr/>
                        <p:nvPr/>
                      </p:nvPicPr>
                      <p:blipFill>
                        <a:blip r:embed="rId23"/>
                        <a:stretch>
                          <a:fillRect/>
                        </a:stretch>
                      </p:blipFill>
                      <p:spPr>
                        <a:xfrm>
                          <a:off x="755" y="3130"/>
                          <a:ext cx="349" cy="182"/>
                        </a:xfrm>
                        <a:prstGeom prst="rect">
                          <a:avLst/>
                        </a:prstGeom>
                        <a:noFill/>
                        <a:ln w="38100">
                          <a:noFill/>
                          <a:miter/>
                        </a:ln>
                      </p:spPr>
                    </p:pic>
                  </p:oleObj>
                </mc:Fallback>
              </mc:AlternateContent>
            </a:graphicData>
          </a:graphic>
        </p:graphicFrame>
        <p:graphicFrame>
          <p:nvGraphicFramePr>
            <p:cNvPr id="64580" name="Object 6"/>
            <p:cNvGraphicFramePr>
              <a:graphicFrameLocks noChangeAspect="1"/>
            </p:cNvGraphicFramePr>
            <p:nvPr/>
          </p:nvGraphicFramePr>
          <p:xfrm>
            <a:off x="1272" y="2928"/>
            <a:ext cx="372" cy="182"/>
          </p:xfrm>
          <a:graphic>
            <a:graphicData uri="http://schemas.openxmlformats.org/presentationml/2006/ole">
              <mc:AlternateContent xmlns:mc="http://schemas.openxmlformats.org/markup-compatibility/2006">
                <mc:Choice xmlns:v="urn:schemas-microsoft-com:vml" Requires="v">
                  <p:oleObj r:id="rId24" imgW="405765" imgH="215900" progId="Equation.3">
                    <p:embed/>
                  </p:oleObj>
                </mc:Choice>
                <mc:Fallback>
                  <p:oleObj r:id="rId24" imgW="405765" imgH="215900" progId="Equation.3">
                    <p:embed/>
                    <p:pic>
                      <p:nvPicPr>
                        <p:cNvPr id="0" name="图片 3105"/>
                        <p:cNvPicPr/>
                        <p:nvPr/>
                      </p:nvPicPr>
                      <p:blipFill>
                        <a:blip r:embed="rId25"/>
                        <a:stretch>
                          <a:fillRect/>
                        </a:stretch>
                      </p:blipFill>
                      <p:spPr>
                        <a:xfrm>
                          <a:off x="1272" y="2928"/>
                          <a:ext cx="372" cy="182"/>
                        </a:xfrm>
                        <a:prstGeom prst="rect">
                          <a:avLst/>
                        </a:prstGeom>
                        <a:noFill/>
                        <a:ln w="38100">
                          <a:noFill/>
                          <a:miter/>
                        </a:ln>
                      </p:spPr>
                    </p:pic>
                  </p:oleObj>
                </mc:Fallback>
              </mc:AlternateContent>
            </a:graphicData>
          </a:graphic>
        </p:graphicFrame>
        <p:graphicFrame>
          <p:nvGraphicFramePr>
            <p:cNvPr id="64581" name="Object 7"/>
            <p:cNvGraphicFramePr>
              <a:graphicFrameLocks noChangeAspect="1"/>
            </p:cNvGraphicFramePr>
            <p:nvPr/>
          </p:nvGraphicFramePr>
          <p:xfrm>
            <a:off x="1745" y="3125"/>
            <a:ext cx="361" cy="193"/>
          </p:xfrm>
          <a:graphic>
            <a:graphicData uri="http://schemas.openxmlformats.org/presentationml/2006/ole">
              <mc:AlternateContent xmlns:mc="http://schemas.openxmlformats.org/markup-compatibility/2006">
                <mc:Choice xmlns:v="urn:schemas-microsoft-com:vml" Requires="v">
                  <p:oleObj r:id="rId26" imgW="393700" imgH="228600" progId="Equation.3">
                    <p:embed/>
                  </p:oleObj>
                </mc:Choice>
                <mc:Fallback>
                  <p:oleObj r:id="rId26" imgW="393700" imgH="228600" progId="Equation.3">
                    <p:embed/>
                    <p:pic>
                      <p:nvPicPr>
                        <p:cNvPr id="0" name="图片 3101"/>
                        <p:cNvPicPr/>
                        <p:nvPr/>
                      </p:nvPicPr>
                      <p:blipFill>
                        <a:blip r:embed="rId27"/>
                        <a:stretch>
                          <a:fillRect/>
                        </a:stretch>
                      </p:blipFill>
                      <p:spPr>
                        <a:xfrm>
                          <a:off x="1745" y="3125"/>
                          <a:ext cx="361" cy="193"/>
                        </a:xfrm>
                        <a:prstGeom prst="rect">
                          <a:avLst/>
                        </a:prstGeom>
                        <a:noFill/>
                        <a:ln w="38100">
                          <a:noFill/>
                          <a:miter/>
                        </a:ln>
                      </p:spPr>
                    </p:pic>
                  </p:oleObj>
                </mc:Fallback>
              </mc:AlternateContent>
            </a:graphicData>
          </a:graphic>
        </p:graphicFrame>
        <p:graphicFrame>
          <p:nvGraphicFramePr>
            <p:cNvPr id="64582" name="Object 8"/>
            <p:cNvGraphicFramePr>
              <a:graphicFrameLocks noChangeAspect="1"/>
            </p:cNvGraphicFramePr>
            <p:nvPr/>
          </p:nvGraphicFramePr>
          <p:xfrm>
            <a:off x="1339" y="3605"/>
            <a:ext cx="372" cy="182"/>
          </p:xfrm>
          <a:graphic>
            <a:graphicData uri="http://schemas.openxmlformats.org/presentationml/2006/ole">
              <mc:AlternateContent xmlns:mc="http://schemas.openxmlformats.org/markup-compatibility/2006">
                <mc:Choice xmlns:v="urn:schemas-microsoft-com:vml" Requires="v">
                  <p:oleObj r:id="rId28" imgW="405765" imgH="215900" progId="Equation.3">
                    <p:embed/>
                  </p:oleObj>
                </mc:Choice>
                <mc:Fallback>
                  <p:oleObj r:id="rId28" imgW="405765" imgH="215900" progId="Equation.3">
                    <p:embed/>
                    <p:pic>
                      <p:nvPicPr>
                        <p:cNvPr id="0" name="图片 3103"/>
                        <p:cNvPicPr/>
                        <p:nvPr/>
                      </p:nvPicPr>
                      <p:blipFill>
                        <a:blip r:embed="rId29"/>
                        <a:stretch>
                          <a:fillRect/>
                        </a:stretch>
                      </p:blipFill>
                      <p:spPr>
                        <a:xfrm>
                          <a:off x="1339" y="3605"/>
                          <a:ext cx="372" cy="182"/>
                        </a:xfrm>
                        <a:prstGeom prst="rect">
                          <a:avLst/>
                        </a:prstGeom>
                        <a:noFill/>
                        <a:ln w="38100">
                          <a:noFill/>
                          <a:miter/>
                        </a:ln>
                      </p:spPr>
                    </p:pic>
                  </p:oleObj>
                </mc:Fallback>
              </mc:AlternateContent>
            </a:graphicData>
          </a:graphic>
        </p:graphicFrame>
        <p:sp>
          <p:nvSpPr>
            <p:cNvPr id="64583" name="Text Box 101"/>
            <p:cNvSpPr txBox="1"/>
            <p:nvPr/>
          </p:nvSpPr>
          <p:spPr>
            <a:xfrm rot="15159117">
              <a:off x="1249" y="3041"/>
              <a:ext cx="189" cy="23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800" dirty="0">
                  <a:latin typeface="Arial" panose="020B0604020202020204" pitchFamily="34" charset="0"/>
                  <a:ea typeface="微软雅黑" panose="020B0503020204020204" pitchFamily="34" charset="-122"/>
                </a:rPr>
                <a:t>v</a:t>
              </a:r>
              <a:endParaRPr lang="en-US" altLang="zh-CN" sz="1800" dirty="0">
                <a:latin typeface="Arial" panose="020B0604020202020204" pitchFamily="34" charset="0"/>
                <a:ea typeface="微软雅黑" panose="020B0503020204020204" pitchFamily="34" charset="-122"/>
              </a:endParaRPr>
            </a:p>
          </p:txBody>
        </p:sp>
      </p:grpSp>
      <p:sp>
        <p:nvSpPr>
          <p:cNvPr id="42090" name="Text Box 106"/>
          <p:cNvSpPr txBox="1"/>
          <p:nvPr/>
        </p:nvSpPr>
        <p:spPr>
          <a:xfrm>
            <a:off x="3929063" y="5643563"/>
            <a:ext cx="5214937" cy="8699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buFontTx/>
              <a:buNone/>
            </a:pPr>
            <a:r>
              <a:rPr lang="zh-CN" altLang="en-US" sz="1800" b="1" dirty="0">
                <a:solidFill>
                  <a:srgbClr val="CC3300"/>
                </a:solidFill>
                <a:latin typeface="Arial" panose="020B0604020202020204" pitchFamily="34" charset="0"/>
                <a:ea typeface="微软雅黑" panose="020B0503020204020204" pitchFamily="34" charset="-122"/>
              </a:rPr>
              <a:t>        </a:t>
            </a:r>
            <a:r>
              <a:rPr lang="en-US" altLang="zh-CN" sz="1800" b="1" dirty="0">
                <a:solidFill>
                  <a:srgbClr val="CC3300"/>
                </a:solidFill>
                <a:latin typeface="Arial" panose="020B0604020202020204" pitchFamily="34" charset="0"/>
                <a:ea typeface="微软雅黑" panose="020B0503020204020204" pitchFamily="34" charset="-122"/>
              </a:rPr>
              <a:t>F(s)</a:t>
            </a:r>
            <a:r>
              <a:rPr lang="zh-CN" altLang="en-US" sz="1800" b="1" dirty="0">
                <a:solidFill>
                  <a:srgbClr val="CC3300"/>
                </a:solidFill>
                <a:latin typeface="Arial" panose="020B0604020202020204" pitchFamily="34" charset="0"/>
                <a:ea typeface="微软雅黑" panose="020B0503020204020204" pitchFamily="34" charset="-122"/>
              </a:rPr>
              <a:t>的零点不在红色围线的包围中</a:t>
            </a:r>
            <a:r>
              <a:rPr lang="en-US" altLang="zh-CN" sz="1800" b="1" dirty="0">
                <a:solidFill>
                  <a:srgbClr val="CC3300"/>
                </a:solidFill>
                <a:latin typeface="Arial" panose="020B0604020202020204" pitchFamily="34" charset="0"/>
                <a:ea typeface="微软雅黑" panose="020B0503020204020204" pitchFamily="34" charset="-122"/>
              </a:rPr>
              <a:t>,</a:t>
            </a:r>
            <a:r>
              <a:rPr lang="zh-CN" altLang="en-US" sz="1800" b="1" dirty="0">
                <a:solidFill>
                  <a:srgbClr val="CC3300"/>
                </a:solidFill>
                <a:latin typeface="Arial" panose="020B0604020202020204" pitchFamily="34" charset="0"/>
                <a:ea typeface="微软雅黑" panose="020B0503020204020204" pitchFamily="34" charset="-122"/>
              </a:rPr>
              <a:t>蓝色围线不包围坐标的原点</a:t>
            </a:r>
            <a:endParaRPr lang="en-US" altLang="zh-CN" sz="1800" b="1" dirty="0">
              <a:solidFill>
                <a:srgbClr val="CC3300"/>
              </a:solidFill>
              <a:latin typeface="Arial" panose="020B0604020202020204" pitchFamily="34" charset="0"/>
              <a:ea typeface="微软雅黑" panose="020B0503020204020204" pitchFamily="34" charset="-122"/>
            </a:endParaRPr>
          </a:p>
        </p:txBody>
      </p:sp>
      <p:sp>
        <p:nvSpPr>
          <p:cNvPr id="64562" name="标题 55"/>
          <p:cNvSpPr>
            <a:spLocks noGrp="1"/>
          </p:cNvSpPr>
          <p:nvPr>
            <p:ph type="title"/>
          </p:nvPr>
        </p:nvSpPr>
        <p:spPr>
          <a:xfrm>
            <a:off x="1500188" y="214313"/>
            <a:ext cx="7229475" cy="714375"/>
          </a:xfrm>
        </p:spPr>
        <p:txBody>
          <a:bodyPr vert="horz" wrap="square" lIns="91440" tIns="45720" rIns="91440" bIns="45720" anchor="ctr" anchorCtr="0"/>
          <a:lstStyle/>
          <a:p>
            <a:pPr eaLnBrk="1" hangingPunct="1"/>
            <a:r>
              <a:rPr lang="zh-CN" altLang="en-US" sz="2400" b="1" dirty="0">
                <a:solidFill>
                  <a:srgbClr val="CC3300"/>
                </a:solidFill>
              </a:rPr>
              <a:t>围线包围零极点不同情况下的映射情况</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1989"/>
                                        </p:tgtEl>
                                        <p:attrNameLst>
                                          <p:attrName>style.visibility</p:attrName>
                                        </p:attrNameLst>
                                      </p:cBhvr>
                                      <p:to>
                                        <p:strVal val="visible"/>
                                      </p:to>
                                    </p:set>
                                    <p:animEffect transition="in" filter="blinds(horizontal)">
                                      <p:cBhvr>
                                        <p:cTn id="7" dur="500"/>
                                        <p:tgtEl>
                                          <p:spTgt spid="419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992"/>
                                        </p:tgtEl>
                                        <p:attrNameLst>
                                          <p:attrName>style.visibility</p:attrName>
                                        </p:attrNameLst>
                                      </p:cBhvr>
                                      <p:to>
                                        <p:strVal val="visible"/>
                                      </p:to>
                                    </p:set>
                                    <p:animEffect transition="in" filter="blinds(horizontal)">
                                      <p:cBhvr>
                                        <p:cTn id="17" dur="500"/>
                                        <p:tgtEl>
                                          <p:spTgt spid="419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2074"/>
                                        </p:tgtEl>
                                        <p:attrNameLst>
                                          <p:attrName>style.visibility</p:attrName>
                                        </p:attrNameLst>
                                      </p:cBhvr>
                                      <p:to>
                                        <p:strVal val="visible"/>
                                      </p:to>
                                    </p:set>
                                    <p:animEffect transition="in" filter="wipe(up)">
                                      <p:cBhvr>
                                        <p:cTn id="22" dur="500"/>
                                        <p:tgtEl>
                                          <p:spTgt spid="4207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2089"/>
                                        </p:tgtEl>
                                        <p:attrNameLst>
                                          <p:attrName>style.visibility</p:attrName>
                                        </p:attrNameLst>
                                      </p:cBhvr>
                                      <p:to>
                                        <p:strVal val="visible"/>
                                      </p:to>
                                    </p:set>
                                    <p:animEffect transition="in" filter="blinds(horizontal)">
                                      <p:cBhvr>
                                        <p:cTn id="27" dur="500"/>
                                        <p:tgtEl>
                                          <p:spTgt spid="4208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2090"/>
                                        </p:tgtEl>
                                        <p:attrNameLst>
                                          <p:attrName>style.visibility</p:attrName>
                                        </p:attrNameLst>
                                      </p:cBhvr>
                                      <p:to>
                                        <p:strVal val="visible"/>
                                      </p:to>
                                    </p:set>
                                    <p:animEffect transition="in" filter="blinds(horizontal)">
                                      <p:cBhvr>
                                        <p:cTn id="37" dur="500"/>
                                        <p:tgtEl>
                                          <p:spTgt spid="42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2" grpId="0"/>
      <p:bldP spid="42074" grpId="0" animBg="1"/>
      <p:bldP spid="42090"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2789238" y="398463"/>
          <a:ext cx="4140200" cy="673100"/>
        </p:xfrm>
        <a:graphic>
          <a:graphicData uri="http://schemas.openxmlformats.org/presentationml/2006/ole">
            <mc:AlternateContent xmlns:mc="http://schemas.openxmlformats.org/markup-compatibility/2006">
              <mc:Choice xmlns:v="urn:schemas-microsoft-com:vml" Requires="v">
                <p:oleObj r:id="rId3" imgW="4140200" imgH="673100" progId="Equation.DSMT4">
                  <p:embed/>
                </p:oleObj>
              </mc:Choice>
              <mc:Fallback>
                <p:oleObj r:id="rId3" imgW="4140200" imgH="673100" progId="Equation.DSMT4">
                  <p:embed/>
                  <p:pic>
                    <p:nvPicPr>
                      <p:cNvPr id="0" name="图片 3080"/>
                      <p:cNvPicPr/>
                      <p:nvPr/>
                    </p:nvPicPr>
                    <p:blipFill>
                      <a:blip r:embed="rId4"/>
                      <a:stretch>
                        <a:fillRect/>
                      </a:stretch>
                    </p:blipFill>
                    <p:spPr>
                      <a:xfrm>
                        <a:off x="2789238" y="398463"/>
                        <a:ext cx="4140200" cy="673100"/>
                      </a:xfrm>
                      <a:prstGeom prst="rect">
                        <a:avLst/>
                      </a:prstGeom>
                      <a:noFill/>
                      <a:ln w="38100">
                        <a:noFill/>
                        <a:miter/>
                      </a:ln>
                    </p:spPr>
                  </p:pic>
                </p:oleObj>
              </mc:Fallback>
            </mc:AlternateContent>
          </a:graphicData>
        </a:graphic>
      </p:graphicFrame>
      <p:sp>
        <p:nvSpPr>
          <p:cNvPr id="10243" name="TextBox 4"/>
          <p:cNvSpPr txBox="1"/>
          <p:nvPr/>
        </p:nvSpPr>
        <p:spPr>
          <a:xfrm>
            <a:off x="1714500" y="357188"/>
            <a:ext cx="100488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dirty="0">
                <a:solidFill>
                  <a:srgbClr val="FF0000"/>
                </a:solidFill>
                <a:latin typeface="黑体" panose="02010609060101010101" charset="-122"/>
                <a:ea typeface="黑体" panose="02010609060101010101" charset="-122"/>
              </a:rPr>
              <a:t>注解</a:t>
            </a:r>
          </a:p>
        </p:txBody>
      </p:sp>
      <p:sp>
        <p:nvSpPr>
          <p:cNvPr id="6" name="TextBox 5"/>
          <p:cNvSpPr txBox="1"/>
          <p:nvPr/>
        </p:nvSpPr>
        <p:spPr>
          <a:xfrm>
            <a:off x="357188" y="3194050"/>
            <a:ext cx="8429625" cy="2032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800" b="1" dirty="0">
                <a:latin typeface="Times New Roman" panose="02020603050405020304" pitchFamily="18" charset="0"/>
                <a:ea typeface="微软雅黑" panose="020B0503020204020204" pitchFamily="34" charset="-122"/>
              </a:rPr>
              <a:t>       考虑</a:t>
            </a:r>
            <a:r>
              <a:rPr lang="en-US" altLang="zh-CN" sz="2800" b="1" dirty="0">
                <a:latin typeface="Times New Roman" panose="02020603050405020304" pitchFamily="18" charset="0"/>
                <a:ea typeface="微软雅黑" panose="020B0503020204020204" pitchFamily="34" charset="-122"/>
              </a:rPr>
              <a:t>G(s)</a:t>
            </a:r>
            <a:r>
              <a:rPr lang="zh-CN" altLang="en-US" sz="2800" b="1" dirty="0">
                <a:latin typeface="Times New Roman" panose="02020603050405020304" pitchFamily="18" charset="0"/>
                <a:ea typeface="微软雅黑" panose="020B0503020204020204" pitchFamily="34" charset="-122"/>
              </a:rPr>
              <a:t>的分子和分母多项式为实系数，所以</a:t>
            </a:r>
            <a:r>
              <a:rPr lang="en-US" altLang="zh-CN" sz="2800" b="1" dirty="0">
                <a:latin typeface="Times New Roman" panose="02020603050405020304" pitchFamily="18" charset="0"/>
                <a:ea typeface="微软雅黑" panose="020B0503020204020204" pitchFamily="34" charset="-122"/>
              </a:rPr>
              <a:t>a(</a:t>
            </a:r>
            <a:r>
              <a:rPr lang="el-GR" altLang="zh-CN" sz="2800" b="1" dirty="0">
                <a:latin typeface="Times New Roman" panose="02020603050405020304" pitchFamily="18" charset="0"/>
                <a:ea typeface="微软雅黑" panose="020B0503020204020204" pitchFamily="34" charset="-122"/>
              </a:rPr>
              <a:t>ω</a:t>
            </a:r>
            <a:r>
              <a:rPr lang="en-US" altLang="zh-CN" sz="2800" b="1" dirty="0">
                <a:latin typeface="Times New Roman" panose="02020603050405020304" pitchFamily="18" charset="0"/>
                <a:ea typeface="微软雅黑" panose="020B0503020204020204" pitchFamily="34" charset="-122"/>
              </a:rPr>
              <a:t>)</a:t>
            </a:r>
            <a:r>
              <a:rPr lang="zh-CN" altLang="en-US" sz="2800" b="1" dirty="0">
                <a:latin typeface="Times New Roman" panose="02020603050405020304" pitchFamily="18" charset="0"/>
                <a:ea typeface="微软雅黑" panose="020B0503020204020204" pitchFamily="34" charset="-122"/>
              </a:rPr>
              <a:t>和</a:t>
            </a:r>
            <a:r>
              <a:rPr lang="en-US" altLang="zh-CN" sz="2800" b="1" dirty="0">
                <a:latin typeface="Times New Roman" panose="02020603050405020304" pitchFamily="18" charset="0"/>
                <a:ea typeface="微软雅黑" panose="020B0503020204020204" pitchFamily="34" charset="-122"/>
              </a:rPr>
              <a:t>c(</a:t>
            </a:r>
            <a:r>
              <a:rPr lang="el-GR" altLang="zh-CN" sz="2800" b="1" dirty="0">
                <a:latin typeface="Times New Roman" panose="02020603050405020304" pitchFamily="18" charset="0"/>
                <a:ea typeface="微软雅黑" panose="020B0503020204020204" pitchFamily="34" charset="-122"/>
              </a:rPr>
              <a:t>ω</a:t>
            </a:r>
            <a:r>
              <a:rPr lang="en-US" altLang="zh-CN" sz="2800" b="1" dirty="0">
                <a:latin typeface="Times New Roman" panose="02020603050405020304" pitchFamily="18" charset="0"/>
                <a:ea typeface="微软雅黑" panose="020B0503020204020204" pitchFamily="34" charset="-122"/>
              </a:rPr>
              <a:t>)</a:t>
            </a:r>
            <a:r>
              <a:rPr lang="zh-CN" altLang="en-US" sz="2800" b="1" dirty="0">
                <a:latin typeface="Times New Roman" panose="02020603050405020304" pitchFamily="18" charset="0"/>
                <a:ea typeface="微软雅黑" panose="020B0503020204020204" pitchFamily="34" charset="-122"/>
              </a:rPr>
              <a:t>为关于</a:t>
            </a:r>
            <a:r>
              <a:rPr lang="el-GR" altLang="zh-CN" sz="2800" b="1" dirty="0">
                <a:latin typeface="Times New Roman" panose="02020603050405020304" pitchFamily="18" charset="0"/>
                <a:ea typeface="微软雅黑" panose="020B0503020204020204" pitchFamily="34" charset="-122"/>
              </a:rPr>
              <a:t>ω</a:t>
            </a:r>
            <a:r>
              <a:rPr lang="zh-CN" altLang="en-US" sz="2800" b="1" dirty="0">
                <a:latin typeface="Times New Roman" panose="02020603050405020304" pitchFamily="18" charset="0"/>
                <a:ea typeface="微软雅黑" panose="020B0503020204020204" pitchFamily="34" charset="-122"/>
              </a:rPr>
              <a:t>的偶次幂实系数多项式</a:t>
            </a:r>
            <a:r>
              <a:rPr lang="en-US" altLang="zh-CN" sz="2800" b="1" dirty="0">
                <a:latin typeface="Times New Roman" panose="02020603050405020304" pitchFamily="18" charset="0"/>
                <a:ea typeface="微软雅黑" panose="020B0503020204020204" pitchFamily="34" charset="-122"/>
              </a:rPr>
              <a:t>(</a:t>
            </a:r>
            <a:r>
              <a:rPr lang="zh-CN" altLang="en-US" sz="2800" b="1" dirty="0">
                <a:solidFill>
                  <a:srgbClr val="FF0000"/>
                </a:solidFill>
                <a:latin typeface="Times New Roman" panose="02020603050405020304" pitchFamily="18" charset="0"/>
                <a:ea typeface="微软雅黑" panose="020B0503020204020204" pitchFamily="34" charset="-122"/>
              </a:rPr>
              <a:t>偶函数</a:t>
            </a:r>
            <a:r>
              <a:rPr lang="en-US" altLang="zh-CN" sz="2800" b="1" dirty="0">
                <a:latin typeface="Times New Roman" panose="02020603050405020304" pitchFamily="18" charset="0"/>
                <a:ea typeface="微软雅黑" panose="020B0503020204020204" pitchFamily="34" charset="-122"/>
              </a:rPr>
              <a:t>)</a:t>
            </a:r>
            <a:r>
              <a:rPr lang="zh-CN" altLang="en-US" sz="2800" b="1" dirty="0">
                <a:latin typeface="Times New Roman" panose="02020603050405020304" pitchFamily="18" charset="0"/>
                <a:ea typeface="微软雅黑" panose="020B0503020204020204" pitchFamily="34" charset="-122"/>
              </a:rPr>
              <a:t>，</a:t>
            </a:r>
            <a:r>
              <a:rPr lang="en-US" altLang="zh-CN" sz="2800" b="1" dirty="0">
                <a:latin typeface="Times New Roman" panose="02020603050405020304" pitchFamily="18" charset="0"/>
                <a:ea typeface="微软雅黑" panose="020B0503020204020204" pitchFamily="34" charset="-122"/>
              </a:rPr>
              <a:t>b(</a:t>
            </a:r>
            <a:r>
              <a:rPr lang="el-GR" altLang="zh-CN" sz="2800" b="1" dirty="0">
                <a:latin typeface="Times New Roman" panose="02020603050405020304" pitchFamily="18" charset="0"/>
                <a:ea typeface="微软雅黑" panose="020B0503020204020204" pitchFamily="34" charset="-122"/>
              </a:rPr>
              <a:t>ω</a:t>
            </a:r>
            <a:r>
              <a:rPr lang="en-US" altLang="zh-CN" sz="2800" b="1" dirty="0">
                <a:latin typeface="Times New Roman" panose="02020603050405020304" pitchFamily="18" charset="0"/>
                <a:ea typeface="微软雅黑" panose="020B0503020204020204" pitchFamily="34" charset="-122"/>
              </a:rPr>
              <a:t>)</a:t>
            </a:r>
            <a:r>
              <a:rPr lang="zh-CN" altLang="en-US" sz="2800" b="1" dirty="0">
                <a:latin typeface="Times New Roman" panose="02020603050405020304" pitchFamily="18" charset="0"/>
                <a:ea typeface="微软雅黑" panose="020B0503020204020204" pitchFamily="34" charset="-122"/>
              </a:rPr>
              <a:t>和</a:t>
            </a:r>
            <a:r>
              <a:rPr lang="en-US" altLang="zh-CN" sz="2800" b="1" dirty="0">
                <a:latin typeface="Times New Roman" panose="02020603050405020304" pitchFamily="18" charset="0"/>
                <a:ea typeface="微软雅黑" panose="020B0503020204020204" pitchFamily="34" charset="-122"/>
              </a:rPr>
              <a:t>d(</a:t>
            </a:r>
            <a:r>
              <a:rPr lang="el-GR" altLang="zh-CN" sz="2800" b="1" dirty="0">
                <a:latin typeface="Times New Roman" panose="02020603050405020304" pitchFamily="18" charset="0"/>
                <a:ea typeface="微软雅黑" panose="020B0503020204020204" pitchFamily="34" charset="-122"/>
              </a:rPr>
              <a:t>ω</a:t>
            </a:r>
            <a:r>
              <a:rPr lang="en-US" altLang="zh-CN" sz="2800" b="1" dirty="0">
                <a:latin typeface="Times New Roman" panose="02020603050405020304" pitchFamily="18" charset="0"/>
                <a:ea typeface="微软雅黑" panose="020B0503020204020204" pitchFamily="34" charset="-122"/>
              </a:rPr>
              <a:t>)</a:t>
            </a:r>
            <a:r>
              <a:rPr lang="zh-CN" altLang="en-US" sz="2800" b="1" dirty="0">
                <a:latin typeface="Times New Roman" panose="02020603050405020304" pitchFamily="18" charset="0"/>
                <a:ea typeface="微软雅黑" panose="020B0503020204020204" pitchFamily="34" charset="-122"/>
              </a:rPr>
              <a:t>为关于</a:t>
            </a:r>
            <a:r>
              <a:rPr lang="el-GR" altLang="zh-CN" sz="2800" b="1" dirty="0">
                <a:latin typeface="Times New Roman" panose="02020603050405020304" pitchFamily="18" charset="0"/>
                <a:ea typeface="微软雅黑" panose="020B0503020204020204" pitchFamily="34" charset="-122"/>
              </a:rPr>
              <a:t>ω</a:t>
            </a:r>
            <a:r>
              <a:rPr lang="zh-CN" altLang="en-US" sz="2800" b="1" dirty="0">
                <a:latin typeface="Times New Roman" panose="02020603050405020304" pitchFamily="18" charset="0"/>
                <a:ea typeface="微软雅黑" panose="020B0503020204020204" pitchFamily="34" charset="-122"/>
              </a:rPr>
              <a:t>的奇次幂实系数多项式</a:t>
            </a:r>
            <a:r>
              <a:rPr lang="en-US" altLang="zh-CN" sz="2800" b="1" dirty="0">
                <a:latin typeface="Times New Roman" panose="02020603050405020304" pitchFamily="18" charset="0"/>
                <a:ea typeface="微软雅黑" panose="020B0503020204020204" pitchFamily="34" charset="-122"/>
              </a:rPr>
              <a:t>(</a:t>
            </a:r>
            <a:r>
              <a:rPr lang="zh-CN" altLang="en-US" sz="2800" b="1" dirty="0">
                <a:solidFill>
                  <a:srgbClr val="FF0000"/>
                </a:solidFill>
                <a:latin typeface="Times New Roman" panose="02020603050405020304" pitchFamily="18" charset="0"/>
                <a:ea typeface="微软雅黑" panose="020B0503020204020204" pitchFamily="34" charset="-122"/>
              </a:rPr>
              <a:t>奇函数</a:t>
            </a:r>
            <a:r>
              <a:rPr lang="en-US" altLang="zh-CN" sz="2800" b="1" dirty="0">
                <a:latin typeface="Times New Roman" panose="02020603050405020304" pitchFamily="18" charset="0"/>
                <a:ea typeface="微软雅黑" panose="020B0503020204020204" pitchFamily="34" charset="-122"/>
              </a:rPr>
              <a:t>)</a:t>
            </a:r>
            <a:endParaRPr lang="zh-CN" altLang="en-US" sz="2800" b="1" dirty="0">
              <a:latin typeface="Times New Roman" panose="02020603050405020304" pitchFamily="18" charset="0"/>
              <a:ea typeface="微软雅黑" panose="020B0503020204020204" pitchFamily="34" charset="-122"/>
            </a:endParaRPr>
          </a:p>
        </p:txBody>
      </p:sp>
      <p:graphicFrame>
        <p:nvGraphicFramePr>
          <p:cNvPr id="906243" name="Object 3"/>
          <p:cNvGraphicFramePr>
            <a:graphicFrameLocks noChangeAspect="1"/>
          </p:cNvGraphicFramePr>
          <p:nvPr/>
        </p:nvGraphicFramePr>
        <p:xfrm>
          <a:off x="2143125" y="5541963"/>
          <a:ext cx="4394200" cy="673100"/>
        </p:xfrm>
        <a:graphic>
          <a:graphicData uri="http://schemas.openxmlformats.org/presentationml/2006/ole">
            <mc:AlternateContent xmlns:mc="http://schemas.openxmlformats.org/markup-compatibility/2006">
              <mc:Choice xmlns:v="urn:schemas-microsoft-com:vml" Requires="v">
                <p:oleObj r:id="rId5" imgW="4394200" imgH="673100" progId="Equation.DSMT4">
                  <p:embed/>
                </p:oleObj>
              </mc:Choice>
              <mc:Fallback>
                <p:oleObj r:id="rId5" imgW="4394200" imgH="673100" progId="Equation.DSMT4">
                  <p:embed/>
                  <p:pic>
                    <p:nvPicPr>
                      <p:cNvPr id="0" name="图片 3086"/>
                      <p:cNvPicPr/>
                      <p:nvPr/>
                    </p:nvPicPr>
                    <p:blipFill>
                      <a:blip r:embed="rId6"/>
                      <a:stretch>
                        <a:fillRect/>
                      </a:stretch>
                    </p:blipFill>
                    <p:spPr>
                      <a:xfrm>
                        <a:off x="2143125" y="5541963"/>
                        <a:ext cx="4394200" cy="673100"/>
                      </a:xfrm>
                      <a:prstGeom prst="rect">
                        <a:avLst/>
                      </a:prstGeom>
                      <a:noFill/>
                      <a:ln w="38100">
                        <a:noFill/>
                        <a:miter/>
                      </a:ln>
                    </p:spPr>
                  </p:pic>
                </p:oleObj>
              </mc:Fallback>
            </mc:AlternateContent>
          </a:graphicData>
        </a:graphic>
      </p:graphicFrame>
      <p:graphicFrame>
        <p:nvGraphicFramePr>
          <p:cNvPr id="8" name="Object 4"/>
          <p:cNvGraphicFramePr>
            <a:graphicFrameLocks noChangeAspect="1"/>
          </p:cNvGraphicFramePr>
          <p:nvPr/>
        </p:nvGraphicFramePr>
        <p:xfrm>
          <a:off x="1878013" y="1214438"/>
          <a:ext cx="2908300" cy="889000"/>
        </p:xfrm>
        <a:graphic>
          <a:graphicData uri="http://schemas.openxmlformats.org/presentationml/2006/ole">
            <mc:AlternateContent xmlns:mc="http://schemas.openxmlformats.org/markup-compatibility/2006">
              <mc:Choice xmlns:v="urn:schemas-microsoft-com:vml" Requires="v">
                <p:oleObj r:id="rId7" imgW="2908300" imgH="889000" progId="Equation.DSMT4">
                  <p:embed/>
                </p:oleObj>
              </mc:Choice>
              <mc:Fallback>
                <p:oleObj r:id="rId7" imgW="2908300" imgH="889000" progId="Equation.DSMT4">
                  <p:embed/>
                  <p:pic>
                    <p:nvPicPr>
                      <p:cNvPr id="0" name="图片 3089"/>
                      <p:cNvPicPr/>
                      <p:nvPr/>
                    </p:nvPicPr>
                    <p:blipFill>
                      <a:blip r:embed="rId8"/>
                      <a:stretch>
                        <a:fillRect/>
                      </a:stretch>
                    </p:blipFill>
                    <p:spPr>
                      <a:xfrm>
                        <a:off x="1878013" y="1214438"/>
                        <a:ext cx="2908300" cy="889000"/>
                      </a:xfrm>
                      <a:prstGeom prst="rect">
                        <a:avLst/>
                      </a:prstGeom>
                      <a:noFill/>
                      <a:ln w="38100">
                        <a:noFill/>
                        <a:miter/>
                      </a:ln>
                    </p:spPr>
                  </p:pic>
                </p:oleObj>
              </mc:Fallback>
            </mc:AlternateContent>
          </a:graphicData>
        </a:graphic>
      </p:graphicFrame>
      <p:graphicFrame>
        <p:nvGraphicFramePr>
          <p:cNvPr id="9" name="Object 5"/>
          <p:cNvGraphicFramePr>
            <a:graphicFrameLocks noChangeAspect="1"/>
          </p:cNvGraphicFramePr>
          <p:nvPr/>
        </p:nvGraphicFramePr>
        <p:xfrm>
          <a:off x="1857375" y="2327275"/>
          <a:ext cx="3644900" cy="673100"/>
        </p:xfrm>
        <a:graphic>
          <a:graphicData uri="http://schemas.openxmlformats.org/presentationml/2006/ole">
            <mc:AlternateContent xmlns:mc="http://schemas.openxmlformats.org/markup-compatibility/2006">
              <mc:Choice xmlns:v="urn:schemas-microsoft-com:vml" Requires="v">
                <p:oleObj r:id="rId9" imgW="3644900" imgH="673100" progId="Equation.DSMT4">
                  <p:embed/>
                </p:oleObj>
              </mc:Choice>
              <mc:Fallback>
                <p:oleObj r:id="rId9" imgW="3644900" imgH="673100" progId="Equation.DSMT4">
                  <p:embed/>
                  <p:pic>
                    <p:nvPicPr>
                      <p:cNvPr id="0" name="图片 3079"/>
                      <p:cNvPicPr/>
                      <p:nvPr/>
                    </p:nvPicPr>
                    <p:blipFill>
                      <a:blip r:embed="rId10"/>
                      <a:stretch>
                        <a:fillRect/>
                      </a:stretch>
                    </p:blipFill>
                    <p:spPr>
                      <a:xfrm>
                        <a:off x="1857375" y="2327275"/>
                        <a:ext cx="3644900" cy="673100"/>
                      </a:xfrm>
                      <a:prstGeom prst="rect">
                        <a:avLst/>
                      </a:prstGeom>
                      <a:noFill/>
                      <a:ln w="38100">
                        <a:noFill/>
                        <a:miter/>
                      </a:ln>
                    </p:spPr>
                  </p:pic>
                </p:oleObj>
              </mc:Fallback>
            </mc:AlternateContent>
          </a:graphicData>
        </a:graphic>
      </p:graphicFrame>
      <p:graphicFrame>
        <p:nvGraphicFramePr>
          <p:cNvPr id="10" name="Object 6"/>
          <p:cNvGraphicFramePr>
            <a:graphicFrameLocks noChangeAspect="1"/>
          </p:cNvGraphicFramePr>
          <p:nvPr/>
        </p:nvGraphicFramePr>
        <p:xfrm>
          <a:off x="5629275" y="2327275"/>
          <a:ext cx="3086100" cy="673100"/>
        </p:xfrm>
        <a:graphic>
          <a:graphicData uri="http://schemas.openxmlformats.org/presentationml/2006/ole">
            <mc:AlternateContent xmlns:mc="http://schemas.openxmlformats.org/markup-compatibility/2006">
              <mc:Choice xmlns:v="urn:schemas-microsoft-com:vml" Requires="v">
                <p:oleObj r:id="rId11" imgW="3086100" imgH="673100" progId="Equation.DSMT4">
                  <p:embed/>
                </p:oleObj>
              </mc:Choice>
              <mc:Fallback>
                <p:oleObj r:id="rId11" imgW="3086100" imgH="673100" progId="Equation.DSMT4">
                  <p:embed/>
                  <p:pic>
                    <p:nvPicPr>
                      <p:cNvPr id="0" name="图片 3085"/>
                      <p:cNvPicPr/>
                      <p:nvPr/>
                    </p:nvPicPr>
                    <p:blipFill>
                      <a:blip r:embed="rId12"/>
                      <a:stretch>
                        <a:fillRect/>
                      </a:stretch>
                    </p:blipFill>
                    <p:spPr>
                      <a:xfrm>
                        <a:off x="5629275" y="2327275"/>
                        <a:ext cx="3086100" cy="6731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06243"/>
                                        </p:tgtEl>
                                        <p:attrNameLst>
                                          <p:attrName>style.visibility</p:attrName>
                                        </p:attrNameLst>
                                      </p:cBhvr>
                                      <p:to>
                                        <p:strVal val="visible"/>
                                      </p:to>
                                    </p:set>
                                    <p:anim calcmode="lin" valueType="num">
                                      <p:cBhvr additive="base">
                                        <p:cTn id="31" dur="500" fill="hold"/>
                                        <p:tgtEl>
                                          <p:spTgt spid="906243"/>
                                        </p:tgtEl>
                                        <p:attrNameLst>
                                          <p:attrName>ppt_x</p:attrName>
                                        </p:attrNameLst>
                                      </p:cBhvr>
                                      <p:tavLst>
                                        <p:tav tm="0">
                                          <p:val>
                                            <p:strVal val="#ppt_x"/>
                                          </p:val>
                                        </p:tav>
                                        <p:tav tm="100000">
                                          <p:val>
                                            <p:strVal val="#ppt_x"/>
                                          </p:val>
                                        </p:tav>
                                      </p:tavLst>
                                    </p:anim>
                                    <p:anim calcmode="lin" valueType="num">
                                      <p:cBhvr additive="base">
                                        <p:cTn id="32" dur="500" fill="hold"/>
                                        <p:tgtEl>
                                          <p:spTgt spid="906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43013" name="Object 2"/>
          <p:cNvGraphicFramePr>
            <a:graphicFrameLocks noChangeAspect="1"/>
          </p:cNvGraphicFramePr>
          <p:nvPr/>
        </p:nvGraphicFramePr>
        <p:xfrm>
          <a:off x="2214563" y="571500"/>
          <a:ext cx="1219200" cy="407988"/>
        </p:xfrm>
        <a:graphic>
          <a:graphicData uri="http://schemas.openxmlformats.org/presentationml/2006/ole">
            <mc:AlternateContent xmlns:mc="http://schemas.openxmlformats.org/markup-compatibility/2006">
              <mc:Choice xmlns:v="urn:schemas-microsoft-com:vml" Requires="v">
                <p:oleObj r:id="rId3" imgW="558800" imgH="203200" progId="Equation.3">
                  <p:embed/>
                </p:oleObj>
              </mc:Choice>
              <mc:Fallback>
                <p:oleObj r:id="rId3" imgW="558800" imgH="203200" progId="Equation.3">
                  <p:embed/>
                  <p:pic>
                    <p:nvPicPr>
                      <p:cNvPr id="0" name="图片 3104"/>
                      <p:cNvPicPr/>
                      <p:nvPr/>
                    </p:nvPicPr>
                    <p:blipFill>
                      <a:blip r:embed="rId4"/>
                      <a:stretch>
                        <a:fillRect/>
                      </a:stretch>
                    </p:blipFill>
                    <p:spPr>
                      <a:xfrm>
                        <a:off x="2214563" y="571500"/>
                        <a:ext cx="1219200" cy="407988"/>
                      </a:xfrm>
                      <a:prstGeom prst="rect">
                        <a:avLst/>
                      </a:prstGeom>
                      <a:noFill/>
                      <a:ln w="38100">
                        <a:noFill/>
                        <a:miter/>
                      </a:ln>
                    </p:spPr>
                  </p:pic>
                </p:oleObj>
              </mc:Fallback>
            </mc:AlternateContent>
          </a:graphicData>
        </a:graphic>
      </p:graphicFrame>
      <p:sp>
        <p:nvSpPr>
          <p:cNvPr id="43016" name="Text Box 8"/>
          <p:cNvSpPr txBox="1"/>
          <p:nvPr/>
        </p:nvSpPr>
        <p:spPr>
          <a:xfrm>
            <a:off x="3505200" y="3352800"/>
            <a:ext cx="55721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600" b="1" dirty="0">
                <a:solidFill>
                  <a:srgbClr val="FF3300"/>
                </a:solidFill>
                <a:latin typeface="Arial" panose="020B0604020202020204" pitchFamily="34" charset="0"/>
                <a:ea typeface="微软雅黑" panose="020B0503020204020204" pitchFamily="34" charset="-122"/>
              </a:rPr>
              <a:t>F(s)</a:t>
            </a:r>
            <a:endParaRPr lang="en-US" altLang="zh-CN" sz="1600" b="1" dirty="0">
              <a:solidFill>
                <a:srgbClr val="FF3300"/>
              </a:solidFill>
              <a:latin typeface="Arial" panose="020B0604020202020204" pitchFamily="34" charset="0"/>
              <a:ea typeface="微软雅黑" panose="020B0503020204020204" pitchFamily="34" charset="-122"/>
            </a:endParaRPr>
          </a:p>
        </p:txBody>
      </p:sp>
      <p:graphicFrame>
        <p:nvGraphicFramePr>
          <p:cNvPr id="43103" name="Group 95"/>
          <p:cNvGraphicFramePr>
            <a:graphicFrameLocks noGrp="1"/>
          </p:cNvGraphicFramePr>
          <p:nvPr/>
        </p:nvGraphicFramePr>
        <p:xfrm>
          <a:off x="4419600" y="1371600"/>
          <a:ext cx="4572000" cy="3952877"/>
        </p:xfrm>
        <a:graphic>
          <a:graphicData uri="http://schemas.openxmlformats.org/drawingml/2006/table">
            <a:tbl>
              <a:tblPr/>
              <a:tblGrid>
                <a:gridCol w="1981200">
                  <a:extLst>
                    <a:ext uri="{9D8B030D-6E8A-4147-A177-3AD203B41FA5}">
                      <a16:colId xmlns:a16="http://schemas.microsoft.com/office/drawing/2014/main" val="20000"/>
                    </a:ext>
                  </a:extLst>
                </a:gridCol>
                <a:gridCol w="1489075">
                  <a:extLst>
                    <a:ext uri="{9D8B030D-6E8A-4147-A177-3AD203B41FA5}">
                      <a16:colId xmlns:a16="http://schemas.microsoft.com/office/drawing/2014/main" val="20001"/>
                    </a:ext>
                  </a:extLst>
                </a:gridCol>
                <a:gridCol w="1101725">
                  <a:extLst>
                    <a:ext uri="{9D8B030D-6E8A-4147-A177-3AD203B41FA5}">
                      <a16:colId xmlns:a16="http://schemas.microsoft.com/office/drawing/2014/main" val="20002"/>
                    </a:ext>
                  </a:extLst>
                </a:gridCol>
              </a:tblGrid>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Points</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Magnitude</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Phase</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180º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891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135º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j</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90º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886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45º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-45º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-j</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-90º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7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-135º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3074" name="AutoShape 66"/>
          <p:cNvSpPr/>
          <p:nvPr/>
        </p:nvSpPr>
        <p:spPr>
          <a:xfrm>
            <a:off x="2971800" y="3276600"/>
            <a:ext cx="609600" cy="609600"/>
          </a:xfrm>
          <a:prstGeom prst="downArrow">
            <a:avLst>
              <a:gd name="adj1" fmla="val 50000"/>
              <a:gd name="adj2" fmla="val 25000"/>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pSp>
        <p:nvGrpSpPr>
          <p:cNvPr id="2" name="Group 96"/>
          <p:cNvGrpSpPr/>
          <p:nvPr/>
        </p:nvGrpSpPr>
        <p:grpSpPr>
          <a:xfrm>
            <a:off x="304800" y="1211263"/>
            <a:ext cx="3886200" cy="2536825"/>
            <a:chOff x="192" y="763"/>
            <a:chExt cx="2448" cy="1598"/>
          </a:xfrm>
        </p:grpSpPr>
        <p:sp>
          <p:nvSpPr>
            <p:cNvPr id="65607" name="Line 6"/>
            <p:cNvSpPr/>
            <p:nvPr/>
          </p:nvSpPr>
          <p:spPr>
            <a:xfrm flipV="1">
              <a:off x="1424" y="768"/>
              <a:ext cx="0" cy="1516"/>
            </a:xfrm>
            <a:prstGeom prst="line">
              <a:avLst/>
            </a:prstGeom>
            <a:ln w="28575" cap="flat" cmpd="sng">
              <a:solidFill>
                <a:schemeClr val="tx1"/>
              </a:solidFill>
              <a:prstDash val="solid"/>
              <a:headEnd type="none" w="med" len="med"/>
              <a:tailEnd type="triangle" w="med" len="med"/>
            </a:ln>
          </p:spPr>
        </p:sp>
        <p:sp>
          <p:nvSpPr>
            <p:cNvPr id="65608" name="Text Box 7"/>
            <p:cNvSpPr txBox="1"/>
            <p:nvPr/>
          </p:nvSpPr>
          <p:spPr>
            <a:xfrm>
              <a:off x="1484" y="763"/>
              <a:ext cx="500"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s plane</a:t>
              </a:r>
              <a:endParaRPr lang="en-US" altLang="zh-CN" sz="1400" b="1" dirty="0">
                <a:latin typeface="Arial" panose="020B0604020202020204" pitchFamily="34" charset="0"/>
                <a:ea typeface="微软雅黑" panose="020B0503020204020204" pitchFamily="34" charset="-122"/>
              </a:endParaRPr>
            </a:p>
          </p:txBody>
        </p:sp>
        <p:sp>
          <p:nvSpPr>
            <p:cNvPr id="65609" name="Text Box 9"/>
            <p:cNvSpPr txBox="1"/>
            <p:nvPr/>
          </p:nvSpPr>
          <p:spPr>
            <a:xfrm>
              <a:off x="192" y="2169"/>
              <a:ext cx="66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Contour A</a:t>
              </a:r>
              <a:endParaRPr lang="en-US" altLang="zh-CN" sz="1400" b="1" dirty="0">
                <a:latin typeface="Arial" panose="020B0604020202020204" pitchFamily="34" charset="0"/>
                <a:ea typeface="微软雅黑" panose="020B0503020204020204" pitchFamily="34" charset="-122"/>
              </a:endParaRPr>
            </a:p>
          </p:txBody>
        </p:sp>
        <p:sp>
          <p:nvSpPr>
            <p:cNvPr id="65610" name="Line 10"/>
            <p:cNvSpPr/>
            <p:nvPr/>
          </p:nvSpPr>
          <p:spPr>
            <a:xfrm flipV="1">
              <a:off x="288" y="1872"/>
              <a:ext cx="596" cy="330"/>
            </a:xfrm>
            <a:prstGeom prst="line">
              <a:avLst/>
            </a:prstGeom>
            <a:ln w="19050" cap="flat" cmpd="sng">
              <a:solidFill>
                <a:srgbClr val="3399FF"/>
              </a:solidFill>
              <a:prstDash val="dash"/>
              <a:headEnd type="none" w="med" len="med"/>
              <a:tailEnd type="triangle" w="med" len="med"/>
            </a:ln>
          </p:spPr>
        </p:sp>
        <p:sp>
          <p:nvSpPr>
            <p:cNvPr id="65611" name="Oval 11"/>
            <p:cNvSpPr/>
            <p:nvPr/>
          </p:nvSpPr>
          <p:spPr>
            <a:xfrm>
              <a:off x="1392" y="1593"/>
              <a:ext cx="96" cy="96"/>
            </a:xfrm>
            <a:prstGeom prst="ellipse">
              <a:avLst/>
            </a:prstGeom>
            <a:noFill/>
            <a:ln w="28575" cap="flat" cmpd="sng">
              <a:solidFill>
                <a:schemeClr val="hlink"/>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612" name="Line 12"/>
            <p:cNvSpPr/>
            <p:nvPr/>
          </p:nvSpPr>
          <p:spPr>
            <a:xfrm>
              <a:off x="384" y="1641"/>
              <a:ext cx="2256" cy="0"/>
            </a:xfrm>
            <a:prstGeom prst="line">
              <a:avLst/>
            </a:prstGeom>
            <a:ln w="28575" cap="flat" cmpd="sng">
              <a:solidFill>
                <a:schemeClr val="tx1"/>
              </a:solidFill>
              <a:prstDash val="solid"/>
              <a:headEnd type="none" w="med" len="med"/>
              <a:tailEnd type="triangle" w="med" len="med"/>
            </a:ln>
          </p:spPr>
        </p:sp>
        <p:sp>
          <p:nvSpPr>
            <p:cNvPr id="65613" name="Oval 13"/>
            <p:cNvSpPr/>
            <p:nvPr/>
          </p:nvSpPr>
          <p:spPr>
            <a:xfrm>
              <a:off x="960" y="1209"/>
              <a:ext cx="912" cy="864"/>
            </a:xfrm>
            <a:prstGeom prst="ellipse">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65614" name="Object 9"/>
            <p:cNvGraphicFramePr>
              <a:graphicFrameLocks noChangeAspect="1"/>
            </p:cNvGraphicFramePr>
            <p:nvPr/>
          </p:nvGraphicFramePr>
          <p:xfrm>
            <a:off x="1006" y="1640"/>
            <a:ext cx="194" cy="145"/>
          </p:xfrm>
          <a:graphic>
            <a:graphicData uri="http://schemas.openxmlformats.org/presentationml/2006/ole">
              <mc:AlternateContent xmlns:mc="http://schemas.openxmlformats.org/markup-compatibility/2006">
                <mc:Choice xmlns:v="urn:schemas-microsoft-com:vml" Requires="v">
                  <p:oleObj r:id="rId5" imgW="203200" imgH="165100" progId="Equation.3">
                    <p:embed/>
                  </p:oleObj>
                </mc:Choice>
                <mc:Fallback>
                  <p:oleObj r:id="rId5" imgW="203200" imgH="165100" progId="Equation.3">
                    <p:embed/>
                    <p:pic>
                      <p:nvPicPr>
                        <p:cNvPr id="0" name="图片 3084"/>
                        <p:cNvPicPr/>
                        <p:nvPr/>
                      </p:nvPicPr>
                      <p:blipFill>
                        <a:blip r:embed="rId6"/>
                        <a:stretch>
                          <a:fillRect/>
                        </a:stretch>
                      </p:blipFill>
                      <p:spPr>
                        <a:xfrm>
                          <a:off x="1006" y="1640"/>
                          <a:ext cx="194" cy="145"/>
                        </a:xfrm>
                        <a:prstGeom prst="rect">
                          <a:avLst/>
                        </a:prstGeom>
                        <a:noFill/>
                        <a:ln w="38100">
                          <a:noFill/>
                          <a:miter/>
                        </a:ln>
                      </p:spPr>
                    </p:pic>
                  </p:oleObj>
                </mc:Fallback>
              </mc:AlternateContent>
            </a:graphicData>
          </a:graphic>
        </p:graphicFrame>
        <p:graphicFrame>
          <p:nvGraphicFramePr>
            <p:cNvPr id="65615" name="Object 10"/>
            <p:cNvGraphicFramePr>
              <a:graphicFrameLocks noChangeAspect="1"/>
            </p:cNvGraphicFramePr>
            <p:nvPr/>
          </p:nvGraphicFramePr>
          <p:xfrm>
            <a:off x="1931" y="1641"/>
            <a:ext cx="85" cy="145"/>
          </p:xfrm>
          <a:graphic>
            <a:graphicData uri="http://schemas.openxmlformats.org/presentationml/2006/ole">
              <mc:AlternateContent xmlns:mc="http://schemas.openxmlformats.org/markup-compatibility/2006">
                <mc:Choice xmlns:v="urn:schemas-microsoft-com:vml" Requires="v">
                  <p:oleObj r:id="rId7" imgW="88900" imgH="164465" progId="Equation.3">
                    <p:embed/>
                  </p:oleObj>
                </mc:Choice>
                <mc:Fallback>
                  <p:oleObj r:id="rId7" imgW="88900" imgH="164465" progId="Equation.3">
                    <p:embed/>
                    <p:pic>
                      <p:nvPicPr>
                        <p:cNvPr id="0" name="图片 3090"/>
                        <p:cNvPicPr/>
                        <p:nvPr/>
                      </p:nvPicPr>
                      <p:blipFill>
                        <a:blip r:embed="rId8"/>
                        <a:stretch>
                          <a:fillRect/>
                        </a:stretch>
                      </p:blipFill>
                      <p:spPr>
                        <a:xfrm>
                          <a:off x="1931" y="1641"/>
                          <a:ext cx="85" cy="145"/>
                        </a:xfrm>
                        <a:prstGeom prst="rect">
                          <a:avLst/>
                        </a:prstGeom>
                        <a:noFill/>
                        <a:ln w="38100">
                          <a:noFill/>
                          <a:miter/>
                        </a:ln>
                      </p:spPr>
                    </p:pic>
                  </p:oleObj>
                </mc:Fallback>
              </mc:AlternateContent>
            </a:graphicData>
          </a:graphic>
        </p:graphicFrame>
        <p:sp>
          <p:nvSpPr>
            <p:cNvPr id="65616" name="Oval 16"/>
            <p:cNvSpPr/>
            <p:nvPr/>
          </p:nvSpPr>
          <p:spPr>
            <a:xfrm>
              <a:off x="912" y="159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617" name="Oval 17"/>
            <p:cNvSpPr/>
            <p:nvPr/>
          </p:nvSpPr>
          <p:spPr>
            <a:xfrm>
              <a:off x="1056" y="130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618" name="Oval 18"/>
            <p:cNvSpPr/>
            <p:nvPr/>
          </p:nvSpPr>
          <p:spPr>
            <a:xfrm>
              <a:off x="1392" y="1161"/>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619" name="Oval 19"/>
            <p:cNvSpPr/>
            <p:nvPr/>
          </p:nvSpPr>
          <p:spPr>
            <a:xfrm>
              <a:off x="1824" y="159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620" name="Oval 20"/>
            <p:cNvSpPr/>
            <p:nvPr/>
          </p:nvSpPr>
          <p:spPr>
            <a:xfrm>
              <a:off x="1680" y="130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621" name="Oval 21"/>
            <p:cNvSpPr/>
            <p:nvPr/>
          </p:nvSpPr>
          <p:spPr>
            <a:xfrm>
              <a:off x="1680" y="1881"/>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622" name="Oval 22"/>
            <p:cNvSpPr/>
            <p:nvPr/>
          </p:nvSpPr>
          <p:spPr>
            <a:xfrm>
              <a:off x="1056" y="1881"/>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623" name="Oval 23"/>
            <p:cNvSpPr/>
            <p:nvPr/>
          </p:nvSpPr>
          <p:spPr>
            <a:xfrm>
              <a:off x="1392" y="202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65624" name="Object 11"/>
            <p:cNvGraphicFramePr>
              <a:graphicFrameLocks noChangeAspect="1"/>
            </p:cNvGraphicFramePr>
            <p:nvPr/>
          </p:nvGraphicFramePr>
          <p:xfrm>
            <a:off x="991" y="1407"/>
            <a:ext cx="209" cy="273"/>
          </p:xfrm>
          <a:graphic>
            <a:graphicData uri="http://schemas.openxmlformats.org/presentationml/2006/ole">
              <mc:AlternateContent xmlns:mc="http://schemas.openxmlformats.org/markup-compatibility/2006">
                <mc:Choice xmlns:v="urn:schemas-microsoft-com:vml" Requires="v">
                  <p:oleObj r:id="rId9" imgW="152400" imgH="215900" progId="Equation.3">
                    <p:embed/>
                  </p:oleObj>
                </mc:Choice>
                <mc:Fallback>
                  <p:oleObj r:id="rId9" imgW="152400" imgH="215900" progId="Equation.3">
                    <p:embed/>
                    <p:pic>
                      <p:nvPicPr>
                        <p:cNvPr id="0" name="图片 3423"/>
                        <p:cNvPicPr/>
                        <p:nvPr/>
                      </p:nvPicPr>
                      <p:blipFill>
                        <a:blip r:embed="rId10"/>
                        <a:stretch>
                          <a:fillRect/>
                        </a:stretch>
                      </p:blipFill>
                      <p:spPr>
                        <a:xfrm>
                          <a:off x="991" y="1407"/>
                          <a:ext cx="209" cy="273"/>
                        </a:xfrm>
                        <a:prstGeom prst="rect">
                          <a:avLst/>
                        </a:prstGeom>
                        <a:noFill/>
                        <a:ln w="38100">
                          <a:noFill/>
                          <a:miter/>
                        </a:ln>
                      </p:spPr>
                    </p:pic>
                  </p:oleObj>
                </mc:Fallback>
              </mc:AlternateContent>
            </a:graphicData>
          </a:graphic>
        </p:graphicFrame>
        <p:graphicFrame>
          <p:nvGraphicFramePr>
            <p:cNvPr id="65625" name="Object 12"/>
            <p:cNvGraphicFramePr>
              <a:graphicFrameLocks noChangeAspect="1"/>
            </p:cNvGraphicFramePr>
            <p:nvPr/>
          </p:nvGraphicFramePr>
          <p:xfrm>
            <a:off x="1463" y="960"/>
            <a:ext cx="226" cy="273"/>
          </p:xfrm>
          <a:graphic>
            <a:graphicData uri="http://schemas.openxmlformats.org/presentationml/2006/ole">
              <mc:AlternateContent xmlns:mc="http://schemas.openxmlformats.org/markup-compatibility/2006">
                <mc:Choice xmlns:v="urn:schemas-microsoft-com:vml" Requires="v">
                  <p:oleObj r:id="rId11" imgW="165100" imgH="215900" progId="Equation.3">
                    <p:embed/>
                  </p:oleObj>
                </mc:Choice>
                <mc:Fallback>
                  <p:oleObj r:id="rId11" imgW="165100" imgH="215900" progId="Equation.3">
                    <p:embed/>
                    <p:pic>
                      <p:nvPicPr>
                        <p:cNvPr id="0" name="图片 3426"/>
                        <p:cNvPicPr/>
                        <p:nvPr/>
                      </p:nvPicPr>
                      <p:blipFill>
                        <a:blip r:embed="rId12"/>
                        <a:stretch>
                          <a:fillRect/>
                        </a:stretch>
                      </p:blipFill>
                      <p:spPr>
                        <a:xfrm>
                          <a:off x="1463" y="960"/>
                          <a:ext cx="226" cy="273"/>
                        </a:xfrm>
                        <a:prstGeom prst="rect">
                          <a:avLst/>
                        </a:prstGeom>
                        <a:noFill/>
                        <a:ln w="38100">
                          <a:noFill/>
                          <a:miter/>
                        </a:ln>
                      </p:spPr>
                    </p:pic>
                  </p:oleObj>
                </mc:Fallback>
              </mc:AlternateContent>
            </a:graphicData>
          </a:graphic>
        </p:graphicFrame>
        <p:graphicFrame>
          <p:nvGraphicFramePr>
            <p:cNvPr id="65626" name="Object 13"/>
            <p:cNvGraphicFramePr>
              <a:graphicFrameLocks noChangeAspect="1"/>
            </p:cNvGraphicFramePr>
            <p:nvPr/>
          </p:nvGraphicFramePr>
          <p:xfrm>
            <a:off x="1872" y="1391"/>
            <a:ext cx="209" cy="289"/>
          </p:xfrm>
          <a:graphic>
            <a:graphicData uri="http://schemas.openxmlformats.org/presentationml/2006/ole">
              <mc:AlternateContent xmlns:mc="http://schemas.openxmlformats.org/markup-compatibility/2006">
                <mc:Choice xmlns:v="urn:schemas-microsoft-com:vml" Requires="v">
                  <p:oleObj r:id="rId13" imgW="152400" imgH="228600" progId="Equation.3">
                    <p:embed/>
                  </p:oleObj>
                </mc:Choice>
                <mc:Fallback>
                  <p:oleObj r:id="rId13" imgW="152400" imgH="228600" progId="Equation.3">
                    <p:embed/>
                    <p:pic>
                      <p:nvPicPr>
                        <p:cNvPr id="0" name="图片 3424"/>
                        <p:cNvPicPr/>
                        <p:nvPr/>
                      </p:nvPicPr>
                      <p:blipFill>
                        <a:blip r:embed="rId14"/>
                        <a:stretch>
                          <a:fillRect/>
                        </a:stretch>
                      </p:blipFill>
                      <p:spPr>
                        <a:xfrm>
                          <a:off x="1872" y="1391"/>
                          <a:ext cx="209" cy="289"/>
                        </a:xfrm>
                        <a:prstGeom prst="rect">
                          <a:avLst/>
                        </a:prstGeom>
                        <a:noFill/>
                        <a:ln w="38100">
                          <a:noFill/>
                          <a:miter/>
                        </a:ln>
                      </p:spPr>
                    </p:pic>
                  </p:oleObj>
                </mc:Fallback>
              </mc:AlternateContent>
            </a:graphicData>
          </a:graphic>
        </p:graphicFrame>
        <p:graphicFrame>
          <p:nvGraphicFramePr>
            <p:cNvPr id="65627" name="Object 14"/>
            <p:cNvGraphicFramePr>
              <a:graphicFrameLocks noChangeAspect="1"/>
            </p:cNvGraphicFramePr>
            <p:nvPr/>
          </p:nvGraphicFramePr>
          <p:xfrm>
            <a:off x="1432" y="2023"/>
            <a:ext cx="226" cy="273"/>
          </p:xfrm>
          <a:graphic>
            <a:graphicData uri="http://schemas.openxmlformats.org/presentationml/2006/ole">
              <mc:AlternateContent xmlns:mc="http://schemas.openxmlformats.org/markup-compatibility/2006">
                <mc:Choice xmlns:v="urn:schemas-microsoft-com:vml" Requires="v">
                  <p:oleObj r:id="rId15" imgW="165100" imgH="215900" progId="Equation.3">
                    <p:embed/>
                  </p:oleObj>
                </mc:Choice>
                <mc:Fallback>
                  <p:oleObj r:id="rId15" imgW="165100" imgH="215900" progId="Equation.3">
                    <p:embed/>
                    <p:pic>
                      <p:nvPicPr>
                        <p:cNvPr id="0" name="图片 3427"/>
                        <p:cNvPicPr/>
                        <p:nvPr/>
                      </p:nvPicPr>
                      <p:blipFill>
                        <a:blip r:embed="rId16"/>
                        <a:stretch>
                          <a:fillRect/>
                        </a:stretch>
                      </p:blipFill>
                      <p:spPr>
                        <a:xfrm>
                          <a:off x="1432" y="2023"/>
                          <a:ext cx="226" cy="273"/>
                        </a:xfrm>
                        <a:prstGeom prst="rect">
                          <a:avLst/>
                        </a:prstGeom>
                        <a:noFill/>
                        <a:ln w="38100">
                          <a:noFill/>
                          <a:miter/>
                        </a:ln>
                      </p:spPr>
                    </p:pic>
                  </p:oleObj>
                </mc:Fallback>
              </mc:AlternateContent>
            </a:graphicData>
          </a:graphic>
        </p:graphicFrame>
        <p:sp>
          <p:nvSpPr>
            <p:cNvPr id="65628" name="Text Box 71"/>
            <p:cNvSpPr txBox="1"/>
            <p:nvPr/>
          </p:nvSpPr>
          <p:spPr>
            <a:xfrm rot="2334955">
              <a:off x="1767" y="1660"/>
              <a:ext cx="189" cy="23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800" dirty="0">
                  <a:latin typeface="Arial" panose="020B0604020202020204" pitchFamily="34" charset="0"/>
                  <a:ea typeface="微软雅黑" panose="020B0503020204020204" pitchFamily="34" charset="-122"/>
                </a:rPr>
                <a:t>v</a:t>
              </a:r>
              <a:endParaRPr lang="en-US" altLang="zh-CN" sz="1800" dirty="0">
                <a:latin typeface="Arial" panose="020B0604020202020204" pitchFamily="34" charset="0"/>
                <a:ea typeface="微软雅黑" panose="020B0503020204020204" pitchFamily="34" charset="-122"/>
              </a:endParaRPr>
            </a:p>
          </p:txBody>
        </p:sp>
      </p:grpSp>
      <p:sp>
        <p:nvSpPr>
          <p:cNvPr id="43080" name="Text Box 72"/>
          <p:cNvSpPr txBox="1"/>
          <p:nvPr/>
        </p:nvSpPr>
        <p:spPr>
          <a:xfrm>
            <a:off x="3214688" y="5572125"/>
            <a:ext cx="5715000" cy="8699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buFontTx/>
              <a:buNone/>
            </a:pPr>
            <a:r>
              <a:rPr lang="zh-CN" altLang="en-US" sz="1800" b="1" dirty="0">
                <a:solidFill>
                  <a:srgbClr val="CC3300"/>
                </a:solidFill>
                <a:latin typeface="Arial" panose="020B0604020202020204" pitchFamily="34" charset="0"/>
                <a:ea typeface="微软雅黑" panose="020B0503020204020204" pitchFamily="34" charset="-122"/>
              </a:rPr>
              <a:t>        </a:t>
            </a:r>
            <a:r>
              <a:rPr lang="en-US" altLang="zh-CN" sz="1800" b="1" dirty="0">
                <a:solidFill>
                  <a:srgbClr val="CC3300"/>
                </a:solidFill>
                <a:latin typeface="Arial" panose="020B0604020202020204" pitchFamily="34" charset="0"/>
                <a:ea typeface="微软雅黑" panose="020B0503020204020204" pitchFamily="34" charset="-122"/>
              </a:rPr>
              <a:t>F(s)</a:t>
            </a:r>
            <a:r>
              <a:rPr lang="zh-CN" altLang="en-US" sz="1800" b="1" dirty="0">
                <a:solidFill>
                  <a:srgbClr val="CC3300"/>
                </a:solidFill>
                <a:latin typeface="Arial" panose="020B0604020202020204" pitchFamily="34" charset="0"/>
                <a:ea typeface="微软雅黑" panose="020B0503020204020204" pitchFamily="34" charset="-122"/>
              </a:rPr>
              <a:t>的一个零点被红色围线顺时针包围的情况下，蓝色围线顺时针包围坐标原点一次</a:t>
            </a:r>
            <a:endParaRPr lang="en-US" altLang="zh-CN" sz="1800" b="1" dirty="0">
              <a:solidFill>
                <a:srgbClr val="CC3300"/>
              </a:solidFill>
              <a:latin typeface="Arial" panose="020B0604020202020204" pitchFamily="34" charset="0"/>
              <a:ea typeface="微软雅黑" panose="020B0503020204020204" pitchFamily="34" charset="-122"/>
            </a:endParaRPr>
          </a:p>
        </p:txBody>
      </p:sp>
      <p:grpSp>
        <p:nvGrpSpPr>
          <p:cNvPr id="3" name="Group 97"/>
          <p:cNvGrpSpPr/>
          <p:nvPr/>
        </p:nvGrpSpPr>
        <p:grpSpPr>
          <a:xfrm>
            <a:off x="304800" y="3810000"/>
            <a:ext cx="3886200" cy="2528888"/>
            <a:chOff x="192" y="2400"/>
            <a:chExt cx="2448" cy="1593"/>
          </a:xfrm>
        </p:grpSpPr>
        <p:sp>
          <p:nvSpPr>
            <p:cNvPr id="65586" name="Line 73"/>
            <p:cNvSpPr/>
            <p:nvPr/>
          </p:nvSpPr>
          <p:spPr>
            <a:xfrm flipV="1">
              <a:off x="1424" y="2400"/>
              <a:ext cx="0" cy="1516"/>
            </a:xfrm>
            <a:prstGeom prst="line">
              <a:avLst/>
            </a:prstGeom>
            <a:ln w="28575" cap="flat" cmpd="sng">
              <a:solidFill>
                <a:schemeClr val="tx1"/>
              </a:solidFill>
              <a:prstDash val="solid"/>
              <a:headEnd type="none" w="med" len="med"/>
              <a:tailEnd type="triangle" w="med" len="med"/>
            </a:ln>
          </p:spPr>
        </p:sp>
        <p:sp>
          <p:nvSpPr>
            <p:cNvPr id="65587" name="Text Box 74"/>
            <p:cNvSpPr txBox="1"/>
            <p:nvPr/>
          </p:nvSpPr>
          <p:spPr>
            <a:xfrm>
              <a:off x="1484" y="2400"/>
              <a:ext cx="64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F(s) plane</a:t>
              </a:r>
              <a:endParaRPr lang="en-US" altLang="zh-CN" sz="1400" b="1" dirty="0">
                <a:latin typeface="Arial" panose="020B0604020202020204" pitchFamily="34" charset="0"/>
                <a:ea typeface="微软雅黑" panose="020B0503020204020204" pitchFamily="34" charset="-122"/>
              </a:endParaRPr>
            </a:p>
          </p:txBody>
        </p:sp>
        <p:sp>
          <p:nvSpPr>
            <p:cNvPr id="65588" name="Text Box 75"/>
            <p:cNvSpPr txBox="1"/>
            <p:nvPr/>
          </p:nvSpPr>
          <p:spPr>
            <a:xfrm>
              <a:off x="192" y="3801"/>
              <a:ext cx="66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Contour B</a:t>
              </a:r>
              <a:endParaRPr lang="en-US" altLang="zh-CN" sz="1400" b="1" dirty="0">
                <a:latin typeface="Arial" panose="020B0604020202020204" pitchFamily="34" charset="0"/>
                <a:ea typeface="微软雅黑" panose="020B0503020204020204" pitchFamily="34" charset="-122"/>
              </a:endParaRPr>
            </a:p>
          </p:txBody>
        </p:sp>
        <p:sp>
          <p:nvSpPr>
            <p:cNvPr id="65589" name="Line 76"/>
            <p:cNvSpPr/>
            <p:nvPr/>
          </p:nvSpPr>
          <p:spPr>
            <a:xfrm flipV="1">
              <a:off x="336" y="3510"/>
              <a:ext cx="596" cy="330"/>
            </a:xfrm>
            <a:prstGeom prst="line">
              <a:avLst/>
            </a:prstGeom>
            <a:ln w="19050" cap="flat" cmpd="sng">
              <a:solidFill>
                <a:srgbClr val="3399FF"/>
              </a:solidFill>
              <a:prstDash val="dash"/>
              <a:headEnd type="none" w="med" len="med"/>
              <a:tailEnd type="triangle" w="med" len="med"/>
            </a:ln>
          </p:spPr>
        </p:sp>
        <p:sp>
          <p:nvSpPr>
            <p:cNvPr id="65590" name="Line 77"/>
            <p:cNvSpPr/>
            <p:nvPr/>
          </p:nvSpPr>
          <p:spPr>
            <a:xfrm>
              <a:off x="384" y="3273"/>
              <a:ext cx="2256" cy="0"/>
            </a:xfrm>
            <a:prstGeom prst="line">
              <a:avLst/>
            </a:prstGeom>
            <a:ln w="28575" cap="flat" cmpd="sng">
              <a:solidFill>
                <a:schemeClr val="tx1"/>
              </a:solidFill>
              <a:prstDash val="solid"/>
              <a:headEnd type="none" w="med" len="med"/>
              <a:tailEnd type="triangle" w="med" len="med"/>
            </a:ln>
          </p:spPr>
        </p:sp>
        <p:sp>
          <p:nvSpPr>
            <p:cNvPr id="65591" name="Oval 78"/>
            <p:cNvSpPr/>
            <p:nvPr/>
          </p:nvSpPr>
          <p:spPr>
            <a:xfrm>
              <a:off x="960" y="2841"/>
              <a:ext cx="912" cy="864"/>
            </a:xfrm>
            <a:prstGeom prst="ellipse">
              <a:avLst/>
            </a:prstGeom>
            <a:noFill/>
            <a:ln w="28575" cap="flat" cmpd="sng">
              <a:solidFill>
                <a:srgbClr val="0000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65592" name="Object 3"/>
            <p:cNvGraphicFramePr>
              <a:graphicFrameLocks noChangeAspect="1"/>
            </p:cNvGraphicFramePr>
            <p:nvPr/>
          </p:nvGraphicFramePr>
          <p:xfrm>
            <a:off x="1006" y="3272"/>
            <a:ext cx="194" cy="145"/>
          </p:xfrm>
          <a:graphic>
            <a:graphicData uri="http://schemas.openxmlformats.org/presentationml/2006/ole">
              <mc:AlternateContent xmlns:mc="http://schemas.openxmlformats.org/markup-compatibility/2006">
                <mc:Choice xmlns:v="urn:schemas-microsoft-com:vml" Requires="v">
                  <p:oleObj r:id="rId5" imgW="203200" imgH="165100" progId="Equation.3">
                    <p:embed/>
                  </p:oleObj>
                </mc:Choice>
                <mc:Fallback>
                  <p:oleObj r:id="rId5" imgW="203200" imgH="165100" progId="Equation.3">
                    <p:embed/>
                    <p:pic>
                      <p:nvPicPr>
                        <p:cNvPr id="0" name="图片 3428"/>
                        <p:cNvPicPr/>
                        <p:nvPr/>
                      </p:nvPicPr>
                      <p:blipFill>
                        <a:blip r:embed="rId6"/>
                        <a:stretch>
                          <a:fillRect/>
                        </a:stretch>
                      </p:blipFill>
                      <p:spPr>
                        <a:xfrm>
                          <a:off x="1006" y="3272"/>
                          <a:ext cx="194" cy="145"/>
                        </a:xfrm>
                        <a:prstGeom prst="rect">
                          <a:avLst/>
                        </a:prstGeom>
                        <a:noFill/>
                        <a:ln w="38100">
                          <a:noFill/>
                          <a:miter/>
                        </a:ln>
                      </p:spPr>
                    </p:pic>
                  </p:oleObj>
                </mc:Fallback>
              </mc:AlternateContent>
            </a:graphicData>
          </a:graphic>
        </p:graphicFrame>
        <p:graphicFrame>
          <p:nvGraphicFramePr>
            <p:cNvPr id="65593" name="Object 4"/>
            <p:cNvGraphicFramePr>
              <a:graphicFrameLocks noChangeAspect="1"/>
            </p:cNvGraphicFramePr>
            <p:nvPr/>
          </p:nvGraphicFramePr>
          <p:xfrm>
            <a:off x="1931" y="3273"/>
            <a:ext cx="85" cy="145"/>
          </p:xfrm>
          <a:graphic>
            <a:graphicData uri="http://schemas.openxmlformats.org/presentationml/2006/ole">
              <mc:AlternateContent xmlns:mc="http://schemas.openxmlformats.org/markup-compatibility/2006">
                <mc:Choice xmlns:v="urn:schemas-microsoft-com:vml" Requires="v">
                  <p:oleObj r:id="rId17" imgW="88900" imgH="164465" progId="Equation.3">
                    <p:embed/>
                  </p:oleObj>
                </mc:Choice>
                <mc:Fallback>
                  <p:oleObj r:id="rId17" imgW="88900" imgH="164465" progId="Equation.3">
                    <p:embed/>
                    <p:pic>
                      <p:nvPicPr>
                        <p:cNvPr id="0" name="图片 3429"/>
                        <p:cNvPicPr/>
                        <p:nvPr/>
                      </p:nvPicPr>
                      <p:blipFill>
                        <a:blip r:embed="rId8"/>
                        <a:stretch>
                          <a:fillRect/>
                        </a:stretch>
                      </p:blipFill>
                      <p:spPr>
                        <a:xfrm>
                          <a:off x="1931" y="3273"/>
                          <a:ext cx="85" cy="145"/>
                        </a:xfrm>
                        <a:prstGeom prst="rect">
                          <a:avLst/>
                        </a:prstGeom>
                        <a:noFill/>
                        <a:ln w="38100">
                          <a:noFill/>
                          <a:miter/>
                        </a:ln>
                      </p:spPr>
                    </p:pic>
                  </p:oleObj>
                </mc:Fallback>
              </mc:AlternateContent>
            </a:graphicData>
          </a:graphic>
        </p:graphicFrame>
        <p:sp>
          <p:nvSpPr>
            <p:cNvPr id="65594" name="Oval 81"/>
            <p:cNvSpPr/>
            <p:nvPr/>
          </p:nvSpPr>
          <p:spPr>
            <a:xfrm>
              <a:off x="912" y="322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595" name="Oval 82"/>
            <p:cNvSpPr/>
            <p:nvPr/>
          </p:nvSpPr>
          <p:spPr>
            <a:xfrm>
              <a:off x="1056" y="2937"/>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596" name="Oval 83"/>
            <p:cNvSpPr/>
            <p:nvPr/>
          </p:nvSpPr>
          <p:spPr>
            <a:xfrm>
              <a:off x="1392" y="279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597" name="Oval 84"/>
            <p:cNvSpPr/>
            <p:nvPr/>
          </p:nvSpPr>
          <p:spPr>
            <a:xfrm>
              <a:off x="1824" y="322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598" name="Oval 85"/>
            <p:cNvSpPr/>
            <p:nvPr/>
          </p:nvSpPr>
          <p:spPr>
            <a:xfrm>
              <a:off x="1680" y="2937"/>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599" name="Oval 86"/>
            <p:cNvSpPr/>
            <p:nvPr/>
          </p:nvSpPr>
          <p:spPr>
            <a:xfrm>
              <a:off x="1680" y="351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600" name="Oval 87"/>
            <p:cNvSpPr/>
            <p:nvPr/>
          </p:nvSpPr>
          <p:spPr>
            <a:xfrm>
              <a:off x="1056" y="351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5601" name="Oval 88"/>
            <p:cNvSpPr/>
            <p:nvPr/>
          </p:nvSpPr>
          <p:spPr>
            <a:xfrm>
              <a:off x="1392" y="3657"/>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65602" name="Object 5"/>
            <p:cNvGraphicFramePr>
              <a:graphicFrameLocks noChangeAspect="1"/>
            </p:cNvGraphicFramePr>
            <p:nvPr/>
          </p:nvGraphicFramePr>
          <p:xfrm>
            <a:off x="528" y="3026"/>
            <a:ext cx="427" cy="223"/>
          </p:xfrm>
          <a:graphic>
            <a:graphicData uri="http://schemas.openxmlformats.org/presentationml/2006/ole">
              <mc:AlternateContent xmlns:mc="http://schemas.openxmlformats.org/markup-compatibility/2006">
                <mc:Choice xmlns:v="urn:schemas-microsoft-com:vml" Requires="v">
                  <p:oleObj r:id="rId18" imgW="381000" imgH="215900" progId="Equation.3">
                    <p:embed/>
                  </p:oleObj>
                </mc:Choice>
                <mc:Fallback>
                  <p:oleObj r:id="rId18" imgW="381000" imgH="215900" progId="Equation.3">
                    <p:embed/>
                    <p:pic>
                      <p:nvPicPr>
                        <p:cNvPr id="0" name="图片 3425"/>
                        <p:cNvPicPr/>
                        <p:nvPr/>
                      </p:nvPicPr>
                      <p:blipFill>
                        <a:blip r:embed="rId19"/>
                        <a:stretch>
                          <a:fillRect/>
                        </a:stretch>
                      </p:blipFill>
                      <p:spPr>
                        <a:xfrm>
                          <a:off x="528" y="3026"/>
                          <a:ext cx="427" cy="223"/>
                        </a:xfrm>
                        <a:prstGeom prst="rect">
                          <a:avLst/>
                        </a:prstGeom>
                        <a:noFill/>
                        <a:ln w="38100">
                          <a:noFill/>
                          <a:miter/>
                        </a:ln>
                      </p:spPr>
                    </p:pic>
                  </p:oleObj>
                </mc:Fallback>
              </mc:AlternateContent>
            </a:graphicData>
          </a:graphic>
        </p:graphicFrame>
        <p:sp>
          <p:nvSpPr>
            <p:cNvPr id="65603" name="Text Box 90"/>
            <p:cNvSpPr txBox="1"/>
            <p:nvPr/>
          </p:nvSpPr>
          <p:spPr>
            <a:xfrm rot="2334955">
              <a:off x="1767" y="3292"/>
              <a:ext cx="189" cy="23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800" dirty="0">
                  <a:latin typeface="Arial" panose="020B0604020202020204" pitchFamily="34" charset="0"/>
                  <a:ea typeface="微软雅黑" panose="020B0503020204020204" pitchFamily="34" charset="-122"/>
                </a:rPr>
                <a:t>v</a:t>
              </a:r>
              <a:endParaRPr lang="en-US" altLang="zh-CN" sz="1800" dirty="0">
                <a:latin typeface="Arial" panose="020B0604020202020204" pitchFamily="34" charset="0"/>
                <a:ea typeface="微软雅黑" panose="020B0503020204020204" pitchFamily="34" charset="-122"/>
              </a:endParaRPr>
            </a:p>
          </p:txBody>
        </p:sp>
        <p:graphicFrame>
          <p:nvGraphicFramePr>
            <p:cNvPr id="65604" name="Object 6"/>
            <p:cNvGraphicFramePr>
              <a:graphicFrameLocks noChangeAspect="1"/>
            </p:cNvGraphicFramePr>
            <p:nvPr/>
          </p:nvGraphicFramePr>
          <p:xfrm>
            <a:off x="1431" y="2592"/>
            <a:ext cx="456" cy="223"/>
          </p:xfrm>
          <a:graphic>
            <a:graphicData uri="http://schemas.openxmlformats.org/presentationml/2006/ole">
              <mc:AlternateContent xmlns:mc="http://schemas.openxmlformats.org/markup-compatibility/2006">
                <mc:Choice xmlns:v="urn:schemas-microsoft-com:vml" Requires="v">
                  <p:oleObj r:id="rId20" imgW="405765" imgH="215900" progId="Equation.3">
                    <p:embed/>
                  </p:oleObj>
                </mc:Choice>
                <mc:Fallback>
                  <p:oleObj r:id="rId20" imgW="405765" imgH="215900" progId="Equation.3">
                    <p:embed/>
                    <p:pic>
                      <p:nvPicPr>
                        <p:cNvPr id="0" name="图片 3431"/>
                        <p:cNvPicPr/>
                        <p:nvPr/>
                      </p:nvPicPr>
                      <p:blipFill>
                        <a:blip r:embed="rId21"/>
                        <a:stretch>
                          <a:fillRect/>
                        </a:stretch>
                      </p:blipFill>
                      <p:spPr>
                        <a:xfrm>
                          <a:off x="1431" y="2592"/>
                          <a:ext cx="456" cy="223"/>
                        </a:xfrm>
                        <a:prstGeom prst="rect">
                          <a:avLst/>
                        </a:prstGeom>
                        <a:noFill/>
                        <a:ln w="38100">
                          <a:noFill/>
                          <a:miter/>
                        </a:ln>
                      </p:spPr>
                    </p:pic>
                  </p:oleObj>
                </mc:Fallback>
              </mc:AlternateContent>
            </a:graphicData>
          </a:graphic>
        </p:graphicFrame>
        <p:graphicFrame>
          <p:nvGraphicFramePr>
            <p:cNvPr id="65605" name="Object 7"/>
            <p:cNvGraphicFramePr>
              <a:graphicFrameLocks noChangeAspect="1"/>
            </p:cNvGraphicFramePr>
            <p:nvPr/>
          </p:nvGraphicFramePr>
          <p:xfrm>
            <a:off x="1879" y="3035"/>
            <a:ext cx="441" cy="236"/>
          </p:xfrm>
          <a:graphic>
            <a:graphicData uri="http://schemas.openxmlformats.org/presentationml/2006/ole">
              <mc:AlternateContent xmlns:mc="http://schemas.openxmlformats.org/markup-compatibility/2006">
                <mc:Choice xmlns:v="urn:schemas-microsoft-com:vml" Requires="v">
                  <p:oleObj r:id="rId22" imgW="393700" imgH="228600" progId="Equation.3">
                    <p:embed/>
                  </p:oleObj>
                </mc:Choice>
                <mc:Fallback>
                  <p:oleObj r:id="rId22" imgW="393700" imgH="228600" progId="Equation.3">
                    <p:embed/>
                    <p:pic>
                      <p:nvPicPr>
                        <p:cNvPr id="0" name="图片 3433"/>
                        <p:cNvPicPr/>
                        <p:nvPr/>
                      </p:nvPicPr>
                      <p:blipFill>
                        <a:blip r:embed="rId23"/>
                        <a:stretch>
                          <a:fillRect/>
                        </a:stretch>
                      </p:blipFill>
                      <p:spPr>
                        <a:xfrm>
                          <a:off x="1879" y="3035"/>
                          <a:ext cx="441" cy="236"/>
                        </a:xfrm>
                        <a:prstGeom prst="rect">
                          <a:avLst/>
                        </a:prstGeom>
                        <a:noFill/>
                        <a:ln w="38100">
                          <a:noFill/>
                          <a:miter/>
                        </a:ln>
                      </p:spPr>
                    </p:pic>
                  </p:oleObj>
                </mc:Fallback>
              </mc:AlternateContent>
            </a:graphicData>
          </a:graphic>
        </p:graphicFrame>
        <p:graphicFrame>
          <p:nvGraphicFramePr>
            <p:cNvPr id="65606" name="Object 8"/>
            <p:cNvGraphicFramePr>
              <a:graphicFrameLocks noChangeAspect="1"/>
            </p:cNvGraphicFramePr>
            <p:nvPr/>
          </p:nvGraphicFramePr>
          <p:xfrm>
            <a:off x="1417" y="3713"/>
            <a:ext cx="455" cy="223"/>
          </p:xfrm>
          <a:graphic>
            <a:graphicData uri="http://schemas.openxmlformats.org/presentationml/2006/ole">
              <mc:AlternateContent xmlns:mc="http://schemas.openxmlformats.org/markup-compatibility/2006">
                <mc:Choice xmlns:v="urn:schemas-microsoft-com:vml" Requires="v">
                  <p:oleObj r:id="rId24" imgW="405765" imgH="215900" progId="Equation.3">
                    <p:embed/>
                  </p:oleObj>
                </mc:Choice>
                <mc:Fallback>
                  <p:oleObj r:id="rId24" imgW="405765" imgH="215900" progId="Equation.3">
                    <p:embed/>
                    <p:pic>
                      <p:nvPicPr>
                        <p:cNvPr id="0" name="图片 3430"/>
                        <p:cNvPicPr/>
                        <p:nvPr/>
                      </p:nvPicPr>
                      <p:blipFill>
                        <a:blip r:embed="rId25"/>
                        <a:stretch>
                          <a:fillRect/>
                        </a:stretch>
                      </p:blipFill>
                      <p:spPr>
                        <a:xfrm>
                          <a:off x="1417" y="3713"/>
                          <a:ext cx="455" cy="223"/>
                        </a:xfrm>
                        <a:prstGeom prst="rect">
                          <a:avLst/>
                        </a:prstGeom>
                        <a:noFill/>
                        <a:ln w="38100">
                          <a:noFill/>
                          <a:miter/>
                        </a:ln>
                      </p:spPr>
                    </p:pic>
                  </p:oleObj>
                </mc:Fallback>
              </mc:AlternateContent>
            </a:graphicData>
          </a:graphic>
        </p:graphicFrame>
      </p:gr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blinds(horizontal)">
                                      <p:cBhvr>
                                        <p:cTn id="7" dur="500"/>
                                        <p:tgtEl>
                                          <p:spTgt spid="430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3074"/>
                                        </p:tgtEl>
                                        <p:attrNameLst>
                                          <p:attrName>style.visibility</p:attrName>
                                        </p:attrNameLst>
                                      </p:cBhvr>
                                      <p:to>
                                        <p:strVal val="visible"/>
                                      </p:to>
                                    </p:set>
                                    <p:animEffect transition="in" filter="wipe(up)">
                                      <p:cBhvr>
                                        <p:cTn id="17" dur="500"/>
                                        <p:tgtEl>
                                          <p:spTgt spid="4307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3016"/>
                                        </p:tgtEl>
                                        <p:attrNameLst>
                                          <p:attrName>style.visibility</p:attrName>
                                        </p:attrNameLst>
                                      </p:cBhvr>
                                      <p:to>
                                        <p:strVal val="visible"/>
                                      </p:to>
                                    </p:set>
                                    <p:animEffect transition="in" filter="blinds(horizontal)">
                                      <p:cBhvr>
                                        <p:cTn id="22" dur="500"/>
                                        <p:tgtEl>
                                          <p:spTgt spid="430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103"/>
                                        </p:tgtEl>
                                        <p:attrNameLst>
                                          <p:attrName>style.visibility</p:attrName>
                                        </p:attrNameLst>
                                      </p:cBhvr>
                                      <p:to>
                                        <p:strVal val="visible"/>
                                      </p:to>
                                    </p:set>
                                    <p:animEffect transition="in" filter="blinds(horizontal)">
                                      <p:cBhvr>
                                        <p:cTn id="27" dur="500"/>
                                        <p:tgtEl>
                                          <p:spTgt spid="4310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3080"/>
                                        </p:tgtEl>
                                        <p:attrNameLst>
                                          <p:attrName>style.visibility</p:attrName>
                                        </p:attrNameLst>
                                      </p:cBhvr>
                                      <p:to>
                                        <p:strVal val="visible"/>
                                      </p:to>
                                    </p:set>
                                    <p:animEffect transition="in" filter="dissolve">
                                      <p:cBhvr>
                                        <p:cTn id="37" dur="500"/>
                                        <p:tgtEl>
                                          <p:spTgt spid="4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6" grpId="0"/>
      <p:bldP spid="43074" grpId="0" animBg="1"/>
      <p:bldP spid="4308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44037" name="Object 2"/>
          <p:cNvGraphicFramePr>
            <a:graphicFrameLocks noChangeAspect="1"/>
          </p:cNvGraphicFramePr>
          <p:nvPr/>
        </p:nvGraphicFramePr>
        <p:xfrm>
          <a:off x="2071688" y="500063"/>
          <a:ext cx="1441450" cy="458787"/>
        </p:xfrm>
        <a:graphic>
          <a:graphicData uri="http://schemas.openxmlformats.org/presentationml/2006/ole">
            <mc:AlternateContent xmlns:mc="http://schemas.openxmlformats.org/markup-compatibility/2006">
              <mc:Choice xmlns:v="urn:schemas-microsoft-com:vml" Requires="v">
                <p:oleObj r:id="rId3" imgW="660400" imgH="228600" progId="Equation.3">
                  <p:embed/>
                </p:oleObj>
              </mc:Choice>
              <mc:Fallback>
                <p:oleObj r:id="rId3" imgW="660400" imgH="228600" progId="Equation.3">
                  <p:embed/>
                  <p:pic>
                    <p:nvPicPr>
                      <p:cNvPr id="0" name="图片 3432"/>
                      <p:cNvPicPr/>
                      <p:nvPr/>
                    </p:nvPicPr>
                    <p:blipFill>
                      <a:blip r:embed="rId4"/>
                      <a:stretch>
                        <a:fillRect/>
                      </a:stretch>
                    </p:blipFill>
                    <p:spPr>
                      <a:xfrm>
                        <a:off x="2071688" y="500063"/>
                        <a:ext cx="1441450" cy="458787"/>
                      </a:xfrm>
                      <a:prstGeom prst="rect">
                        <a:avLst/>
                      </a:prstGeom>
                      <a:noFill/>
                      <a:ln w="38100">
                        <a:noFill/>
                        <a:miter/>
                      </a:ln>
                    </p:spPr>
                  </p:pic>
                </p:oleObj>
              </mc:Fallback>
            </mc:AlternateContent>
          </a:graphicData>
        </a:graphic>
      </p:graphicFrame>
      <p:sp>
        <p:nvSpPr>
          <p:cNvPr id="44040" name="Text Box 8"/>
          <p:cNvSpPr txBox="1"/>
          <p:nvPr/>
        </p:nvSpPr>
        <p:spPr>
          <a:xfrm>
            <a:off x="3505200" y="3276600"/>
            <a:ext cx="55721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600" b="1" dirty="0">
                <a:solidFill>
                  <a:srgbClr val="FF3300"/>
                </a:solidFill>
                <a:latin typeface="Arial" panose="020B0604020202020204" pitchFamily="34" charset="0"/>
                <a:ea typeface="微软雅黑" panose="020B0503020204020204" pitchFamily="34" charset="-122"/>
              </a:rPr>
              <a:t>F(s)</a:t>
            </a:r>
            <a:endParaRPr lang="en-US" altLang="zh-CN" sz="1600" b="1" dirty="0">
              <a:solidFill>
                <a:srgbClr val="FF3300"/>
              </a:solidFill>
              <a:latin typeface="Arial" panose="020B0604020202020204" pitchFamily="34" charset="0"/>
              <a:ea typeface="微软雅黑" panose="020B0503020204020204" pitchFamily="34" charset="-122"/>
            </a:endParaRPr>
          </a:p>
        </p:txBody>
      </p:sp>
      <p:graphicFrame>
        <p:nvGraphicFramePr>
          <p:cNvPr id="44055" name="Group 23"/>
          <p:cNvGraphicFramePr>
            <a:graphicFrameLocks noGrp="1"/>
          </p:cNvGraphicFramePr>
          <p:nvPr/>
        </p:nvGraphicFramePr>
        <p:xfrm>
          <a:off x="4419600" y="1371600"/>
          <a:ext cx="4572000" cy="3952877"/>
        </p:xfrm>
        <a:graphic>
          <a:graphicData uri="http://schemas.openxmlformats.org/drawingml/2006/table">
            <a:tbl>
              <a:tblPr/>
              <a:tblGrid>
                <a:gridCol w="1981200">
                  <a:extLst>
                    <a:ext uri="{9D8B030D-6E8A-4147-A177-3AD203B41FA5}">
                      <a16:colId xmlns:a16="http://schemas.microsoft.com/office/drawing/2014/main" val="20000"/>
                    </a:ext>
                  </a:extLst>
                </a:gridCol>
                <a:gridCol w="1489075">
                  <a:extLst>
                    <a:ext uri="{9D8B030D-6E8A-4147-A177-3AD203B41FA5}">
                      <a16:colId xmlns:a16="http://schemas.microsoft.com/office/drawing/2014/main" val="20001"/>
                    </a:ext>
                  </a:extLst>
                </a:gridCol>
                <a:gridCol w="1101725">
                  <a:extLst>
                    <a:ext uri="{9D8B030D-6E8A-4147-A177-3AD203B41FA5}">
                      <a16:colId xmlns:a16="http://schemas.microsoft.com/office/drawing/2014/main" val="20002"/>
                    </a:ext>
                  </a:extLst>
                </a:gridCol>
              </a:tblGrid>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Points</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Magnitude</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Phase</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-180º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891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-135º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j</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-90º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886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-45º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45º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30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-j</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90º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7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-0.707-j0.707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pt-PT"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rPr>
                        <a:t>135º</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4097" name="AutoShape 65"/>
          <p:cNvSpPr/>
          <p:nvPr/>
        </p:nvSpPr>
        <p:spPr>
          <a:xfrm>
            <a:off x="2971800" y="3276600"/>
            <a:ext cx="609600" cy="609600"/>
          </a:xfrm>
          <a:prstGeom prst="downArrow">
            <a:avLst>
              <a:gd name="adj1" fmla="val 50000"/>
              <a:gd name="adj2" fmla="val 25000"/>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44103" name="Text Box 71"/>
          <p:cNvSpPr txBox="1"/>
          <p:nvPr/>
        </p:nvSpPr>
        <p:spPr>
          <a:xfrm>
            <a:off x="3429000" y="5562600"/>
            <a:ext cx="5500688" cy="8715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buFontTx/>
              <a:buNone/>
            </a:pPr>
            <a:r>
              <a:rPr lang="pt-PT" altLang="zh-CN" sz="1800" b="1" dirty="0">
                <a:solidFill>
                  <a:srgbClr val="0000FF"/>
                </a:solidFill>
                <a:latin typeface="Arial" panose="020B0604020202020204" pitchFamily="34" charset="0"/>
                <a:ea typeface="微软雅黑" panose="020B0503020204020204" pitchFamily="34" charset="-122"/>
              </a:rPr>
              <a:t>       A pole inside clockwise </a:t>
            </a:r>
            <a:r>
              <a:rPr lang="pt-PT" altLang="zh-CN" sz="1800" b="1" dirty="0">
                <a:solidFill>
                  <a:srgbClr val="FF0000"/>
                </a:solidFill>
                <a:latin typeface="Arial" panose="020B0604020202020204" pitchFamily="34" charset="0"/>
                <a:ea typeface="微软雅黑" panose="020B0503020204020204" pitchFamily="34" charset="-122"/>
              </a:rPr>
              <a:t>red contour</a:t>
            </a:r>
            <a:r>
              <a:rPr lang="pt-PT" altLang="zh-CN" sz="1800" b="1" dirty="0">
                <a:solidFill>
                  <a:srgbClr val="0000FF"/>
                </a:solidFill>
                <a:latin typeface="Arial" panose="020B0604020202020204" pitchFamily="34" charset="0"/>
                <a:ea typeface="微软雅黑" panose="020B0503020204020204" pitchFamily="34" charset="-122"/>
              </a:rPr>
              <a:t>. Blue contour encircles origin once c.clockwise</a:t>
            </a:r>
            <a:endParaRPr lang="en-US" altLang="zh-CN" sz="1800" b="1" dirty="0">
              <a:solidFill>
                <a:srgbClr val="0000FF"/>
              </a:solidFill>
              <a:latin typeface="Arial" panose="020B0604020202020204" pitchFamily="34" charset="0"/>
              <a:ea typeface="微软雅黑" panose="020B0503020204020204" pitchFamily="34" charset="-122"/>
            </a:endParaRPr>
          </a:p>
        </p:txBody>
      </p:sp>
      <p:grpSp>
        <p:nvGrpSpPr>
          <p:cNvPr id="2" name="Group 97"/>
          <p:cNvGrpSpPr/>
          <p:nvPr/>
        </p:nvGrpSpPr>
        <p:grpSpPr>
          <a:xfrm>
            <a:off x="304800" y="3810000"/>
            <a:ext cx="3886200" cy="2528888"/>
            <a:chOff x="192" y="2400"/>
            <a:chExt cx="2448" cy="1593"/>
          </a:xfrm>
        </p:grpSpPr>
        <p:sp>
          <p:nvSpPr>
            <p:cNvPr id="66634" name="Line 72"/>
            <p:cNvSpPr/>
            <p:nvPr/>
          </p:nvSpPr>
          <p:spPr>
            <a:xfrm flipV="1">
              <a:off x="1424" y="2400"/>
              <a:ext cx="0" cy="1516"/>
            </a:xfrm>
            <a:prstGeom prst="line">
              <a:avLst/>
            </a:prstGeom>
            <a:ln w="28575" cap="flat" cmpd="sng">
              <a:solidFill>
                <a:schemeClr val="tx1"/>
              </a:solidFill>
              <a:prstDash val="solid"/>
              <a:headEnd type="none" w="med" len="med"/>
              <a:tailEnd type="triangle" w="med" len="med"/>
            </a:ln>
          </p:spPr>
        </p:sp>
        <p:sp>
          <p:nvSpPr>
            <p:cNvPr id="66635" name="Text Box 73"/>
            <p:cNvSpPr txBox="1"/>
            <p:nvPr/>
          </p:nvSpPr>
          <p:spPr>
            <a:xfrm>
              <a:off x="1484" y="2405"/>
              <a:ext cx="64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F(s) plane</a:t>
              </a:r>
              <a:endParaRPr lang="en-US" altLang="zh-CN" sz="1400" b="1" dirty="0">
                <a:latin typeface="Arial" panose="020B0604020202020204" pitchFamily="34" charset="0"/>
                <a:ea typeface="微软雅黑" panose="020B0503020204020204" pitchFamily="34" charset="-122"/>
              </a:endParaRPr>
            </a:p>
          </p:txBody>
        </p:sp>
        <p:sp>
          <p:nvSpPr>
            <p:cNvPr id="66636" name="Text Box 74"/>
            <p:cNvSpPr txBox="1"/>
            <p:nvPr/>
          </p:nvSpPr>
          <p:spPr>
            <a:xfrm>
              <a:off x="192" y="3801"/>
              <a:ext cx="66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Contour B</a:t>
              </a:r>
              <a:endParaRPr lang="en-US" altLang="zh-CN" sz="1400" b="1" dirty="0">
                <a:latin typeface="Arial" panose="020B0604020202020204" pitchFamily="34" charset="0"/>
                <a:ea typeface="微软雅黑" panose="020B0503020204020204" pitchFamily="34" charset="-122"/>
              </a:endParaRPr>
            </a:p>
          </p:txBody>
        </p:sp>
        <p:sp>
          <p:nvSpPr>
            <p:cNvPr id="66637" name="Line 75"/>
            <p:cNvSpPr/>
            <p:nvPr/>
          </p:nvSpPr>
          <p:spPr>
            <a:xfrm flipV="1">
              <a:off x="364" y="3510"/>
              <a:ext cx="596" cy="330"/>
            </a:xfrm>
            <a:prstGeom prst="line">
              <a:avLst/>
            </a:prstGeom>
            <a:ln w="19050" cap="flat" cmpd="sng">
              <a:solidFill>
                <a:srgbClr val="3399FF"/>
              </a:solidFill>
              <a:prstDash val="dash"/>
              <a:headEnd type="none" w="med" len="med"/>
              <a:tailEnd type="triangle" w="med" len="med"/>
            </a:ln>
          </p:spPr>
        </p:sp>
        <p:sp>
          <p:nvSpPr>
            <p:cNvPr id="66638" name="Line 76"/>
            <p:cNvSpPr/>
            <p:nvPr/>
          </p:nvSpPr>
          <p:spPr>
            <a:xfrm>
              <a:off x="384" y="3273"/>
              <a:ext cx="2256" cy="0"/>
            </a:xfrm>
            <a:prstGeom prst="line">
              <a:avLst/>
            </a:prstGeom>
            <a:ln w="28575" cap="flat" cmpd="sng">
              <a:solidFill>
                <a:schemeClr val="tx1"/>
              </a:solidFill>
              <a:prstDash val="solid"/>
              <a:headEnd type="none" w="med" len="med"/>
              <a:tailEnd type="triangle" w="med" len="med"/>
            </a:ln>
          </p:spPr>
        </p:sp>
        <p:sp>
          <p:nvSpPr>
            <p:cNvPr id="66639" name="Oval 77"/>
            <p:cNvSpPr/>
            <p:nvPr/>
          </p:nvSpPr>
          <p:spPr>
            <a:xfrm>
              <a:off x="990" y="2835"/>
              <a:ext cx="912" cy="864"/>
            </a:xfrm>
            <a:prstGeom prst="ellipse">
              <a:avLst/>
            </a:prstGeom>
            <a:noFill/>
            <a:ln w="28575" cap="flat" cmpd="sng">
              <a:solidFill>
                <a:srgbClr val="0000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66640" name="Object 9"/>
            <p:cNvGraphicFramePr>
              <a:graphicFrameLocks noChangeAspect="1"/>
            </p:cNvGraphicFramePr>
            <p:nvPr/>
          </p:nvGraphicFramePr>
          <p:xfrm>
            <a:off x="1006" y="3272"/>
            <a:ext cx="194" cy="145"/>
          </p:xfrm>
          <a:graphic>
            <a:graphicData uri="http://schemas.openxmlformats.org/presentationml/2006/ole">
              <mc:AlternateContent xmlns:mc="http://schemas.openxmlformats.org/markup-compatibility/2006">
                <mc:Choice xmlns:v="urn:schemas-microsoft-com:vml" Requires="v">
                  <p:oleObj r:id="rId5" imgW="203200" imgH="165100" progId="Equation.3">
                    <p:embed/>
                  </p:oleObj>
                </mc:Choice>
                <mc:Fallback>
                  <p:oleObj r:id="rId5" imgW="203200" imgH="165100" progId="Equation.3">
                    <p:embed/>
                    <p:pic>
                      <p:nvPicPr>
                        <p:cNvPr id="0" name="图片 3436"/>
                        <p:cNvPicPr/>
                        <p:nvPr/>
                      </p:nvPicPr>
                      <p:blipFill>
                        <a:blip r:embed="rId6"/>
                        <a:stretch>
                          <a:fillRect/>
                        </a:stretch>
                      </p:blipFill>
                      <p:spPr>
                        <a:xfrm>
                          <a:off x="1006" y="3272"/>
                          <a:ext cx="194" cy="145"/>
                        </a:xfrm>
                        <a:prstGeom prst="rect">
                          <a:avLst/>
                        </a:prstGeom>
                        <a:noFill/>
                        <a:ln w="38100">
                          <a:noFill/>
                          <a:miter/>
                        </a:ln>
                      </p:spPr>
                    </p:pic>
                  </p:oleObj>
                </mc:Fallback>
              </mc:AlternateContent>
            </a:graphicData>
          </a:graphic>
        </p:graphicFrame>
        <p:graphicFrame>
          <p:nvGraphicFramePr>
            <p:cNvPr id="66641" name="Object 10"/>
            <p:cNvGraphicFramePr>
              <a:graphicFrameLocks noChangeAspect="1"/>
            </p:cNvGraphicFramePr>
            <p:nvPr/>
          </p:nvGraphicFramePr>
          <p:xfrm>
            <a:off x="1931" y="3273"/>
            <a:ext cx="85" cy="145"/>
          </p:xfrm>
          <a:graphic>
            <a:graphicData uri="http://schemas.openxmlformats.org/presentationml/2006/ole">
              <mc:AlternateContent xmlns:mc="http://schemas.openxmlformats.org/markup-compatibility/2006">
                <mc:Choice xmlns:v="urn:schemas-microsoft-com:vml" Requires="v">
                  <p:oleObj r:id="rId7" imgW="88900" imgH="164465" progId="Equation.3">
                    <p:embed/>
                  </p:oleObj>
                </mc:Choice>
                <mc:Fallback>
                  <p:oleObj r:id="rId7" imgW="88900" imgH="164465" progId="Equation.3">
                    <p:embed/>
                    <p:pic>
                      <p:nvPicPr>
                        <p:cNvPr id="0" name="图片 3438"/>
                        <p:cNvPicPr/>
                        <p:nvPr/>
                      </p:nvPicPr>
                      <p:blipFill>
                        <a:blip r:embed="rId8"/>
                        <a:stretch>
                          <a:fillRect/>
                        </a:stretch>
                      </p:blipFill>
                      <p:spPr>
                        <a:xfrm>
                          <a:off x="1931" y="3273"/>
                          <a:ext cx="85" cy="145"/>
                        </a:xfrm>
                        <a:prstGeom prst="rect">
                          <a:avLst/>
                        </a:prstGeom>
                        <a:noFill/>
                        <a:ln w="38100">
                          <a:noFill/>
                          <a:miter/>
                        </a:ln>
                      </p:spPr>
                    </p:pic>
                  </p:oleObj>
                </mc:Fallback>
              </mc:AlternateContent>
            </a:graphicData>
          </a:graphic>
        </p:graphicFrame>
        <p:sp>
          <p:nvSpPr>
            <p:cNvPr id="66642" name="Oval 80"/>
            <p:cNvSpPr/>
            <p:nvPr/>
          </p:nvSpPr>
          <p:spPr>
            <a:xfrm>
              <a:off x="912" y="322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43" name="Oval 81"/>
            <p:cNvSpPr/>
            <p:nvPr/>
          </p:nvSpPr>
          <p:spPr>
            <a:xfrm>
              <a:off x="1056" y="2937"/>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44" name="Oval 82"/>
            <p:cNvSpPr/>
            <p:nvPr/>
          </p:nvSpPr>
          <p:spPr>
            <a:xfrm>
              <a:off x="1392" y="279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45" name="Oval 83"/>
            <p:cNvSpPr/>
            <p:nvPr/>
          </p:nvSpPr>
          <p:spPr>
            <a:xfrm>
              <a:off x="1824" y="322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46" name="Oval 84"/>
            <p:cNvSpPr/>
            <p:nvPr/>
          </p:nvSpPr>
          <p:spPr>
            <a:xfrm>
              <a:off x="1680" y="2937"/>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47" name="Oval 85"/>
            <p:cNvSpPr/>
            <p:nvPr/>
          </p:nvSpPr>
          <p:spPr>
            <a:xfrm>
              <a:off x="1680" y="351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48" name="Oval 86"/>
            <p:cNvSpPr/>
            <p:nvPr/>
          </p:nvSpPr>
          <p:spPr>
            <a:xfrm>
              <a:off x="1056" y="351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49" name="Oval 87"/>
            <p:cNvSpPr/>
            <p:nvPr/>
          </p:nvSpPr>
          <p:spPr>
            <a:xfrm>
              <a:off x="1392" y="3657"/>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66650" name="Object 11"/>
            <p:cNvGraphicFramePr>
              <a:graphicFrameLocks noChangeAspect="1"/>
            </p:cNvGraphicFramePr>
            <p:nvPr/>
          </p:nvGraphicFramePr>
          <p:xfrm>
            <a:off x="528" y="3026"/>
            <a:ext cx="427" cy="223"/>
          </p:xfrm>
          <a:graphic>
            <a:graphicData uri="http://schemas.openxmlformats.org/presentationml/2006/ole">
              <mc:AlternateContent xmlns:mc="http://schemas.openxmlformats.org/markup-compatibility/2006">
                <mc:Choice xmlns:v="urn:schemas-microsoft-com:vml" Requires="v">
                  <p:oleObj r:id="rId9" imgW="381000" imgH="215900" progId="Equation.3">
                    <p:embed/>
                  </p:oleObj>
                </mc:Choice>
                <mc:Fallback>
                  <p:oleObj r:id="rId9" imgW="381000" imgH="215900" progId="Equation.3">
                    <p:embed/>
                    <p:pic>
                      <p:nvPicPr>
                        <p:cNvPr id="0" name="图片 3439"/>
                        <p:cNvPicPr/>
                        <p:nvPr/>
                      </p:nvPicPr>
                      <p:blipFill>
                        <a:blip r:embed="rId10"/>
                        <a:stretch>
                          <a:fillRect/>
                        </a:stretch>
                      </p:blipFill>
                      <p:spPr>
                        <a:xfrm>
                          <a:off x="528" y="3026"/>
                          <a:ext cx="427" cy="223"/>
                        </a:xfrm>
                        <a:prstGeom prst="rect">
                          <a:avLst/>
                        </a:prstGeom>
                        <a:noFill/>
                        <a:ln w="38100">
                          <a:noFill/>
                          <a:miter/>
                        </a:ln>
                      </p:spPr>
                    </p:pic>
                  </p:oleObj>
                </mc:Fallback>
              </mc:AlternateContent>
            </a:graphicData>
          </a:graphic>
        </p:graphicFrame>
        <p:sp>
          <p:nvSpPr>
            <p:cNvPr id="66651" name="Text Box 89"/>
            <p:cNvSpPr txBox="1"/>
            <p:nvPr/>
          </p:nvSpPr>
          <p:spPr>
            <a:xfrm rot="11906421">
              <a:off x="1740" y="3340"/>
              <a:ext cx="189" cy="23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800" dirty="0">
                  <a:latin typeface="Arial" panose="020B0604020202020204" pitchFamily="34" charset="0"/>
                  <a:ea typeface="微软雅黑" panose="020B0503020204020204" pitchFamily="34" charset="-122"/>
                </a:rPr>
                <a:t>v</a:t>
              </a:r>
              <a:endParaRPr lang="en-US" altLang="zh-CN" sz="1800" dirty="0">
                <a:latin typeface="Arial" panose="020B0604020202020204" pitchFamily="34" charset="0"/>
                <a:ea typeface="微软雅黑" panose="020B0503020204020204" pitchFamily="34" charset="-122"/>
              </a:endParaRPr>
            </a:p>
          </p:txBody>
        </p:sp>
        <p:graphicFrame>
          <p:nvGraphicFramePr>
            <p:cNvPr id="66652" name="Object 12"/>
            <p:cNvGraphicFramePr>
              <a:graphicFrameLocks noChangeAspect="1"/>
            </p:cNvGraphicFramePr>
            <p:nvPr/>
          </p:nvGraphicFramePr>
          <p:xfrm>
            <a:off x="1431" y="2592"/>
            <a:ext cx="456" cy="223"/>
          </p:xfrm>
          <a:graphic>
            <a:graphicData uri="http://schemas.openxmlformats.org/presentationml/2006/ole">
              <mc:AlternateContent xmlns:mc="http://schemas.openxmlformats.org/markup-compatibility/2006">
                <mc:Choice xmlns:v="urn:schemas-microsoft-com:vml" Requires="v">
                  <p:oleObj r:id="rId11" imgW="405765" imgH="215900" progId="Equation.3">
                    <p:embed/>
                  </p:oleObj>
                </mc:Choice>
                <mc:Fallback>
                  <p:oleObj r:id="rId11" imgW="405765" imgH="215900" progId="Equation.3">
                    <p:embed/>
                    <p:pic>
                      <p:nvPicPr>
                        <p:cNvPr id="0" name="图片 3440"/>
                        <p:cNvPicPr/>
                        <p:nvPr/>
                      </p:nvPicPr>
                      <p:blipFill>
                        <a:blip r:embed="rId12"/>
                        <a:stretch>
                          <a:fillRect/>
                        </a:stretch>
                      </p:blipFill>
                      <p:spPr>
                        <a:xfrm>
                          <a:off x="1431" y="2592"/>
                          <a:ext cx="456" cy="223"/>
                        </a:xfrm>
                        <a:prstGeom prst="rect">
                          <a:avLst/>
                        </a:prstGeom>
                        <a:noFill/>
                        <a:ln w="38100">
                          <a:noFill/>
                          <a:miter/>
                        </a:ln>
                      </p:spPr>
                    </p:pic>
                  </p:oleObj>
                </mc:Fallback>
              </mc:AlternateContent>
            </a:graphicData>
          </a:graphic>
        </p:graphicFrame>
        <p:graphicFrame>
          <p:nvGraphicFramePr>
            <p:cNvPr id="66653" name="Object 13"/>
            <p:cNvGraphicFramePr>
              <a:graphicFrameLocks noChangeAspect="1"/>
            </p:cNvGraphicFramePr>
            <p:nvPr/>
          </p:nvGraphicFramePr>
          <p:xfrm>
            <a:off x="1879" y="3035"/>
            <a:ext cx="441" cy="236"/>
          </p:xfrm>
          <a:graphic>
            <a:graphicData uri="http://schemas.openxmlformats.org/presentationml/2006/ole">
              <mc:AlternateContent xmlns:mc="http://schemas.openxmlformats.org/markup-compatibility/2006">
                <mc:Choice xmlns:v="urn:schemas-microsoft-com:vml" Requires="v">
                  <p:oleObj r:id="rId13" imgW="393700" imgH="228600" progId="Equation.3">
                    <p:embed/>
                  </p:oleObj>
                </mc:Choice>
                <mc:Fallback>
                  <p:oleObj r:id="rId13" imgW="393700" imgH="228600" progId="Equation.3">
                    <p:embed/>
                    <p:pic>
                      <p:nvPicPr>
                        <p:cNvPr id="0" name="图片 3441"/>
                        <p:cNvPicPr/>
                        <p:nvPr/>
                      </p:nvPicPr>
                      <p:blipFill>
                        <a:blip r:embed="rId14"/>
                        <a:stretch>
                          <a:fillRect/>
                        </a:stretch>
                      </p:blipFill>
                      <p:spPr>
                        <a:xfrm>
                          <a:off x="1879" y="3035"/>
                          <a:ext cx="441" cy="236"/>
                        </a:xfrm>
                        <a:prstGeom prst="rect">
                          <a:avLst/>
                        </a:prstGeom>
                        <a:noFill/>
                        <a:ln w="38100">
                          <a:noFill/>
                          <a:miter/>
                        </a:ln>
                      </p:spPr>
                    </p:pic>
                  </p:oleObj>
                </mc:Fallback>
              </mc:AlternateContent>
            </a:graphicData>
          </a:graphic>
        </p:graphicFrame>
        <p:graphicFrame>
          <p:nvGraphicFramePr>
            <p:cNvPr id="66654" name="Object 14"/>
            <p:cNvGraphicFramePr>
              <a:graphicFrameLocks noChangeAspect="1"/>
            </p:cNvGraphicFramePr>
            <p:nvPr/>
          </p:nvGraphicFramePr>
          <p:xfrm>
            <a:off x="1417" y="3713"/>
            <a:ext cx="455" cy="223"/>
          </p:xfrm>
          <a:graphic>
            <a:graphicData uri="http://schemas.openxmlformats.org/presentationml/2006/ole">
              <mc:AlternateContent xmlns:mc="http://schemas.openxmlformats.org/markup-compatibility/2006">
                <mc:Choice xmlns:v="urn:schemas-microsoft-com:vml" Requires="v">
                  <p:oleObj r:id="rId15" imgW="405765" imgH="215900" progId="Equation.3">
                    <p:embed/>
                  </p:oleObj>
                </mc:Choice>
                <mc:Fallback>
                  <p:oleObj r:id="rId15" imgW="405765" imgH="215900" progId="Equation.3">
                    <p:embed/>
                    <p:pic>
                      <p:nvPicPr>
                        <p:cNvPr id="0" name="图片 3434"/>
                        <p:cNvPicPr/>
                        <p:nvPr/>
                      </p:nvPicPr>
                      <p:blipFill>
                        <a:blip r:embed="rId16"/>
                        <a:stretch>
                          <a:fillRect/>
                        </a:stretch>
                      </p:blipFill>
                      <p:spPr>
                        <a:xfrm>
                          <a:off x="1417" y="3713"/>
                          <a:ext cx="455" cy="223"/>
                        </a:xfrm>
                        <a:prstGeom prst="rect">
                          <a:avLst/>
                        </a:prstGeom>
                        <a:noFill/>
                        <a:ln w="38100">
                          <a:noFill/>
                          <a:miter/>
                        </a:ln>
                      </p:spPr>
                    </p:pic>
                  </p:oleObj>
                </mc:Fallback>
              </mc:AlternateContent>
            </a:graphicData>
          </a:graphic>
        </p:graphicFrame>
      </p:grpSp>
      <p:grpSp>
        <p:nvGrpSpPr>
          <p:cNvPr id="3" name="Group 96"/>
          <p:cNvGrpSpPr/>
          <p:nvPr/>
        </p:nvGrpSpPr>
        <p:grpSpPr>
          <a:xfrm>
            <a:off x="304800" y="1211263"/>
            <a:ext cx="3886200" cy="2536825"/>
            <a:chOff x="192" y="763"/>
            <a:chExt cx="2448" cy="1598"/>
          </a:xfrm>
        </p:grpSpPr>
        <p:sp>
          <p:nvSpPr>
            <p:cNvPr id="66610" name="Line 6"/>
            <p:cNvSpPr/>
            <p:nvPr/>
          </p:nvSpPr>
          <p:spPr>
            <a:xfrm flipV="1">
              <a:off x="1424" y="768"/>
              <a:ext cx="0" cy="1516"/>
            </a:xfrm>
            <a:prstGeom prst="line">
              <a:avLst/>
            </a:prstGeom>
            <a:ln w="28575" cap="flat" cmpd="sng">
              <a:solidFill>
                <a:schemeClr val="tx1"/>
              </a:solidFill>
              <a:prstDash val="solid"/>
              <a:headEnd type="none" w="med" len="med"/>
              <a:tailEnd type="triangle" w="med" len="med"/>
            </a:ln>
          </p:spPr>
        </p:sp>
        <p:sp>
          <p:nvSpPr>
            <p:cNvPr id="66611" name="Text Box 7"/>
            <p:cNvSpPr txBox="1"/>
            <p:nvPr/>
          </p:nvSpPr>
          <p:spPr>
            <a:xfrm>
              <a:off x="1484" y="763"/>
              <a:ext cx="500"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s plane</a:t>
              </a:r>
              <a:endParaRPr lang="en-US" altLang="zh-CN" sz="1400" b="1" dirty="0">
                <a:latin typeface="Arial" panose="020B0604020202020204" pitchFamily="34" charset="0"/>
                <a:ea typeface="微软雅黑" panose="020B0503020204020204" pitchFamily="34" charset="-122"/>
              </a:endParaRPr>
            </a:p>
          </p:txBody>
        </p:sp>
        <p:sp>
          <p:nvSpPr>
            <p:cNvPr id="66612" name="Text Box 9"/>
            <p:cNvSpPr txBox="1"/>
            <p:nvPr/>
          </p:nvSpPr>
          <p:spPr>
            <a:xfrm>
              <a:off x="192" y="2169"/>
              <a:ext cx="66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Contour A</a:t>
              </a:r>
              <a:endParaRPr lang="en-US" altLang="zh-CN" sz="1400" b="1" dirty="0">
                <a:latin typeface="Arial" panose="020B0604020202020204" pitchFamily="34" charset="0"/>
                <a:ea typeface="微软雅黑" panose="020B0503020204020204" pitchFamily="34" charset="-122"/>
              </a:endParaRPr>
            </a:p>
          </p:txBody>
        </p:sp>
        <p:sp>
          <p:nvSpPr>
            <p:cNvPr id="66613" name="Line 10"/>
            <p:cNvSpPr/>
            <p:nvPr/>
          </p:nvSpPr>
          <p:spPr>
            <a:xfrm flipV="1">
              <a:off x="316" y="1872"/>
              <a:ext cx="596" cy="330"/>
            </a:xfrm>
            <a:prstGeom prst="line">
              <a:avLst/>
            </a:prstGeom>
            <a:ln w="19050" cap="flat" cmpd="sng">
              <a:solidFill>
                <a:srgbClr val="3399FF"/>
              </a:solidFill>
              <a:prstDash val="dash"/>
              <a:headEnd type="none" w="med" len="med"/>
              <a:tailEnd type="triangle" w="med" len="med"/>
            </a:ln>
          </p:spPr>
        </p:sp>
        <p:sp>
          <p:nvSpPr>
            <p:cNvPr id="66614" name="Line 11"/>
            <p:cNvSpPr/>
            <p:nvPr/>
          </p:nvSpPr>
          <p:spPr>
            <a:xfrm>
              <a:off x="384" y="1641"/>
              <a:ext cx="2256" cy="0"/>
            </a:xfrm>
            <a:prstGeom prst="line">
              <a:avLst/>
            </a:prstGeom>
            <a:ln w="28575" cap="flat" cmpd="sng">
              <a:solidFill>
                <a:schemeClr val="tx1"/>
              </a:solidFill>
              <a:prstDash val="solid"/>
              <a:headEnd type="none" w="med" len="med"/>
              <a:tailEnd type="triangle" w="med" len="med"/>
            </a:ln>
          </p:spPr>
        </p:sp>
        <p:sp>
          <p:nvSpPr>
            <p:cNvPr id="66615" name="Oval 12"/>
            <p:cNvSpPr/>
            <p:nvPr/>
          </p:nvSpPr>
          <p:spPr>
            <a:xfrm>
              <a:off x="960" y="1209"/>
              <a:ext cx="912" cy="864"/>
            </a:xfrm>
            <a:prstGeom prst="ellipse">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66616" name="Object 3"/>
            <p:cNvGraphicFramePr>
              <a:graphicFrameLocks noChangeAspect="1"/>
            </p:cNvGraphicFramePr>
            <p:nvPr/>
          </p:nvGraphicFramePr>
          <p:xfrm>
            <a:off x="1006" y="1640"/>
            <a:ext cx="194" cy="145"/>
          </p:xfrm>
          <a:graphic>
            <a:graphicData uri="http://schemas.openxmlformats.org/presentationml/2006/ole">
              <mc:AlternateContent xmlns:mc="http://schemas.openxmlformats.org/markup-compatibility/2006">
                <mc:Choice xmlns:v="urn:schemas-microsoft-com:vml" Requires="v">
                  <p:oleObj r:id="rId17" imgW="203200" imgH="165100" progId="Equation.3">
                    <p:embed/>
                  </p:oleObj>
                </mc:Choice>
                <mc:Fallback>
                  <p:oleObj r:id="rId17" imgW="203200" imgH="165100" progId="Equation.3">
                    <p:embed/>
                    <p:pic>
                      <p:nvPicPr>
                        <p:cNvPr id="0" name="图片 3435"/>
                        <p:cNvPicPr/>
                        <p:nvPr/>
                      </p:nvPicPr>
                      <p:blipFill>
                        <a:blip r:embed="rId6"/>
                        <a:stretch>
                          <a:fillRect/>
                        </a:stretch>
                      </p:blipFill>
                      <p:spPr>
                        <a:xfrm>
                          <a:off x="1006" y="1640"/>
                          <a:ext cx="194" cy="145"/>
                        </a:xfrm>
                        <a:prstGeom prst="rect">
                          <a:avLst/>
                        </a:prstGeom>
                        <a:noFill/>
                        <a:ln w="38100">
                          <a:noFill/>
                          <a:miter/>
                        </a:ln>
                      </p:spPr>
                    </p:pic>
                  </p:oleObj>
                </mc:Fallback>
              </mc:AlternateContent>
            </a:graphicData>
          </a:graphic>
        </p:graphicFrame>
        <p:graphicFrame>
          <p:nvGraphicFramePr>
            <p:cNvPr id="66617" name="Object 4"/>
            <p:cNvGraphicFramePr>
              <a:graphicFrameLocks noChangeAspect="1"/>
            </p:cNvGraphicFramePr>
            <p:nvPr/>
          </p:nvGraphicFramePr>
          <p:xfrm>
            <a:off x="1931" y="1641"/>
            <a:ext cx="85" cy="145"/>
          </p:xfrm>
          <a:graphic>
            <a:graphicData uri="http://schemas.openxmlformats.org/presentationml/2006/ole">
              <mc:AlternateContent xmlns:mc="http://schemas.openxmlformats.org/markup-compatibility/2006">
                <mc:Choice xmlns:v="urn:schemas-microsoft-com:vml" Requires="v">
                  <p:oleObj r:id="rId18" imgW="88900" imgH="164465" progId="Equation.3">
                    <p:embed/>
                  </p:oleObj>
                </mc:Choice>
                <mc:Fallback>
                  <p:oleObj r:id="rId18" imgW="88900" imgH="164465" progId="Equation.3">
                    <p:embed/>
                    <p:pic>
                      <p:nvPicPr>
                        <p:cNvPr id="0" name="图片 3437"/>
                        <p:cNvPicPr/>
                        <p:nvPr/>
                      </p:nvPicPr>
                      <p:blipFill>
                        <a:blip r:embed="rId8"/>
                        <a:stretch>
                          <a:fillRect/>
                        </a:stretch>
                      </p:blipFill>
                      <p:spPr>
                        <a:xfrm>
                          <a:off x="1931" y="1641"/>
                          <a:ext cx="85" cy="145"/>
                        </a:xfrm>
                        <a:prstGeom prst="rect">
                          <a:avLst/>
                        </a:prstGeom>
                        <a:noFill/>
                        <a:ln w="38100">
                          <a:noFill/>
                          <a:miter/>
                        </a:ln>
                      </p:spPr>
                    </p:pic>
                  </p:oleObj>
                </mc:Fallback>
              </mc:AlternateContent>
            </a:graphicData>
          </a:graphic>
        </p:graphicFrame>
        <p:sp>
          <p:nvSpPr>
            <p:cNvPr id="66618" name="Oval 15"/>
            <p:cNvSpPr/>
            <p:nvPr/>
          </p:nvSpPr>
          <p:spPr>
            <a:xfrm>
              <a:off x="912" y="159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19" name="Oval 16"/>
            <p:cNvSpPr/>
            <p:nvPr/>
          </p:nvSpPr>
          <p:spPr>
            <a:xfrm>
              <a:off x="1056" y="130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20" name="Oval 17"/>
            <p:cNvSpPr/>
            <p:nvPr/>
          </p:nvSpPr>
          <p:spPr>
            <a:xfrm>
              <a:off x="1392" y="1161"/>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21" name="Oval 18"/>
            <p:cNvSpPr/>
            <p:nvPr/>
          </p:nvSpPr>
          <p:spPr>
            <a:xfrm>
              <a:off x="1824" y="159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22" name="Oval 19"/>
            <p:cNvSpPr/>
            <p:nvPr/>
          </p:nvSpPr>
          <p:spPr>
            <a:xfrm>
              <a:off x="1680" y="130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23" name="Oval 20"/>
            <p:cNvSpPr/>
            <p:nvPr/>
          </p:nvSpPr>
          <p:spPr>
            <a:xfrm>
              <a:off x="1680" y="1881"/>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24" name="Oval 21"/>
            <p:cNvSpPr/>
            <p:nvPr/>
          </p:nvSpPr>
          <p:spPr>
            <a:xfrm>
              <a:off x="1056" y="1881"/>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66625" name="Oval 22"/>
            <p:cNvSpPr/>
            <p:nvPr/>
          </p:nvSpPr>
          <p:spPr>
            <a:xfrm>
              <a:off x="1392" y="2025"/>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66626" name="Object 5"/>
            <p:cNvGraphicFramePr>
              <a:graphicFrameLocks noChangeAspect="1"/>
            </p:cNvGraphicFramePr>
            <p:nvPr/>
          </p:nvGraphicFramePr>
          <p:xfrm>
            <a:off x="991" y="1407"/>
            <a:ext cx="209" cy="273"/>
          </p:xfrm>
          <a:graphic>
            <a:graphicData uri="http://schemas.openxmlformats.org/presentationml/2006/ole">
              <mc:AlternateContent xmlns:mc="http://schemas.openxmlformats.org/markup-compatibility/2006">
                <mc:Choice xmlns:v="urn:schemas-microsoft-com:vml" Requires="v">
                  <p:oleObj r:id="rId19" imgW="152400" imgH="215900" progId="Equation.3">
                    <p:embed/>
                  </p:oleObj>
                </mc:Choice>
                <mc:Fallback>
                  <p:oleObj r:id="rId19" imgW="152400" imgH="215900" progId="Equation.3">
                    <p:embed/>
                    <p:pic>
                      <p:nvPicPr>
                        <p:cNvPr id="0" name="图片 3443"/>
                        <p:cNvPicPr/>
                        <p:nvPr/>
                      </p:nvPicPr>
                      <p:blipFill>
                        <a:blip r:embed="rId20"/>
                        <a:stretch>
                          <a:fillRect/>
                        </a:stretch>
                      </p:blipFill>
                      <p:spPr>
                        <a:xfrm>
                          <a:off x="991" y="1407"/>
                          <a:ext cx="209" cy="273"/>
                        </a:xfrm>
                        <a:prstGeom prst="rect">
                          <a:avLst/>
                        </a:prstGeom>
                        <a:noFill/>
                        <a:ln w="38100">
                          <a:noFill/>
                          <a:miter/>
                        </a:ln>
                      </p:spPr>
                    </p:pic>
                  </p:oleObj>
                </mc:Fallback>
              </mc:AlternateContent>
            </a:graphicData>
          </a:graphic>
        </p:graphicFrame>
        <p:graphicFrame>
          <p:nvGraphicFramePr>
            <p:cNvPr id="66627" name="Object 6"/>
            <p:cNvGraphicFramePr>
              <a:graphicFrameLocks noChangeAspect="1"/>
            </p:cNvGraphicFramePr>
            <p:nvPr/>
          </p:nvGraphicFramePr>
          <p:xfrm>
            <a:off x="1463" y="960"/>
            <a:ext cx="226" cy="273"/>
          </p:xfrm>
          <a:graphic>
            <a:graphicData uri="http://schemas.openxmlformats.org/presentationml/2006/ole">
              <mc:AlternateContent xmlns:mc="http://schemas.openxmlformats.org/markup-compatibility/2006">
                <mc:Choice xmlns:v="urn:schemas-microsoft-com:vml" Requires="v">
                  <p:oleObj r:id="rId21" imgW="165100" imgH="215900" progId="Equation.3">
                    <p:embed/>
                  </p:oleObj>
                </mc:Choice>
                <mc:Fallback>
                  <p:oleObj r:id="rId21" imgW="165100" imgH="215900" progId="Equation.3">
                    <p:embed/>
                    <p:pic>
                      <p:nvPicPr>
                        <p:cNvPr id="0" name="图片 3444"/>
                        <p:cNvPicPr/>
                        <p:nvPr/>
                      </p:nvPicPr>
                      <p:blipFill>
                        <a:blip r:embed="rId22"/>
                        <a:stretch>
                          <a:fillRect/>
                        </a:stretch>
                      </p:blipFill>
                      <p:spPr>
                        <a:xfrm>
                          <a:off x="1463" y="960"/>
                          <a:ext cx="226" cy="273"/>
                        </a:xfrm>
                        <a:prstGeom prst="rect">
                          <a:avLst/>
                        </a:prstGeom>
                        <a:noFill/>
                        <a:ln w="38100">
                          <a:noFill/>
                          <a:miter/>
                        </a:ln>
                      </p:spPr>
                    </p:pic>
                  </p:oleObj>
                </mc:Fallback>
              </mc:AlternateContent>
            </a:graphicData>
          </a:graphic>
        </p:graphicFrame>
        <p:graphicFrame>
          <p:nvGraphicFramePr>
            <p:cNvPr id="66628" name="Object 7"/>
            <p:cNvGraphicFramePr>
              <a:graphicFrameLocks noChangeAspect="1"/>
            </p:cNvGraphicFramePr>
            <p:nvPr/>
          </p:nvGraphicFramePr>
          <p:xfrm>
            <a:off x="1872" y="1391"/>
            <a:ext cx="209" cy="289"/>
          </p:xfrm>
          <a:graphic>
            <a:graphicData uri="http://schemas.openxmlformats.org/presentationml/2006/ole">
              <mc:AlternateContent xmlns:mc="http://schemas.openxmlformats.org/markup-compatibility/2006">
                <mc:Choice xmlns:v="urn:schemas-microsoft-com:vml" Requires="v">
                  <p:oleObj r:id="rId23" imgW="152400" imgH="228600" progId="Equation.3">
                    <p:embed/>
                  </p:oleObj>
                </mc:Choice>
                <mc:Fallback>
                  <p:oleObj r:id="rId23" imgW="152400" imgH="228600" progId="Equation.3">
                    <p:embed/>
                    <p:pic>
                      <p:nvPicPr>
                        <p:cNvPr id="0" name="图片 3445"/>
                        <p:cNvPicPr/>
                        <p:nvPr/>
                      </p:nvPicPr>
                      <p:blipFill>
                        <a:blip r:embed="rId24"/>
                        <a:stretch>
                          <a:fillRect/>
                        </a:stretch>
                      </p:blipFill>
                      <p:spPr>
                        <a:xfrm>
                          <a:off x="1872" y="1391"/>
                          <a:ext cx="209" cy="289"/>
                        </a:xfrm>
                        <a:prstGeom prst="rect">
                          <a:avLst/>
                        </a:prstGeom>
                        <a:noFill/>
                        <a:ln w="38100">
                          <a:noFill/>
                          <a:miter/>
                        </a:ln>
                      </p:spPr>
                    </p:pic>
                  </p:oleObj>
                </mc:Fallback>
              </mc:AlternateContent>
            </a:graphicData>
          </a:graphic>
        </p:graphicFrame>
        <p:graphicFrame>
          <p:nvGraphicFramePr>
            <p:cNvPr id="66629" name="Object 8"/>
            <p:cNvGraphicFramePr>
              <a:graphicFrameLocks noChangeAspect="1"/>
            </p:cNvGraphicFramePr>
            <p:nvPr/>
          </p:nvGraphicFramePr>
          <p:xfrm>
            <a:off x="1432" y="2023"/>
            <a:ext cx="226" cy="273"/>
          </p:xfrm>
          <a:graphic>
            <a:graphicData uri="http://schemas.openxmlformats.org/presentationml/2006/ole">
              <mc:AlternateContent xmlns:mc="http://schemas.openxmlformats.org/markup-compatibility/2006">
                <mc:Choice xmlns:v="urn:schemas-microsoft-com:vml" Requires="v">
                  <p:oleObj r:id="rId25" imgW="165100" imgH="215900" progId="Equation.3">
                    <p:embed/>
                  </p:oleObj>
                </mc:Choice>
                <mc:Fallback>
                  <p:oleObj r:id="rId25" imgW="165100" imgH="215900" progId="Equation.3">
                    <p:embed/>
                    <p:pic>
                      <p:nvPicPr>
                        <p:cNvPr id="0" name="图片 3442"/>
                        <p:cNvPicPr/>
                        <p:nvPr/>
                      </p:nvPicPr>
                      <p:blipFill>
                        <a:blip r:embed="rId26"/>
                        <a:stretch>
                          <a:fillRect/>
                        </a:stretch>
                      </p:blipFill>
                      <p:spPr>
                        <a:xfrm>
                          <a:off x="1432" y="2023"/>
                          <a:ext cx="226" cy="273"/>
                        </a:xfrm>
                        <a:prstGeom prst="rect">
                          <a:avLst/>
                        </a:prstGeom>
                        <a:noFill/>
                        <a:ln w="38100">
                          <a:noFill/>
                          <a:miter/>
                        </a:ln>
                      </p:spPr>
                    </p:pic>
                  </p:oleObj>
                </mc:Fallback>
              </mc:AlternateContent>
            </a:graphicData>
          </a:graphic>
        </p:graphicFrame>
        <p:sp>
          <p:nvSpPr>
            <p:cNvPr id="66630" name="Text Box 70"/>
            <p:cNvSpPr txBox="1"/>
            <p:nvPr/>
          </p:nvSpPr>
          <p:spPr>
            <a:xfrm rot="2334955">
              <a:off x="1767" y="1660"/>
              <a:ext cx="189" cy="23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800" dirty="0">
                  <a:latin typeface="Arial" panose="020B0604020202020204" pitchFamily="34" charset="0"/>
                  <a:ea typeface="微软雅黑" panose="020B0503020204020204" pitchFamily="34" charset="-122"/>
                </a:rPr>
                <a:t>v</a:t>
              </a:r>
              <a:endParaRPr lang="en-US" altLang="zh-CN" sz="1800" dirty="0">
                <a:latin typeface="Arial" panose="020B0604020202020204" pitchFamily="34" charset="0"/>
                <a:ea typeface="微软雅黑" panose="020B0503020204020204" pitchFamily="34" charset="-122"/>
              </a:endParaRPr>
            </a:p>
          </p:txBody>
        </p:sp>
        <p:grpSp>
          <p:nvGrpSpPr>
            <p:cNvPr id="66631" name="Group 93"/>
            <p:cNvGrpSpPr/>
            <p:nvPr/>
          </p:nvGrpSpPr>
          <p:grpSpPr>
            <a:xfrm>
              <a:off x="1344" y="1584"/>
              <a:ext cx="144" cy="96"/>
              <a:chOff x="3744" y="2640"/>
              <a:chExt cx="96" cy="96"/>
            </a:xfrm>
          </p:grpSpPr>
          <p:sp>
            <p:nvSpPr>
              <p:cNvPr id="66632" name="Line 94"/>
              <p:cNvSpPr/>
              <p:nvPr/>
            </p:nvSpPr>
            <p:spPr>
              <a:xfrm>
                <a:off x="3744" y="2640"/>
                <a:ext cx="96" cy="96"/>
              </a:xfrm>
              <a:prstGeom prst="line">
                <a:avLst/>
              </a:prstGeom>
              <a:ln w="28575" cap="flat" cmpd="sng">
                <a:solidFill>
                  <a:srgbClr val="FF0066"/>
                </a:solidFill>
                <a:prstDash val="solid"/>
                <a:headEnd type="none" w="med" len="med"/>
                <a:tailEnd type="none" w="med" len="med"/>
              </a:ln>
            </p:spPr>
          </p:sp>
          <p:sp>
            <p:nvSpPr>
              <p:cNvPr id="66633" name="Line 95"/>
              <p:cNvSpPr/>
              <p:nvPr/>
            </p:nvSpPr>
            <p:spPr>
              <a:xfrm flipH="1">
                <a:off x="3744" y="2640"/>
                <a:ext cx="96" cy="96"/>
              </a:xfrm>
              <a:prstGeom prst="line">
                <a:avLst/>
              </a:prstGeom>
              <a:ln w="28575" cap="flat" cmpd="sng">
                <a:solidFill>
                  <a:srgbClr val="FF0066"/>
                </a:solidFill>
                <a:prstDash val="solid"/>
                <a:headEnd type="none" w="med" len="med"/>
                <a:tailEnd type="none" w="med" len="med"/>
              </a:ln>
            </p:spPr>
          </p:sp>
        </p:grpSp>
      </p:gr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blinds(horizontal)">
                                      <p:cBhvr>
                                        <p:cTn id="7" dur="500"/>
                                        <p:tgtEl>
                                          <p:spTgt spid="440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4040"/>
                                        </p:tgtEl>
                                        <p:attrNameLst>
                                          <p:attrName>style.visibility</p:attrName>
                                        </p:attrNameLst>
                                      </p:cBhvr>
                                      <p:to>
                                        <p:strVal val="visible"/>
                                      </p:to>
                                    </p:set>
                                    <p:animEffect transition="in" filter="blinds(horizontal)">
                                      <p:cBhvr>
                                        <p:cTn id="17" dur="500"/>
                                        <p:tgtEl>
                                          <p:spTgt spid="440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4097"/>
                                        </p:tgtEl>
                                        <p:attrNameLst>
                                          <p:attrName>style.visibility</p:attrName>
                                        </p:attrNameLst>
                                      </p:cBhvr>
                                      <p:to>
                                        <p:strVal val="visible"/>
                                      </p:to>
                                    </p:set>
                                    <p:animEffect transition="in" filter="wipe(up)">
                                      <p:cBhvr>
                                        <p:cTn id="22" dur="500"/>
                                        <p:tgtEl>
                                          <p:spTgt spid="4409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4055"/>
                                        </p:tgtEl>
                                        <p:attrNameLst>
                                          <p:attrName>style.visibility</p:attrName>
                                        </p:attrNameLst>
                                      </p:cBhvr>
                                      <p:to>
                                        <p:strVal val="visible"/>
                                      </p:to>
                                    </p:set>
                                    <p:animEffect transition="in" filter="blinds(horizontal)">
                                      <p:cBhvr>
                                        <p:cTn id="27" dur="500"/>
                                        <p:tgtEl>
                                          <p:spTgt spid="440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4103"/>
                                        </p:tgtEl>
                                        <p:attrNameLst>
                                          <p:attrName>style.visibility</p:attrName>
                                        </p:attrNameLst>
                                      </p:cBhvr>
                                      <p:to>
                                        <p:strVal val="visible"/>
                                      </p:to>
                                    </p:set>
                                    <p:animEffect transition="in" filter="blinds(horizontal)">
                                      <p:cBhvr>
                                        <p:cTn id="37" dur="500"/>
                                        <p:tgtEl>
                                          <p:spTgt spid="4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p:bldP spid="44097" grpId="0" animBg="1"/>
      <p:bldP spid="4410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7586" name="Picture 2"/>
          <p:cNvPicPr>
            <a:picLocks noChangeAspect="1"/>
          </p:cNvPicPr>
          <p:nvPr/>
        </p:nvPicPr>
        <p:blipFill>
          <a:blip r:embed="rId3"/>
          <a:stretch>
            <a:fillRect/>
          </a:stretch>
        </p:blipFill>
        <p:spPr>
          <a:xfrm>
            <a:off x="1668463" y="457200"/>
            <a:ext cx="5776912" cy="6553200"/>
          </a:xfrm>
          <a:prstGeom prst="rect">
            <a:avLst/>
          </a:prstGeom>
          <a:noFill/>
          <a:ln w="12700">
            <a:noFill/>
          </a:ln>
        </p:spPr>
      </p:pic>
      <p:sp>
        <p:nvSpPr>
          <p:cNvPr id="67587" name="Text Box 3"/>
          <p:cNvSpPr txBox="1"/>
          <p:nvPr/>
        </p:nvSpPr>
        <p:spPr>
          <a:xfrm>
            <a:off x="5791200" y="5943600"/>
            <a:ext cx="1536700" cy="304800"/>
          </a:xfrm>
          <a:prstGeom prst="rect">
            <a:avLst/>
          </a:prstGeom>
          <a:solidFill>
            <a:srgbClr val="3399FF"/>
          </a:solid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dirty="0">
                <a:solidFill>
                  <a:schemeClr val="bg1"/>
                </a:solidFill>
                <a:latin typeface="Arial" panose="020B0604020202020204" pitchFamily="34" charset="0"/>
                <a:ea typeface="微软雅黑" panose="020B0503020204020204" pitchFamily="34" charset="-122"/>
              </a:rPr>
              <a:t>counterclockwise</a:t>
            </a:r>
            <a:endParaRPr lang="en-US" altLang="zh-CN" sz="1400" dirty="0">
              <a:solidFill>
                <a:schemeClr val="bg1"/>
              </a:solidFill>
              <a:latin typeface="Arial" panose="020B0604020202020204" pitchFamily="34" charset="0"/>
              <a:ea typeface="微软雅黑" panose="020B0503020204020204" pitchFamily="34" charset="-122"/>
            </a:endParaRPr>
          </a:p>
        </p:txBody>
      </p:sp>
      <p:sp>
        <p:nvSpPr>
          <p:cNvPr id="67588" name="Rectangle 4"/>
          <p:cNvSpPr/>
          <p:nvPr/>
        </p:nvSpPr>
        <p:spPr>
          <a:xfrm>
            <a:off x="0" y="5791200"/>
            <a:ext cx="9144000" cy="12954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solidFill>
                <a:srgbClr val="CC3300"/>
              </a:solidFill>
              <a:latin typeface="Arial" panose="020B0604020202020204" pitchFamily="34" charset="0"/>
              <a:ea typeface="微软雅黑" panose="020B0503020204020204" pitchFamily="34" charset="-122"/>
            </a:endParaRPr>
          </a:p>
        </p:txBody>
      </p:sp>
      <p:sp>
        <p:nvSpPr>
          <p:cNvPr id="67589" name="Text Box 5"/>
          <p:cNvSpPr txBox="1"/>
          <p:nvPr/>
        </p:nvSpPr>
        <p:spPr>
          <a:xfrm>
            <a:off x="5791200" y="1524000"/>
            <a:ext cx="1020763" cy="304800"/>
          </a:xfrm>
          <a:prstGeom prst="rect">
            <a:avLst/>
          </a:prstGeom>
          <a:solidFill>
            <a:srgbClr val="3399FF"/>
          </a:solid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clockwise</a:t>
            </a:r>
            <a:endParaRPr lang="en-US" altLang="zh-CN" sz="1400" b="1" dirty="0">
              <a:latin typeface="Arial" panose="020B0604020202020204" pitchFamily="34" charset="0"/>
              <a:ea typeface="微软雅黑" panose="020B0503020204020204" pitchFamily="34" charset="-122"/>
            </a:endParaRPr>
          </a:p>
        </p:txBody>
      </p:sp>
      <p:sp>
        <p:nvSpPr>
          <p:cNvPr id="67590" name="Text Box 6"/>
          <p:cNvSpPr txBox="1"/>
          <p:nvPr/>
        </p:nvSpPr>
        <p:spPr>
          <a:xfrm>
            <a:off x="5778500" y="3048000"/>
            <a:ext cx="1670050" cy="304800"/>
          </a:xfrm>
          <a:prstGeom prst="rect">
            <a:avLst/>
          </a:prstGeom>
          <a:solidFill>
            <a:srgbClr val="3399FF"/>
          </a:solid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counterclockwise</a:t>
            </a:r>
            <a:endParaRPr lang="en-US" altLang="zh-CN" sz="1400" b="1" dirty="0">
              <a:latin typeface="Arial" panose="020B0604020202020204" pitchFamily="34" charset="0"/>
              <a:ea typeface="微软雅黑" panose="020B0503020204020204" pitchFamily="34" charset="-122"/>
            </a:endParaRPr>
          </a:p>
        </p:txBody>
      </p:sp>
      <p:sp>
        <p:nvSpPr>
          <p:cNvPr id="67591" name="Text Box 7"/>
          <p:cNvSpPr txBox="1"/>
          <p:nvPr/>
        </p:nvSpPr>
        <p:spPr>
          <a:xfrm>
            <a:off x="5791200" y="4343400"/>
            <a:ext cx="1020763" cy="304800"/>
          </a:xfrm>
          <a:prstGeom prst="rect">
            <a:avLst/>
          </a:prstGeom>
          <a:solidFill>
            <a:srgbClr val="3399FF"/>
          </a:solid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clockwise</a:t>
            </a:r>
            <a:endParaRPr lang="en-US" altLang="zh-CN" sz="1400" b="1" dirty="0">
              <a:latin typeface="Arial" panose="020B0604020202020204" pitchFamily="34" charset="0"/>
              <a:ea typeface="微软雅黑" panose="020B0503020204020204" pitchFamily="34" charset="-122"/>
            </a:endParaRPr>
          </a:p>
        </p:txBody>
      </p:sp>
      <p:sp>
        <p:nvSpPr>
          <p:cNvPr id="67592" name="Text Box 8"/>
          <p:cNvSpPr txBox="1"/>
          <p:nvPr/>
        </p:nvSpPr>
        <p:spPr>
          <a:xfrm>
            <a:off x="5791200" y="5638800"/>
            <a:ext cx="1670050" cy="304800"/>
          </a:xfrm>
          <a:prstGeom prst="rect">
            <a:avLst/>
          </a:prstGeom>
          <a:solidFill>
            <a:srgbClr val="3399FF"/>
          </a:solid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pt-PT" altLang="zh-CN" sz="1400" b="1" dirty="0">
                <a:latin typeface="Arial" panose="020B0604020202020204" pitchFamily="34" charset="0"/>
                <a:ea typeface="微软雅黑" panose="020B0503020204020204" pitchFamily="34" charset="-122"/>
              </a:rPr>
              <a:t>counterclockwise</a:t>
            </a:r>
            <a:endParaRPr lang="en-US" altLang="zh-CN" sz="1400" b="1" dirty="0">
              <a:latin typeface="Arial" panose="020B0604020202020204" pitchFamily="34" charset="0"/>
              <a:ea typeface="微软雅黑" panose="020B0503020204020204" pitchFamily="34" charset="-122"/>
            </a:endParaRPr>
          </a:p>
        </p:txBody>
      </p:sp>
      <p:sp>
        <p:nvSpPr>
          <p:cNvPr id="67593" name="Text Box 9"/>
          <p:cNvSpPr txBox="1"/>
          <p:nvPr/>
        </p:nvSpPr>
        <p:spPr>
          <a:xfrm>
            <a:off x="7412038" y="609600"/>
            <a:ext cx="1350962" cy="95410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Contour B does not contain origin</a:t>
            </a:r>
            <a:endParaRPr lang="en-US" altLang="zh-CN" sz="1400" b="1" dirty="0">
              <a:solidFill>
                <a:srgbClr val="FF3300"/>
              </a:solidFill>
              <a:latin typeface="Arial" panose="020B0604020202020204" pitchFamily="34" charset="0"/>
              <a:ea typeface="微软雅黑" panose="020B0503020204020204" pitchFamily="34" charset="-122"/>
            </a:endParaRPr>
          </a:p>
        </p:txBody>
      </p:sp>
      <p:sp>
        <p:nvSpPr>
          <p:cNvPr id="67594" name="Text Box 10"/>
          <p:cNvSpPr txBox="1"/>
          <p:nvPr/>
        </p:nvSpPr>
        <p:spPr>
          <a:xfrm>
            <a:off x="228600" y="838200"/>
            <a:ext cx="1577975" cy="73866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1 </a:t>
            </a:r>
            <a:r>
              <a:rPr lang="pt-PT" altLang="zh-CN" sz="1400" b="1" dirty="0">
                <a:solidFill>
                  <a:srgbClr val="0000FF"/>
                </a:solidFill>
                <a:latin typeface="Arial" panose="020B0604020202020204" pitchFamily="34" charset="0"/>
                <a:ea typeface="微软雅黑" panose="020B0503020204020204" pitchFamily="34" charset="-122"/>
              </a:rPr>
              <a:t>zero</a:t>
            </a:r>
            <a:r>
              <a:rPr lang="pt-PT" altLang="zh-CN" sz="1400" b="1" dirty="0">
                <a:solidFill>
                  <a:srgbClr val="FF3300"/>
                </a:solidFill>
                <a:latin typeface="Arial" panose="020B0604020202020204" pitchFamily="34" charset="0"/>
                <a:ea typeface="微软雅黑" panose="020B0503020204020204" pitchFamily="34" charset="-122"/>
              </a:rPr>
              <a:t> in exterior</a:t>
            </a:r>
          </a:p>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of contour A</a:t>
            </a:r>
            <a:endParaRPr lang="en-US" altLang="zh-CN" sz="1400" b="1" dirty="0">
              <a:solidFill>
                <a:srgbClr val="FF3300"/>
              </a:solidFill>
              <a:latin typeface="Arial" panose="020B0604020202020204" pitchFamily="34" charset="0"/>
              <a:ea typeface="微软雅黑" panose="020B0503020204020204" pitchFamily="34" charset="-122"/>
            </a:endParaRPr>
          </a:p>
        </p:txBody>
      </p:sp>
      <p:sp>
        <p:nvSpPr>
          <p:cNvPr id="67595" name="Text Box 11"/>
          <p:cNvSpPr txBox="1"/>
          <p:nvPr/>
        </p:nvSpPr>
        <p:spPr>
          <a:xfrm>
            <a:off x="174625" y="2133600"/>
            <a:ext cx="1577975" cy="73866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1 </a:t>
            </a:r>
            <a:r>
              <a:rPr lang="pt-PT" altLang="zh-CN" sz="1400" b="1" dirty="0">
                <a:solidFill>
                  <a:srgbClr val="0000FF"/>
                </a:solidFill>
                <a:latin typeface="Arial" panose="020B0604020202020204" pitchFamily="34" charset="0"/>
                <a:ea typeface="微软雅黑" panose="020B0503020204020204" pitchFamily="34" charset="-122"/>
              </a:rPr>
              <a:t>pole</a:t>
            </a:r>
            <a:r>
              <a:rPr lang="pt-PT" altLang="zh-CN" sz="1400" b="1" dirty="0">
                <a:solidFill>
                  <a:srgbClr val="FF3300"/>
                </a:solidFill>
                <a:latin typeface="Arial" panose="020B0604020202020204" pitchFamily="34" charset="0"/>
                <a:ea typeface="微软雅黑" panose="020B0503020204020204" pitchFamily="34" charset="-122"/>
              </a:rPr>
              <a:t> in  exterior</a:t>
            </a:r>
          </a:p>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of contour A</a:t>
            </a:r>
            <a:endParaRPr lang="en-US" altLang="zh-CN" sz="1400" b="1" dirty="0">
              <a:solidFill>
                <a:srgbClr val="FF3300"/>
              </a:solidFill>
              <a:latin typeface="Arial" panose="020B0604020202020204" pitchFamily="34" charset="0"/>
              <a:ea typeface="微软雅黑" panose="020B0503020204020204" pitchFamily="34" charset="-122"/>
            </a:endParaRPr>
          </a:p>
        </p:txBody>
      </p:sp>
      <p:sp>
        <p:nvSpPr>
          <p:cNvPr id="67596" name="Text Box 12"/>
          <p:cNvSpPr txBox="1"/>
          <p:nvPr/>
        </p:nvSpPr>
        <p:spPr>
          <a:xfrm>
            <a:off x="250825" y="3581400"/>
            <a:ext cx="15779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1</a:t>
            </a:r>
            <a:r>
              <a:rPr lang="pt-PT" altLang="zh-CN" sz="1400" b="1" dirty="0">
                <a:solidFill>
                  <a:srgbClr val="0000FF"/>
                </a:solidFill>
                <a:latin typeface="Arial" panose="020B0604020202020204" pitchFamily="34" charset="0"/>
                <a:ea typeface="微软雅黑" panose="020B0503020204020204" pitchFamily="34" charset="-122"/>
              </a:rPr>
              <a:t> zero</a:t>
            </a:r>
            <a:r>
              <a:rPr lang="pt-PT" altLang="zh-CN" sz="1400" b="1" dirty="0">
                <a:solidFill>
                  <a:srgbClr val="FF3300"/>
                </a:solidFill>
                <a:latin typeface="Arial" panose="020B0604020202020204" pitchFamily="34" charset="0"/>
                <a:ea typeface="微软雅黑" panose="020B0503020204020204" pitchFamily="34" charset="-122"/>
              </a:rPr>
              <a:t> in interior</a:t>
            </a:r>
          </a:p>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of contour A</a:t>
            </a:r>
            <a:endParaRPr lang="en-US" altLang="zh-CN" sz="1400" b="1" dirty="0">
              <a:solidFill>
                <a:srgbClr val="FF3300"/>
              </a:solidFill>
              <a:latin typeface="Arial" panose="020B0604020202020204" pitchFamily="34" charset="0"/>
              <a:ea typeface="微软雅黑" panose="020B0503020204020204" pitchFamily="34" charset="-122"/>
            </a:endParaRPr>
          </a:p>
        </p:txBody>
      </p:sp>
      <p:sp>
        <p:nvSpPr>
          <p:cNvPr id="67597" name="Text Box 13"/>
          <p:cNvSpPr txBox="1"/>
          <p:nvPr/>
        </p:nvSpPr>
        <p:spPr>
          <a:xfrm>
            <a:off x="174625" y="5105400"/>
            <a:ext cx="1577975" cy="73866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1 </a:t>
            </a:r>
            <a:r>
              <a:rPr lang="pt-PT" altLang="zh-CN" sz="1400" b="1" dirty="0">
                <a:solidFill>
                  <a:srgbClr val="0000FF"/>
                </a:solidFill>
                <a:latin typeface="Arial" panose="020B0604020202020204" pitchFamily="34" charset="0"/>
                <a:ea typeface="微软雅黑" panose="020B0503020204020204" pitchFamily="34" charset="-122"/>
              </a:rPr>
              <a:t>pole </a:t>
            </a:r>
            <a:r>
              <a:rPr lang="pt-PT" altLang="zh-CN" sz="1400" b="1" dirty="0">
                <a:solidFill>
                  <a:srgbClr val="FF3300"/>
                </a:solidFill>
                <a:latin typeface="Arial" panose="020B0604020202020204" pitchFamily="34" charset="0"/>
                <a:ea typeface="微软雅黑" panose="020B0503020204020204" pitchFamily="34" charset="-122"/>
              </a:rPr>
              <a:t>in  interior</a:t>
            </a:r>
          </a:p>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of contour A</a:t>
            </a:r>
            <a:endParaRPr lang="en-US" altLang="zh-CN" sz="1400" b="1" dirty="0">
              <a:solidFill>
                <a:srgbClr val="FF3300"/>
              </a:solidFill>
              <a:latin typeface="Arial" panose="020B0604020202020204" pitchFamily="34" charset="0"/>
              <a:ea typeface="微软雅黑" panose="020B0503020204020204" pitchFamily="34" charset="-122"/>
            </a:endParaRPr>
          </a:p>
        </p:txBody>
      </p:sp>
      <p:sp>
        <p:nvSpPr>
          <p:cNvPr id="67598" name="Text Box 14"/>
          <p:cNvSpPr txBox="1"/>
          <p:nvPr/>
        </p:nvSpPr>
        <p:spPr>
          <a:xfrm>
            <a:off x="7412038" y="2057400"/>
            <a:ext cx="1350962" cy="95410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Contour B does not contain origin</a:t>
            </a:r>
            <a:endParaRPr lang="en-US" altLang="zh-CN" sz="1400" b="1" dirty="0">
              <a:solidFill>
                <a:srgbClr val="FF3300"/>
              </a:solidFill>
              <a:latin typeface="Arial" panose="020B0604020202020204" pitchFamily="34" charset="0"/>
              <a:ea typeface="微软雅黑" panose="020B0503020204020204" pitchFamily="34" charset="-122"/>
            </a:endParaRPr>
          </a:p>
        </p:txBody>
      </p:sp>
      <p:sp>
        <p:nvSpPr>
          <p:cNvPr id="67599" name="Text Box 15"/>
          <p:cNvSpPr txBox="1"/>
          <p:nvPr/>
        </p:nvSpPr>
        <p:spPr>
          <a:xfrm>
            <a:off x="7391400" y="3581400"/>
            <a:ext cx="1350963" cy="73866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Contour B does contain origin</a:t>
            </a:r>
            <a:endParaRPr lang="en-US" altLang="zh-CN" sz="1400" b="1" dirty="0">
              <a:solidFill>
                <a:srgbClr val="FF3300"/>
              </a:solidFill>
              <a:latin typeface="Arial" panose="020B0604020202020204" pitchFamily="34" charset="0"/>
              <a:ea typeface="微软雅黑" panose="020B0503020204020204" pitchFamily="34" charset="-122"/>
            </a:endParaRPr>
          </a:p>
        </p:txBody>
      </p:sp>
      <p:sp>
        <p:nvSpPr>
          <p:cNvPr id="67600" name="Text Box 16"/>
          <p:cNvSpPr txBox="1"/>
          <p:nvPr/>
        </p:nvSpPr>
        <p:spPr>
          <a:xfrm>
            <a:off x="7488238" y="4876800"/>
            <a:ext cx="1350962" cy="73866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pt-PT" altLang="zh-CN" sz="1400" b="1" dirty="0">
                <a:solidFill>
                  <a:srgbClr val="FF3300"/>
                </a:solidFill>
                <a:latin typeface="Arial" panose="020B0604020202020204" pitchFamily="34" charset="0"/>
                <a:ea typeface="微软雅黑" panose="020B0503020204020204" pitchFamily="34" charset="-122"/>
              </a:rPr>
              <a:t>Contour B does contain origin</a:t>
            </a:r>
            <a:endParaRPr lang="en-US" altLang="zh-CN" sz="1400" b="1" dirty="0">
              <a:solidFill>
                <a:srgbClr val="FF3300"/>
              </a:solidFill>
              <a:latin typeface="Arial" panose="020B0604020202020204" pitchFamily="34" charset="0"/>
              <a:ea typeface="微软雅黑" panose="020B0503020204020204" pitchFamily="34" charset="-122"/>
            </a:endParaRPr>
          </a:p>
        </p:txBody>
      </p:sp>
      <p:sp>
        <p:nvSpPr>
          <p:cNvPr id="45073" name="Line 17"/>
          <p:cNvSpPr/>
          <p:nvPr/>
        </p:nvSpPr>
        <p:spPr>
          <a:xfrm>
            <a:off x="990600" y="1066800"/>
            <a:ext cx="4724400" cy="609600"/>
          </a:xfrm>
          <a:prstGeom prst="line">
            <a:avLst/>
          </a:prstGeom>
          <a:ln w="9525" cap="flat" cmpd="sng">
            <a:solidFill>
              <a:schemeClr val="tx1"/>
            </a:solidFill>
            <a:prstDash val="solid"/>
            <a:headEnd type="none" w="med" len="med"/>
            <a:tailEnd type="triangle" w="med" len="med"/>
          </a:ln>
        </p:spPr>
      </p:sp>
      <p:sp>
        <p:nvSpPr>
          <p:cNvPr id="45074" name="Line 18"/>
          <p:cNvSpPr/>
          <p:nvPr/>
        </p:nvSpPr>
        <p:spPr>
          <a:xfrm>
            <a:off x="1143000" y="2438400"/>
            <a:ext cx="4572000" cy="685800"/>
          </a:xfrm>
          <a:prstGeom prst="line">
            <a:avLst/>
          </a:prstGeom>
          <a:ln w="9525" cap="flat" cmpd="sng">
            <a:solidFill>
              <a:schemeClr val="tx1"/>
            </a:solidFill>
            <a:prstDash val="solid"/>
            <a:headEnd type="none" w="med" len="med"/>
            <a:tailEnd type="triangle" w="med" len="med"/>
          </a:ln>
        </p:spPr>
      </p:sp>
      <p:sp>
        <p:nvSpPr>
          <p:cNvPr id="45075" name="Line 19"/>
          <p:cNvSpPr/>
          <p:nvPr/>
        </p:nvSpPr>
        <p:spPr>
          <a:xfrm>
            <a:off x="838200" y="3810000"/>
            <a:ext cx="4876800" cy="685800"/>
          </a:xfrm>
          <a:prstGeom prst="line">
            <a:avLst/>
          </a:prstGeom>
          <a:ln w="9525" cap="flat" cmpd="sng">
            <a:solidFill>
              <a:schemeClr val="tx1"/>
            </a:solidFill>
            <a:prstDash val="solid"/>
            <a:headEnd type="none" w="med" len="med"/>
            <a:tailEnd type="triangle" w="med" len="med"/>
          </a:ln>
        </p:spPr>
      </p:sp>
      <p:sp>
        <p:nvSpPr>
          <p:cNvPr id="45076" name="Line 20"/>
          <p:cNvSpPr/>
          <p:nvPr/>
        </p:nvSpPr>
        <p:spPr>
          <a:xfrm>
            <a:off x="914400" y="5334000"/>
            <a:ext cx="4724400" cy="533400"/>
          </a:xfrm>
          <a:prstGeom prst="line">
            <a:avLst/>
          </a:prstGeom>
          <a:ln w="9525" cap="flat" cmpd="sng">
            <a:solidFill>
              <a:schemeClr val="tx1"/>
            </a:solidFill>
            <a:prstDash val="solid"/>
            <a:headEnd type="none" w="med" len="med"/>
            <a:tailEnd type="triangle" w="med" len="med"/>
          </a:ln>
        </p:spPr>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073"/>
                                        </p:tgtEl>
                                        <p:attrNameLst>
                                          <p:attrName>style.visibility</p:attrName>
                                        </p:attrNameLst>
                                      </p:cBhvr>
                                      <p:to>
                                        <p:strVal val="visible"/>
                                      </p:to>
                                    </p:set>
                                    <p:anim calcmode="lin" valueType="num">
                                      <p:cBhvr additive="base">
                                        <p:cTn id="7" dur="500" fill="hold"/>
                                        <p:tgtEl>
                                          <p:spTgt spid="45073"/>
                                        </p:tgtEl>
                                        <p:attrNameLst>
                                          <p:attrName>ppt_x</p:attrName>
                                        </p:attrNameLst>
                                      </p:cBhvr>
                                      <p:tavLst>
                                        <p:tav tm="0">
                                          <p:val>
                                            <p:strVal val="0-#ppt_w/2"/>
                                          </p:val>
                                        </p:tav>
                                        <p:tav tm="100000">
                                          <p:val>
                                            <p:strVal val="#ppt_x"/>
                                          </p:val>
                                        </p:tav>
                                      </p:tavLst>
                                    </p:anim>
                                    <p:anim calcmode="lin" valueType="num">
                                      <p:cBhvr additive="base">
                                        <p:cTn id="8" dur="500" fill="hold"/>
                                        <p:tgtEl>
                                          <p:spTgt spid="450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5074"/>
                                        </p:tgtEl>
                                        <p:attrNameLst>
                                          <p:attrName>style.visibility</p:attrName>
                                        </p:attrNameLst>
                                      </p:cBhvr>
                                      <p:to>
                                        <p:strVal val="visible"/>
                                      </p:to>
                                    </p:set>
                                    <p:anim calcmode="lin" valueType="num">
                                      <p:cBhvr additive="base">
                                        <p:cTn id="12" dur="500" fill="hold"/>
                                        <p:tgtEl>
                                          <p:spTgt spid="45074"/>
                                        </p:tgtEl>
                                        <p:attrNameLst>
                                          <p:attrName>ppt_x</p:attrName>
                                        </p:attrNameLst>
                                      </p:cBhvr>
                                      <p:tavLst>
                                        <p:tav tm="0">
                                          <p:val>
                                            <p:strVal val="0-#ppt_w/2"/>
                                          </p:val>
                                        </p:tav>
                                        <p:tav tm="100000">
                                          <p:val>
                                            <p:strVal val="#ppt_x"/>
                                          </p:val>
                                        </p:tav>
                                      </p:tavLst>
                                    </p:anim>
                                    <p:anim calcmode="lin" valueType="num">
                                      <p:cBhvr additive="base">
                                        <p:cTn id="13" dur="500" fill="hold"/>
                                        <p:tgtEl>
                                          <p:spTgt spid="4507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5075"/>
                                        </p:tgtEl>
                                        <p:attrNameLst>
                                          <p:attrName>style.visibility</p:attrName>
                                        </p:attrNameLst>
                                      </p:cBhvr>
                                      <p:to>
                                        <p:strVal val="visible"/>
                                      </p:to>
                                    </p:set>
                                    <p:anim calcmode="lin" valueType="num">
                                      <p:cBhvr additive="base">
                                        <p:cTn id="17" dur="500" fill="hold"/>
                                        <p:tgtEl>
                                          <p:spTgt spid="45075"/>
                                        </p:tgtEl>
                                        <p:attrNameLst>
                                          <p:attrName>ppt_x</p:attrName>
                                        </p:attrNameLst>
                                      </p:cBhvr>
                                      <p:tavLst>
                                        <p:tav tm="0">
                                          <p:val>
                                            <p:strVal val="0-#ppt_w/2"/>
                                          </p:val>
                                        </p:tav>
                                        <p:tav tm="100000">
                                          <p:val>
                                            <p:strVal val="#ppt_x"/>
                                          </p:val>
                                        </p:tav>
                                      </p:tavLst>
                                    </p:anim>
                                    <p:anim calcmode="lin" valueType="num">
                                      <p:cBhvr additive="base">
                                        <p:cTn id="18" dur="500" fill="hold"/>
                                        <p:tgtEl>
                                          <p:spTgt spid="4507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5076"/>
                                        </p:tgtEl>
                                        <p:attrNameLst>
                                          <p:attrName>style.visibility</p:attrName>
                                        </p:attrNameLst>
                                      </p:cBhvr>
                                      <p:to>
                                        <p:strVal val="visible"/>
                                      </p:to>
                                    </p:set>
                                    <p:anim calcmode="lin" valueType="num">
                                      <p:cBhvr additive="base">
                                        <p:cTn id="22" dur="500" fill="hold"/>
                                        <p:tgtEl>
                                          <p:spTgt spid="45076"/>
                                        </p:tgtEl>
                                        <p:attrNameLst>
                                          <p:attrName>ppt_x</p:attrName>
                                        </p:attrNameLst>
                                      </p:cBhvr>
                                      <p:tavLst>
                                        <p:tav tm="0">
                                          <p:val>
                                            <p:strVal val="0-#ppt_w/2"/>
                                          </p:val>
                                        </p:tav>
                                        <p:tav tm="100000">
                                          <p:val>
                                            <p:strVal val="#ppt_x"/>
                                          </p:val>
                                        </p:tav>
                                      </p:tavLst>
                                    </p:anim>
                                    <p:anim calcmode="lin" valueType="num">
                                      <p:cBhvr additive="base">
                                        <p:cTn id="23" dur="500" fill="hold"/>
                                        <p:tgtEl>
                                          <p:spTgt spid="450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357188" y="1570673"/>
            <a:ext cx="8458200" cy="4776788"/>
          </a:xfrm>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     设</a:t>
            </a:r>
            <a:r>
              <a:rPr kumimoji="0" lang="en-US" altLang="zh-CN" sz="2400" b="1" i="1" u="none" strike="noStrike" kern="1200" cap="none" spc="0" normalizeH="0" baseline="0" noProof="0" dirty="0">
                <a:ln>
                  <a:noFill/>
                </a:ln>
                <a:solidFill>
                  <a:schemeClr val="tx1"/>
                </a:solidFill>
                <a:effectLst/>
                <a:uLnTx/>
                <a:uFillTx/>
                <a:latin typeface="微软雅黑" panose="020B0503020204020204" pitchFamily="34" charset="-122"/>
                <a:cs typeface="+mn-cs"/>
              </a:rPr>
              <a:t>s</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为复数变量，    为</a:t>
            </a:r>
            <a:r>
              <a:rPr kumimoji="0" lang="en-US" altLang="zh-CN" sz="2400" b="1" i="1" u="none" strike="noStrike" kern="1200" cap="none" spc="0" normalizeH="0" baseline="0" noProof="0" dirty="0">
                <a:ln>
                  <a:noFill/>
                </a:ln>
                <a:solidFill>
                  <a:schemeClr val="tx1"/>
                </a:solidFill>
                <a:effectLst/>
                <a:uLnTx/>
                <a:uFillTx/>
                <a:latin typeface="微软雅黑" panose="020B0503020204020204" pitchFamily="34" charset="-122"/>
                <a:cs typeface="+mn-cs"/>
              </a:rPr>
              <a:t>s </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的有理分式函数，且有</a:t>
            </a:r>
            <a:r>
              <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cs typeface="+mn-cs"/>
              </a:rPr>
              <a:t> </a:t>
            </a:r>
          </a:p>
          <a:p>
            <a:pPr marL="342900" marR="0" lvl="0" indent="-342900" algn="l" defTabSz="914400" rtl="0" eaLnBrk="1" fontAlgn="base" latinLnBrk="0" hangingPunct="1">
              <a:lnSpc>
                <a:spcPct val="150000"/>
              </a:lnSpc>
              <a:spcBef>
                <a:spcPct val="20000"/>
              </a:spcBef>
              <a:spcAft>
                <a:spcPct val="0"/>
              </a:spcAft>
              <a:buClrTx/>
              <a:buSzTx/>
              <a:buFontTx/>
              <a:buNone/>
              <a:defRPr/>
            </a:pP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cs typeface="+mn-cs"/>
            </a:endParaRPr>
          </a:p>
          <a:p>
            <a:pPr marL="342900" marR="0" lvl="0" indent="-342900" algn="l" defTabSz="914400" rtl="0" eaLnBrk="1" fontAlgn="base" latinLnBrk="0" hangingPunct="1">
              <a:lnSpc>
                <a:spcPct val="150000"/>
              </a:lnSpc>
              <a:spcBef>
                <a:spcPct val="20000"/>
              </a:spcBef>
              <a:spcAft>
                <a:spcPct val="0"/>
              </a:spcAft>
              <a:buClrTx/>
              <a:buSzTx/>
              <a:buFontTx/>
              <a:buNone/>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342900" marR="0" lvl="0" indent="-342900" algn="l" defTabSz="914400" rtl="0" eaLnBrk="1" fontAlgn="base" latinLnBrk="0" hangingPunct="1">
              <a:lnSpc>
                <a:spcPct val="150000"/>
              </a:lnSpc>
              <a:spcBef>
                <a:spcPct val="20000"/>
              </a:spcBef>
              <a:spcAft>
                <a:spcPct val="0"/>
              </a:spcAft>
              <a:buClrTx/>
              <a:buSzTx/>
              <a:buFontTx/>
              <a:buNone/>
              <a:defRPr/>
            </a:pP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0" marR="0" lvl="0" indent="0" algn="l" defTabSz="914400" rtl="0" eaLnBrk="1" fontAlgn="base" latinLnBrk="0" hangingPunct="1">
              <a:lnSpc>
                <a:spcPct val="150000"/>
              </a:lnSpc>
              <a:spcBef>
                <a:spcPts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    由复变函数理论知道，在</a:t>
            </a:r>
            <a:r>
              <a:rPr kumimoji="0" lang="en-US" altLang="zh-CN" sz="2400" b="1" i="1" u="none" strike="noStrike" kern="1200" cap="none" spc="0" normalizeH="0" baseline="0" noProof="0" dirty="0">
                <a:ln>
                  <a:noFill/>
                </a:ln>
                <a:solidFill>
                  <a:schemeClr val="tx1"/>
                </a:solidFill>
                <a:effectLst/>
                <a:uLnTx/>
                <a:uFillTx/>
                <a:latin typeface="微软雅黑" panose="020B0503020204020204" pitchFamily="34" charset="-122"/>
                <a:cs typeface="+mn-cs"/>
              </a:rPr>
              <a:t>s</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平面上任选一条闭合曲线</a:t>
            </a:r>
            <a:r>
              <a:rPr kumimoji="0" lang="en-US" altLang="zh-CN" sz="2400" b="1" i="1" u="none" strike="noStrike" kern="1200" cap="none" spc="0" normalizeH="0" baseline="0" noProof="0" dirty="0">
                <a:ln>
                  <a:noFill/>
                </a:ln>
                <a:solidFill>
                  <a:schemeClr val="tx1"/>
                </a:solidFill>
                <a:effectLst/>
                <a:uLnTx/>
                <a:uFillTx/>
                <a:latin typeface="微软雅黑" panose="020B0503020204020204" pitchFamily="34" charset="-122"/>
                <a:cs typeface="+mn-cs"/>
              </a:rPr>
              <a:t>Γ</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，且不通过     的任一零点和极点，</a:t>
            </a:r>
            <a:r>
              <a:rPr kumimoji="0" lang="en-US" altLang="zh-CN" sz="2400" b="1" i="1" u="none" strike="noStrike" kern="1200" cap="none" spc="0" normalizeH="0" baseline="0" noProof="0" dirty="0">
                <a:ln>
                  <a:noFill/>
                </a:ln>
                <a:solidFill>
                  <a:schemeClr val="tx1"/>
                </a:solidFill>
                <a:effectLst/>
                <a:uLnTx/>
                <a:uFillTx/>
                <a:latin typeface="微软雅黑" panose="020B0503020204020204" pitchFamily="34" charset="-122"/>
                <a:cs typeface="+mn-cs"/>
              </a:rPr>
              <a:t>s</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从闭合曲线</a:t>
            </a:r>
            <a:r>
              <a:rPr kumimoji="0" lang="en-US" altLang="zh-CN" sz="2400" b="1" i="1" u="none" strike="noStrike" kern="1200" cap="none" spc="0" normalizeH="0" baseline="0" noProof="0" dirty="0">
                <a:ln>
                  <a:noFill/>
                </a:ln>
                <a:solidFill>
                  <a:schemeClr val="tx1"/>
                </a:solidFill>
                <a:effectLst/>
                <a:uLnTx/>
                <a:uFillTx/>
                <a:latin typeface="微软雅黑" panose="020B0503020204020204" pitchFamily="34" charset="-122"/>
                <a:cs typeface="+mn-cs"/>
              </a:rPr>
              <a:t>Γ</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上任一点</a:t>
            </a:r>
            <a:r>
              <a:rPr kumimoji="0" lang="en-US" altLang="zh-CN" sz="2400" b="1" i="1" u="none" strike="noStrike" kern="1200" cap="none" spc="0" normalizeH="0" baseline="0" noProof="0" dirty="0">
                <a:ln>
                  <a:noFill/>
                </a:ln>
                <a:solidFill>
                  <a:schemeClr val="tx1"/>
                </a:solidFill>
                <a:effectLst/>
                <a:uLnTx/>
                <a:uFillTx/>
                <a:latin typeface="微软雅黑" panose="020B0503020204020204" pitchFamily="34" charset="-122"/>
                <a:cs typeface="+mn-cs"/>
              </a:rPr>
              <a:t>A</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起，顺时针沿</a:t>
            </a:r>
            <a:r>
              <a:rPr kumimoji="0" lang="en-US" altLang="zh-CN" sz="2400" b="1" i="1" u="none" strike="noStrike" kern="1200" cap="none" spc="0" normalizeH="0" baseline="0" noProof="0" dirty="0">
                <a:ln>
                  <a:noFill/>
                </a:ln>
                <a:solidFill>
                  <a:schemeClr val="tx1"/>
                </a:solidFill>
                <a:effectLst/>
                <a:uLnTx/>
                <a:uFillTx/>
                <a:latin typeface="微软雅黑" panose="020B0503020204020204" pitchFamily="34" charset="-122"/>
                <a:cs typeface="+mn-cs"/>
              </a:rPr>
              <a:t>Γ</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运动一周，再回到</a:t>
            </a:r>
            <a:r>
              <a:rPr kumimoji="0" lang="en-US" altLang="zh-CN" sz="2400" b="1" i="1" u="none" strike="noStrike" kern="1200" cap="none" spc="0" normalizeH="0" baseline="0" noProof="0" dirty="0">
                <a:ln>
                  <a:noFill/>
                </a:ln>
                <a:solidFill>
                  <a:schemeClr val="tx1"/>
                </a:solidFill>
                <a:effectLst/>
                <a:uLnTx/>
                <a:uFillTx/>
                <a:latin typeface="微软雅黑" panose="020B0503020204020204" pitchFamily="34" charset="-122"/>
                <a:cs typeface="+mn-cs"/>
              </a:rPr>
              <a:t>A</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点，则对应    的平面上亦从     点起，到     点止形成一条闭合曲线</a:t>
            </a:r>
            <a:r>
              <a:rPr kumimoji="0" lang="en-US" altLang="zh-CN" sz="2400" b="1" i="1" u="none" strike="noStrike" kern="1200" cap="none" spc="0" normalizeH="0" baseline="0" noProof="0" dirty="0">
                <a:ln>
                  <a:noFill/>
                </a:ln>
                <a:solidFill>
                  <a:schemeClr val="tx1"/>
                </a:solidFill>
                <a:effectLst/>
                <a:uLnTx/>
                <a:uFillTx/>
                <a:latin typeface="微软雅黑" panose="020B0503020204020204" pitchFamily="34" charset="-122"/>
                <a:cs typeface="+mn-cs"/>
              </a:rPr>
              <a:t>Γ</a:t>
            </a:r>
            <a:r>
              <a:rPr kumimoji="0" lang="en-US" altLang="zh-CN" sz="2400" b="1" i="0" u="none" strike="noStrike" kern="1200" cap="none" spc="0" normalizeH="0" baseline="-30000" noProof="0" dirty="0">
                <a:ln>
                  <a:noFill/>
                </a:ln>
                <a:solidFill>
                  <a:schemeClr val="tx1"/>
                </a:solidFill>
                <a:effectLst/>
                <a:uLnTx/>
                <a:uFillTx/>
                <a:latin typeface="微软雅黑" panose="020B0503020204020204" pitchFamily="34" charset="-122"/>
                <a:cs typeface="+mn-cs"/>
              </a:rPr>
              <a:t>F </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cs typeface="+mn-cs"/>
              </a:rPr>
              <a:t>。</a:t>
            </a:r>
          </a:p>
        </p:txBody>
      </p:sp>
      <p:graphicFrame>
        <p:nvGraphicFramePr>
          <p:cNvPr id="68611" name="Object 2"/>
          <p:cNvGraphicFramePr>
            <a:graphicFrameLocks noChangeAspect="1"/>
          </p:cNvGraphicFramePr>
          <p:nvPr/>
        </p:nvGraphicFramePr>
        <p:xfrm>
          <a:off x="3429000" y="1767523"/>
          <a:ext cx="609600" cy="374650"/>
        </p:xfrm>
        <a:graphic>
          <a:graphicData uri="http://schemas.openxmlformats.org/presentationml/2006/ole">
            <mc:AlternateContent xmlns:mc="http://schemas.openxmlformats.org/markup-compatibility/2006">
              <mc:Choice xmlns:v="urn:schemas-microsoft-com:vml" Requires="v">
                <p:oleObj r:id="rId3" imgW="330200" imgH="203200" progId="Equation.DSMT4">
                  <p:embed/>
                </p:oleObj>
              </mc:Choice>
              <mc:Fallback>
                <p:oleObj r:id="rId3" imgW="330200" imgH="203200" progId="Equation.DSMT4">
                  <p:embed/>
                  <p:pic>
                    <p:nvPicPr>
                      <p:cNvPr id="0" name="图片 3450"/>
                      <p:cNvPicPr/>
                      <p:nvPr/>
                    </p:nvPicPr>
                    <p:blipFill>
                      <a:blip r:embed="rId4"/>
                      <a:stretch>
                        <a:fillRect/>
                      </a:stretch>
                    </p:blipFill>
                    <p:spPr>
                      <a:xfrm>
                        <a:off x="3429000" y="1767523"/>
                        <a:ext cx="609600" cy="374650"/>
                      </a:xfrm>
                      <a:prstGeom prst="rect">
                        <a:avLst/>
                      </a:prstGeom>
                      <a:noFill/>
                      <a:ln w="38100">
                        <a:noFill/>
                        <a:miter/>
                      </a:ln>
                    </p:spPr>
                  </p:pic>
                </p:oleObj>
              </mc:Fallback>
            </mc:AlternateContent>
          </a:graphicData>
        </a:graphic>
      </p:graphicFrame>
      <p:graphicFrame>
        <p:nvGraphicFramePr>
          <p:cNvPr id="68612" name="Object 3"/>
          <p:cNvGraphicFramePr>
            <a:graphicFrameLocks noChangeAspect="1"/>
          </p:cNvGraphicFramePr>
          <p:nvPr/>
        </p:nvGraphicFramePr>
        <p:xfrm>
          <a:off x="1814513" y="4726623"/>
          <a:ext cx="609600" cy="374650"/>
        </p:xfrm>
        <a:graphic>
          <a:graphicData uri="http://schemas.openxmlformats.org/presentationml/2006/ole">
            <mc:AlternateContent xmlns:mc="http://schemas.openxmlformats.org/markup-compatibility/2006">
              <mc:Choice xmlns:v="urn:schemas-microsoft-com:vml" Requires="v">
                <p:oleObj r:id="rId3" imgW="330200" imgH="203200" progId="Equation.DSMT4">
                  <p:embed/>
                </p:oleObj>
              </mc:Choice>
              <mc:Fallback>
                <p:oleObj r:id="rId3" imgW="330200" imgH="203200" progId="Equation.DSMT4">
                  <p:embed/>
                  <p:pic>
                    <p:nvPicPr>
                      <p:cNvPr id="0" name="图片 3447"/>
                      <p:cNvPicPr/>
                      <p:nvPr/>
                    </p:nvPicPr>
                    <p:blipFill>
                      <a:blip r:embed="rId4"/>
                      <a:stretch>
                        <a:fillRect/>
                      </a:stretch>
                    </p:blipFill>
                    <p:spPr>
                      <a:xfrm>
                        <a:off x="1814513" y="4726623"/>
                        <a:ext cx="609600" cy="374650"/>
                      </a:xfrm>
                      <a:prstGeom prst="rect">
                        <a:avLst/>
                      </a:prstGeom>
                      <a:noFill/>
                      <a:ln w="38100">
                        <a:noFill/>
                        <a:miter/>
                      </a:ln>
                    </p:spPr>
                  </p:pic>
                </p:oleObj>
              </mc:Fallback>
            </mc:AlternateContent>
          </a:graphicData>
        </a:graphic>
      </p:graphicFrame>
      <p:graphicFrame>
        <p:nvGraphicFramePr>
          <p:cNvPr id="68613" name="Object 4"/>
          <p:cNvGraphicFramePr>
            <a:graphicFrameLocks noChangeAspect="1"/>
          </p:cNvGraphicFramePr>
          <p:nvPr/>
        </p:nvGraphicFramePr>
        <p:xfrm>
          <a:off x="2928938" y="2427923"/>
          <a:ext cx="2413000" cy="1285875"/>
        </p:xfrm>
        <a:graphic>
          <a:graphicData uri="http://schemas.openxmlformats.org/presentationml/2006/ole">
            <mc:AlternateContent xmlns:mc="http://schemas.openxmlformats.org/markup-compatibility/2006">
              <mc:Choice xmlns:v="urn:schemas-microsoft-com:vml" Requires="v">
                <p:oleObj r:id="rId5" imgW="2159000" imgH="1536700" progId="Equation.DSMT4">
                  <p:embed/>
                </p:oleObj>
              </mc:Choice>
              <mc:Fallback>
                <p:oleObj r:id="rId5" imgW="2159000" imgH="1536700" progId="Equation.DSMT4">
                  <p:embed/>
                  <p:pic>
                    <p:nvPicPr>
                      <p:cNvPr id="0" name="图片 3453"/>
                      <p:cNvPicPr/>
                      <p:nvPr/>
                    </p:nvPicPr>
                    <p:blipFill>
                      <a:blip r:embed="rId6"/>
                      <a:stretch>
                        <a:fillRect/>
                      </a:stretch>
                    </p:blipFill>
                    <p:spPr>
                      <a:xfrm>
                        <a:off x="2928938" y="2427923"/>
                        <a:ext cx="2413000" cy="1285875"/>
                      </a:xfrm>
                      <a:prstGeom prst="rect">
                        <a:avLst/>
                      </a:prstGeom>
                      <a:noFill/>
                      <a:ln w="38100">
                        <a:noFill/>
                        <a:miter/>
                      </a:ln>
                    </p:spPr>
                  </p:pic>
                </p:oleObj>
              </mc:Fallback>
            </mc:AlternateContent>
          </a:graphicData>
        </a:graphic>
      </p:graphicFrame>
      <p:graphicFrame>
        <p:nvGraphicFramePr>
          <p:cNvPr id="68614" name="Object 5"/>
          <p:cNvGraphicFramePr>
            <a:graphicFrameLocks noChangeAspect="1"/>
          </p:cNvGraphicFramePr>
          <p:nvPr/>
        </p:nvGraphicFramePr>
        <p:xfrm>
          <a:off x="6804025" y="5229860"/>
          <a:ext cx="609600" cy="374650"/>
        </p:xfrm>
        <a:graphic>
          <a:graphicData uri="http://schemas.openxmlformats.org/presentationml/2006/ole">
            <mc:AlternateContent xmlns:mc="http://schemas.openxmlformats.org/markup-compatibility/2006">
              <mc:Choice xmlns:v="urn:schemas-microsoft-com:vml" Requires="v">
                <p:oleObj r:id="rId3" imgW="330200" imgH="203200" progId="Equation.DSMT4">
                  <p:embed/>
                </p:oleObj>
              </mc:Choice>
              <mc:Fallback>
                <p:oleObj r:id="rId3" imgW="330200" imgH="203200" progId="Equation.DSMT4">
                  <p:embed/>
                  <p:pic>
                    <p:nvPicPr>
                      <p:cNvPr id="0" name="图片 3456"/>
                      <p:cNvPicPr/>
                      <p:nvPr/>
                    </p:nvPicPr>
                    <p:blipFill>
                      <a:blip r:embed="rId4"/>
                      <a:stretch>
                        <a:fillRect/>
                      </a:stretch>
                    </p:blipFill>
                    <p:spPr>
                      <a:xfrm>
                        <a:off x="6804025" y="5229860"/>
                        <a:ext cx="609600" cy="374650"/>
                      </a:xfrm>
                      <a:prstGeom prst="rect">
                        <a:avLst/>
                      </a:prstGeom>
                      <a:noFill/>
                      <a:ln w="38100">
                        <a:noFill/>
                        <a:miter/>
                      </a:ln>
                    </p:spPr>
                  </p:pic>
                </p:oleObj>
              </mc:Fallback>
            </mc:AlternateContent>
          </a:graphicData>
        </a:graphic>
      </p:graphicFrame>
      <p:graphicFrame>
        <p:nvGraphicFramePr>
          <p:cNvPr id="68615" name="Object 6"/>
          <p:cNvGraphicFramePr>
            <a:graphicFrameLocks noChangeAspect="1"/>
          </p:cNvGraphicFramePr>
          <p:nvPr/>
        </p:nvGraphicFramePr>
        <p:xfrm>
          <a:off x="1103313" y="5831523"/>
          <a:ext cx="711200" cy="392112"/>
        </p:xfrm>
        <a:graphic>
          <a:graphicData uri="http://schemas.openxmlformats.org/presentationml/2006/ole">
            <mc:AlternateContent xmlns:mc="http://schemas.openxmlformats.org/markup-compatibility/2006">
              <mc:Choice xmlns:v="urn:schemas-microsoft-com:vml" Requires="v">
                <p:oleObj r:id="rId7" imgW="368300" imgH="203200" progId="Equation.DSMT4">
                  <p:embed/>
                </p:oleObj>
              </mc:Choice>
              <mc:Fallback>
                <p:oleObj r:id="rId7" imgW="368300" imgH="203200" progId="Equation.DSMT4">
                  <p:embed/>
                  <p:pic>
                    <p:nvPicPr>
                      <p:cNvPr id="0" name="图片 3454"/>
                      <p:cNvPicPr/>
                      <p:nvPr/>
                    </p:nvPicPr>
                    <p:blipFill>
                      <a:blip r:embed="rId8"/>
                      <a:stretch>
                        <a:fillRect/>
                      </a:stretch>
                    </p:blipFill>
                    <p:spPr>
                      <a:xfrm>
                        <a:off x="1103313" y="5831523"/>
                        <a:ext cx="711200" cy="392112"/>
                      </a:xfrm>
                      <a:prstGeom prst="rect">
                        <a:avLst/>
                      </a:prstGeom>
                      <a:noFill/>
                      <a:ln w="38100">
                        <a:noFill/>
                        <a:miter/>
                      </a:ln>
                    </p:spPr>
                  </p:pic>
                </p:oleObj>
              </mc:Fallback>
            </mc:AlternateContent>
          </a:graphicData>
        </a:graphic>
      </p:graphicFrame>
      <p:graphicFrame>
        <p:nvGraphicFramePr>
          <p:cNvPr id="68616" name="Object 7"/>
          <p:cNvGraphicFramePr>
            <a:graphicFrameLocks noChangeAspect="1"/>
          </p:cNvGraphicFramePr>
          <p:nvPr/>
        </p:nvGraphicFramePr>
        <p:xfrm>
          <a:off x="3132138" y="5839460"/>
          <a:ext cx="685800" cy="377825"/>
        </p:xfrm>
        <a:graphic>
          <a:graphicData uri="http://schemas.openxmlformats.org/presentationml/2006/ole">
            <mc:AlternateContent xmlns:mc="http://schemas.openxmlformats.org/markup-compatibility/2006">
              <mc:Choice xmlns:v="urn:schemas-microsoft-com:vml" Requires="v">
                <p:oleObj r:id="rId7" imgW="368300" imgH="203200" progId="Equation.DSMT4">
                  <p:embed/>
                </p:oleObj>
              </mc:Choice>
              <mc:Fallback>
                <p:oleObj r:id="rId7" imgW="368300" imgH="203200" progId="Equation.DSMT4">
                  <p:embed/>
                  <p:pic>
                    <p:nvPicPr>
                      <p:cNvPr id="0" name="图片 3455"/>
                      <p:cNvPicPr/>
                      <p:nvPr/>
                    </p:nvPicPr>
                    <p:blipFill>
                      <a:blip r:embed="rId8"/>
                      <a:stretch>
                        <a:fillRect/>
                      </a:stretch>
                    </p:blipFill>
                    <p:spPr>
                      <a:xfrm>
                        <a:off x="3132138" y="5839460"/>
                        <a:ext cx="685800" cy="377825"/>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69634" name="Object 2"/>
          <p:cNvGraphicFramePr>
            <a:graphicFrameLocks noChangeAspect="1"/>
          </p:cNvGraphicFramePr>
          <p:nvPr/>
        </p:nvGraphicFramePr>
        <p:xfrm>
          <a:off x="2667000" y="1000125"/>
          <a:ext cx="4191000" cy="814388"/>
        </p:xfrm>
        <a:graphic>
          <a:graphicData uri="http://schemas.openxmlformats.org/presentationml/2006/ole">
            <mc:AlternateContent xmlns:mc="http://schemas.openxmlformats.org/markup-compatibility/2006">
              <mc:Choice xmlns:v="urn:schemas-microsoft-com:vml" Requires="v">
                <p:oleObj r:id="rId3" imgW="2197100" imgH="431800" progId="Equation.DSMT4">
                  <p:embed/>
                </p:oleObj>
              </mc:Choice>
              <mc:Fallback>
                <p:oleObj r:id="rId3" imgW="2197100" imgH="431800" progId="Equation.DSMT4">
                  <p:embed/>
                  <p:pic>
                    <p:nvPicPr>
                      <p:cNvPr id="0" name="图片 3452"/>
                      <p:cNvPicPr/>
                      <p:nvPr/>
                    </p:nvPicPr>
                    <p:blipFill>
                      <a:blip r:embed="rId4"/>
                      <a:stretch>
                        <a:fillRect/>
                      </a:stretch>
                    </p:blipFill>
                    <p:spPr>
                      <a:xfrm>
                        <a:off x="2667000" y="1000125"/>
                        <a:ext cx="4191000" cy="814388"/>
                      </a:xfrm>
                      <a:prstGeom prst="rect">
                        <a:avLst/>
                      </a:prstGeom>
                      <a:noFill/>
                      <a:ln w="38100">
                        <a:noFill/>
                        <a:miter/>
                      </a:ln>
                    </p:spPr>
                  </p:pic>
                </p:oleObj>
              </mc:Fallback>
            </mc:AlternateContent>
          </a:graphicData>
        </a:graphic>
      </p:graphicFrame>
      <p:sp>
        <p:nvSpPr>
          <p:cNvPr id="69635" name="矩形 7"/>
          <p:cNvSpPr/>
          <p:nvPr/>
        </p:nvSpPr>
        <p:spPr>
          <a:xfrm>
            <a:off x="1785938" y="285750"/>
            <a:ext cx="3113087" cy="58105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FontTx/>
              <a:buNone/>
            </a:pPr>
            <a:r>
              <a:rPr lang="zh-CN" altLang="en-US" sz="2400" b="1" dirty="0">
                <a:solidFill>
                  <a:srgbClr val="000000"/>
                </a:solidFill>
                <a:latin typeface="微软雅黑" panose="020B0503020204020204" pitchFamily="34" charset="-122"/>
                <a:ea typeface="微软雅黑" panose="020B0503020204020204" pitchFamily="34" charset="-122"/>
              </a:rPr>
              <a:t>复变函数的相角为</a:t>
            </a:r>
          </a:p>
        </p:txBody>
      </p:sp>
      <p:sp>
        <p:nvSpPr>
          <p:cNvPr id="10" name="TextBox 9"/>
          <p:cNvSpPr txBox="1"/>
          <p:nvPr/>
        </p:nvSpPr>
        <p:spPr>
          <a:xfrm>
            <a:off x="571500" y="1857375"/>
            <a:ext cx="8286750" cy="112857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latin typeface="Arial" panose="020B0604020202020204" pitchFamily="34" charset="0"/>
                <a:ea typeface="微软雅黑" panose="020B0503020204020204" pitchFamily="34" charset="-122"/>
              </a:rPr>
              <a:t>       当</a:t>
            </a:r>
            <a:r>
              <a:rPr lang="en-US" altLang="zh-CN" sz="2400" b="1" dirty="0">
                <a:latin typeface="Arial" panose="020B0604020202020204" pitchFamily="34" charset="0"/>
                <a:ea typeface="微软雅黑" panose="020B0503020204020204" pitchFamily="34" charset="-122"/>
              </a:rPr>
              <a:t>s</a:t>
            </a:r>
            <a:r>
              <a:rPr lang="zh-CN" altLang="en-US" sz="2400" b="1" dirty="0">
                <a:latin typeface="Arial" panose="020B0604020202020204" pitchFamily="34" charset="0"/>
                <a:ea typeface="微软雅黑" panose="020B0503020204020204" pitchFamily="34" charset="-122"/>
              </a:rPr>
              <a:t>沿围线</a:t>
            </a:r>
            <a:r>
              <a:rPr lang="az-Cyrl-AZ" altLang="zh-CN" sz="2400" b="1" dirty="0">
                <a:latin typeface="Arial" panose="020B0604020202020204" pitchFamily="34" charset="0"/>
                <a:ea typeface="微软雅黑" panose="020B0503020204020204" pitchFamily="34" charset="-122"/>
              </a:rPr>
              <a:t>г</a:t>
            </a:r>
            <a:r>
              <a:rPr lang="zh-CN" altLang="en-US" sz="2400" b="1" dirty="0">
                <a:latin typeface="Arial" panose="020B0604020202020204" pitchFamily="34" charset="0"/>
                <a:ea typeface="微软雅黑" panose="020B0503020204020204" pitchFamily="34" charset="-122"/>
              </a:rPr>
              <a:t>顺时针变化一周时，由各个零、极点出发的向量对           的增量所提供的幅角贡献如下：</a:t>
            </a:r>
          </a:p>
        </p:txBody>
      </p:sp>
      <p:graphicFrame>
        <p:nvGraphicFramePr>
          <p:cNvPr id="11" name="Object 4"/>
          <p:cNvGraphicFramePr>
            <a:graphicFrameLocks noChangeAspect="1"/>
          </p:cNvGraphicFramePr>
          <p:nvPr/>
        </p:nvGraphicFramePr>
        <p:xfrm>
          <a:off x="1714500" y="2611438"/>
          <a:ext cx="800100" cy="317500"/>
        </p:xfrm>
        <a:graphic>
          <a:graphicData uri="http://schemas.openxmlformats.org/presentationml/2006/ole">
            <mc:AlternateContent xmlns:mc="http://schemas.openxmlformats.org/markup-compatibility/2006">
              <mc:Choice xmlns:v="urn:schemas-microsoft-com:vml" Requires="v">
                <p:oleObj r:id="rId5" imgW="799465" imgH="317500" progId="Equation.DSMT4">
                  <p:embed/>
                </p:oleObj>
              </mc:Choice>
              <mc:Fallback>
                <p:oleObj r:id="rId5" imgW="799465" imgH="317500" progId="Equation.DSMT4">
                  <p:embed/>
                  <p:pic>
                    <p:nvPicPr>
                      <p:cNvPr id="0" name="图片 3448"/>
                      <p:cNvPicPr/>
                      <p:nvPr/>
                    </p:nvPicPr>
                    <p:blipFill>
                      <a:blip r:embed="rId6"/>
                      <a:stretch>
                        <a:fillRect/>
                      </a:stretch>
                    </p:blipFill>
                    <p:spPr>
                      <a:xfrm>
                        <a:off x="1714500" y="2611438"/>
                        <a:ext cx="800100" cy="317500"/>
                      </a:xfrm>
                      <a:prstGeom prst="rect">
                        <a:avLst/>
                      </a:prstGeom>
                      <a:noFill/>
                      <a:ln w="38100">
                        <a:noFill/>
                        <a:miter/>
                      </a:ln>
                    </p:spPr>
                  </p:pic>
                </p:oleObj>
              </mc:Fallback>
            </mc:AlternateContent>
          </a:graphicData>
        </a:graphic>
      </p:graphicFrame>
      <p:sp>
        <p:nvSpPr>
          <p:cNvPr id="12" name="TextBox 11"/>
          <p:cNvSpPr txBox="1"/>
          <p:nvPr/>
        </p:nvSpPr>
        <p:spPr>
          <a:xfrm>
            <a:off x="1357313" y="3071813"/>
            <a:ext cx="6529388" cy="2222500"/>
          </a:xfrm>
          <a:prstGeom prst="rect">
            <a:avLst/>
          </a:prstGeom>
          <a:noFill/>
        </p:spPr>
        <p:txBody>
          <a:bodyPr wrap="none">
            <a:spAutoFit/>
          </a:bodyPr>
          <a:lstStyle/>
          <a:p>
            <a:pPr marL="342900" marR="0" indent="-342900" defTabSz="914400" eaLnBrk="1" hangingPunct="1">
              <a:lnSpc>
                <a:spcPct val="150000"/>
              </a:lnSpc>
              <a:buClrTx/>
              <a:buSzTx/>
              <a:buFontTx/>
              <a:buAutoNum type="arabicParenBoth"/>
              <a:defRPr/>
            </a:pPr>
            <a:r>
              <a:rPr kumimoji="0" lang="zh-CN" altLang="en-US" sz="24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在</a:t>
            </a:r>
            <a:r>
              <a:rPr kumimoji="0" lang="az-Cyrl-AZ" altLang="zh-CN" sz="24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г</a:t>
            </a:r>
            <a:r>
              <a:rPr kumimoji="0" lang="zh-CN" altLang="en-US" sz="24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以内的零点对应的幅角贡献为</a:t>
            </a:r>
            <a:r>
              <a:rPr kumimoji="0" lang="en-US" altLang="zh-CN" sz="24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-360°</a:t>
            </a:r>
          </a:p>
          <a:p>
            <a:pPr marL="342900" marR="0" indent="-342900" defTabSz="914400" eaLnBrk="1" hangingPunct="1">
              <a:lnSpc>
                <a:spcPct val="150000"/>
              </a:lnSpc>
              <a:buClrTx/>
              <a:buSzTx/>
              <a:buFontTx/>
              <a:buAutoNum type="arabicParenBoth"/>
              <a:defRPr/>
            </a:pPr>
            <a:r>
              <a:rPr kumimoji="0" lang="zh-CN" altLang="en-US" sz="24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在</a:t>
            </a:r>
            <a:r>
              <a:rPr kumimoji="0" lang="az-Cyrl-AZ" altLang="zh-CN" sz="24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г</a:t>
            </a:r>
            <a:r>
              <a:rPr kumimoji="0" lang="zh-CN" altLang="en-US" sz="24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以内的极点对应的幅角贡献为</a:t>
            </a:r>
            <a:r>
              <a:rPr kumimoji="0" lang="en-US" altLang="zh-CN" sz="24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+360°</a:t>
            </a:r>
          </a:p>
          <a:p>
            <a:pPr marL="342900" marR="0" indent="-342900" defTabSz="914400" eaLnBrk="1" hangingPunct="1">
              <a:lnSpc>
                <a:spcPct val="150000"/>
              </a:lnSpc>
              <a:buClrTx/>
              <a:buSzTx/>
              <a:buFontTx/>
              <a:buAutoNum type="arabicParenBoth"/>
              <a:defRPr/>
            </a:pPr>
            <a:r>
              <a:rPr kumimoji="0" lang="zh-CN" altLang="en-US" sz="24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在</a:t>
            </a:r>
            <a:r>
              <a:rPr kumimoji="0" lang="az-Cyrl-AZ" altLang="zh-CN" sz="24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г</a:t>
            </a:r>
            <a:r>
              <a:rPr kumimoji="0" lang="zh-CN" altLang="en-US" sz="24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以外的零点或极点对应的幅角贡献为零</a:t>
            </a:r>
            <a:br>
              <a:rPr kumimoji="0" lang="en-US" altLang="zh-CN" sz="2400" b="1" kern="1200" cap="none" spc="0" normalizeH="0" baseline="0" noProof="0" dirty="0">
                <a:solidFill>
                  <a:srgbClr val="CC3300"/>
                </a:solidFill>
                <a:latin typeface="微软雅黑" panose="020B0503020204020204" pitchFamily="34" charset="-122"/>
                <a:ea typeface="微软雅黑" panose="020B0503020204020204" pitchFamily="34" charset="-122"/>
                <a:cs typeface="+mn-cs"/>
              </a:rPr>
            </a:br>
            <a:endParaRPr kumimoji="0" lang="zh-CN" altLang="en-US" sz="2400" b="1" kern="1200" cap="none" spc="0" normalizeH="0" baseline="0" noProof="0" dirty="0">
              <a:solidFill>
                <a:srgbClr val="CC3300"/>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blinds(horizontal)">
                                      <p:cBhvr>
                                        <p:cTn id="15" dur="500"/>
                                        <p:tgtEl>
                                          <p:spTgt spid="1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blinds(horizontal)">
                                      <p:cBhvr>
                                        <p:cTn id="20" dur="500"/>
                                        <p:tgtEl>
                                          <p:spTgt spid="1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blinds(horizontal)">
                                      <p:cBhvr>
                                        <p:cTn id="2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50184" name="Object 4"/>
          <p:cNvGraphicFramePr>
            <a:graphicFrameLocks noChangeAspect="1"/>
          </p:cNvGraphicFramePr>
          <p:nvPr/>
        </p:nvGraphicFramePr>
        <p:xfrm>
          <a:off x="0" y="2266950"/>
          <a:ext cx="9144000" cy="3733800"/>
        </p:xfrm>
        <a:graphic>
          <a:graphicData uri="http://schemas.openxmlformats.org/presentationml/2006/ole">
            <mc:AlternateContent xmlns:mc="http://schemas.openxmlformats.org/markup-compatibility/2006">
              <mc:Choice xmlns:v="urn:schemas-microsoft-com:vml" Requires="v">
                <p:oleObj r:id="rId3" imgW="5181600" imgH="2644775" progId="Visio.Drawing.11">
                  <p:embed/>
                </p:oleObj>
              </mc:Choice>
              <mc:Fallback>
                <p:oleObj r:id="rId3" imgW="5181600" imgH="2644775" progId="Visio.Drawing.11">
                  <p:embed/>
                  <p:pic>
                    <p:nvPicPr>
                      <p:cNvPr id="0" name="图片 3446"/>
                      <p:cNvPicPr/>
                      <p:nvPr/>
                    </p:nvPicPr>
                    <p:blipFill>
                      <a:blip r:embed="rId4"/>
                      <a:stretch>
                        <a:fillRect/>
                      </a:stretch>
                    </p:blipFill>
                    <p:spPr>
                      <a:xfrm>
                        <a:off x="0" y="2266950"/>
                        <a:ext cx="9144000" cy="37338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0184"/>
                                        </p:tgtEl>
                                        <p:attrNameLst>
                                          <p:attrName>style.visibility</p:attrName>
                                        </p:attrNameLst>
                                      </p:cBhvr>
                                      <p:to>
                                        <p:strVal val="visible"/>
                                      </p:to>
                                    </p:set>
                                    <p:animEffect transition="in" filter="blinds(vertical)">
                                      <p:cBhvr>
                                        <p:cTn id="7" dur="500"/>
                                        <p:tgtEl>
                                          <p:spTgt spid="50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标题 10"/>
          <p:cNvSpPr>
            <a:spLocks noGrp="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CC3300"/>
                </a:solidFill>
                <a:effectLst/>
                <a:uLnTx/>
                <a:uFillTx/>
                <a:latin typeface="微软雅黑" panose="020B0503020204020204" pitchFamily="34" charset="-122"/>
                <a:cs typeface="+mj-cs"/>
              </a:rPr>
              <a:t> </a:t>
            </a:r>
            <a:r>
              <a:rPr kumimoji="0" lang="zh-CN" altLang="en-US" sz="2800" b="1" i="0" u="none" strike="noStrike" kern="1200" cap="none" spc="0" normalizeH="0" baseline="0" noProof="0" dirty="0">
                <a:ln>
                  <a:noFill/>
                </a:ln>
                <a:solidFill>
                  <a:srgbClr val="CC3300"/>
                </a:solidFill>
                <a:effectLst/>
                <a:uLnTx/>
                <a:uFillTx/>
                <a:latin typeface="微软雅黑" panose="020B0503020204020204" pitchFamily="34" charset="-122"/>
                <a:cs typeface="+mj-cs"/>
              </a:rPr>
              <a:t>柯西辐角定理</a:t>
            </a:r>
          </a:p>
        </p:txBody>
      </p:sp>
      <p:sp>
        <p:nvSpPr>
          <p:cNvPr id="8" name="TextBox 7"/>
          <p:cNvSpPr txBox="1"/>
          <p:nvPr/>
        </p:nvSpPr>
        <p:spPr>
          <a:xfrm>
            <a:off x="571500" y="1857375"/>
            <a:ext cx="8286750" cy="3416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latin typeface="Arial" panose="020B0604020202020204" pitchFamily="34" charset="0"/>
                <a:ea typeface="微软雅黑" panose="020B0503020204020204" pitchFamily="34" charset="-122"/>
              </a:rPr>
              <a:t>       设</a:t>
            </a:r>
            <a:r>
              <a:rPr lang="en-US" altLang="zh-CN" sz="2400" b="1" dirty="0">
                <a:latin typeface="Arial" panose="020B0604020202020204" pitchFamily="34" charset="0"/>
                <a:ea typeface="微软雅黑" panose="020B0503020204020204" pitchFamily="34" charset="-122"/>
              </a:rPr>
              <a:t>F(s)</a:t>
            </a:r>
            <a:r>
              <a:rPr lang="zh-CN" altLang="en-US" sz="2400" b="1" dirty="0">
                <a:latin typeface="Arial" panose="020B0604020202020204" pitchFamily="34" charset="0"/>
                <a:ea typeface="微软雅黑" panose="020B0503020204020204" pitchFamily="34" charset="-122"/>
              </a:rPr>
              <a:t>在</a:t>
            </a:r>
            <a:r>
              <a:rPr lang="az-Cyrl-AZ" altLang="zh-CN" sz="2400" b="1" dirty="0">
                <a:latin typeface="Times New Roman" panose="02020603050405020304" pitchFamily="18" charset="0"/>
                <a:ea typeface="微软雅黑" panose="020B0503020204020204" pitchFamily="34" charset="-122"/>
                <a:cs typeface="Times New Roman" panose="02020603050405020304" pitchFamily="18" charset="0"/>
              </a:rPr>
              <a:t>г</a:t>
            </a:r>
            <a:r>
              <a:rPr lang="zh-CN" altLang="en-US" sz="2400" b="1" dirty="0">
                <a:latin typeface="Arial" panose="020B0604020202020204" pitchFamily="34" charset="0"/>
                <a:ea typeface="微软雅黑" panose="020B0503020204020204" pitchFamily="34" charset="-122"/>
              </a:rPr>
              <a:t>上及在</a:t>
            </a:r>
            <a:r>
              <a:rPr lang="az-Cyrl-AZ" altLang="zh-CN" sz="2400" b="1" dirty="0">
                <a:latin typeface="Times New Roman" panose="02020603050405020304" pitchFamily="18" charset="0"/>
                <a:ea typeface="微软雅黑" panose="020B0503020204020204" pitchFamily="34" charset="-122"/>
                <a:cs typeface="Times New Roman" panose="02020603050405020304" pitchFamily="18" charset="0"/>
              </a:rPr>
              <a:t>г</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内除有限个数的极点外是处处解析的，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F(s)</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在</a:t>
            </a:r>
            <a:r>
              <a:rPr lang="az-Cyrl-AZ" altLang="zh-CN" sz="2400" b="1" dirty="0">
                <a:latin typeface="Times New Roman" panose="02020603050405020304" pitchFamily="18" charset="0"/>
                <a:ea typeface="微软雅黑" panose="020B0503020204020204" pitchFamily="34" charset="-122"/>
                <a:cs typeface="Times New Roman" panose="02020603050405020304" pitchFamily="18" charset="0"/>
              </a:rPr>
              <a:t>г</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上既无极点也无零点，则当围线</a:t>
            </a:r>
            <a:r>
              <a:rPr lang="az-Cyrl-AZ" altLang="zh-CN" sz="2400" b="1" dirty="0">
                <a:latin typeface="Times New Roman" panose="02020603050405020304" pitchFamily="18" charset="0"/>
                <a:ea typeface="微软雅黑" panose="020B0503020204020204" pitchFamily="34" charset="-122"/>
                <a:cs typeface="Times New Roman" panose="02020603050405020304" pitchFamily="18" charset="0"/>
              </a:rPr>
              <a:t>г</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走向为顺</a:t>
            </a:r>
            <a:r>
              <a:rPr lang="zh-CN" altLang="en-US" sz="2400" b="1" dirty="0">
                <a:latin typeface="Arial" panose="020B0604020202020204" pitchFamily="34" charset="0"/>
                <a:ea typeface="微软雅黑" panose="020B0503020204020204" pitchFamily="34" charset="-122"/>
              </a:rPr>
              <a:t>时针时，映射围线</a:t>
            </a:r>
            <a:r>
              <a:rPr lang="az-Cyrl-AZ" altLang="zh-CN" sz="2400" b="1" dirty="0">
                <a:latin typeface="Times New Roman" panose="02020603050405020304" pitchFamily="18" charset="0"/>
                <a:ea typeface="微软雅黑" panose="020B0503020204020204" pitchFamily="34" charset="-122"/>
                <a:cs typeface="Times New Roman" panose="02020603050405020304" pitchFamily="18" charset="0"/>
              </a:rPr>
              <a:t>г</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包围</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F(s)</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平面原点的次数为：</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FontTx/>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N=Z-P</a:t>
            </a:r>
          </a:p>
          <a:p>
            <a:pPr marL="0" lvl="0" indent="0" eaLnBrk="1" hangingPunct="1">
              <a:lnSpc>
                <a:spcPct val="150000"/>
              </a:lnSpc>
              <a:spcBef>
                <a:spcPct val="0"/>
              </a:spcBef>
              <a:buFontTx/>
              <a:buNone/>
            </a:pPr>
            <a:r>
              <a:rPr lang="zh-CN" altLang="en-US" sz="2400" b="1" dirty="0">
                <a:latin typeface="Arial" panose="020B0604020202020204" pitchFamily="34" charset="0"/>
                <a:ea typeface="微软雅黑" panose="020B0503020204020204" pitchFamily="34" charset="-122"/>
              </a:rPr>
              <a:t>       其中，</a:t>
            </a:r>
            <a:r>
              <a:rPr lang="en-US" altLang="zh-CN" sz="2400" b="1" dirty="0">
                <a:latin typeface="Arial" panose="020B0604020202020204" pitchFamily="34" charset="0"/>
                <a:ea typeface="微软雅黑" panose="020B0503020204020204" pitchFamily="34" charset="-122"/>
              </a:rPr>
              <a:t>Z</a:t>
            </a:r>
            <a:r>
              <a:rPr lang="zh-CN" altLang="en-US" sz="2400" b="1" dirty="0">
                <a:latin typeface="Arial" panose="020B0604020202020204" pitchFamily="34" charset="0"/>
                <a:ea typeface="微软雅黑" panose="020B0503020204020204" pitchFamily="34" charset="-122"/>
              </a:rPr>
              <a:t>为</a:t>
            </a:r>
            <a:r>
              <a:rPr lang="en-US" altLang="zh-CN" sz="2400" b="1" dirty="0">
                <a:latin typeface="Arial" panose="020B0604020202020204" pitchFamily="34" charset="0"/>
                <a:ea typeface="微软雅黑" panose="020B0503020204020204" pitchFamily="34" charset="-122"/>
              </a:rPr>
              <a:t>F(s)</a:t>
            </a:r>
            <a:r>
              <a:rPr lang="zh-CN" altLang="en-US" sz="2400" b="1" dirty="0">
                <a:latin typeface="Arial" panose="020B0604020202020204" pitchFamily="34" charset="0"/>
                <a:ea typeface="微软雅黑" panose="020B0503020204020204" pitchFamily="34" charset="-122"/>
              </a:rPr>
              <a:t>在</a:t>
            </a:r>
            <a:r>
              <a:rPr lang="az-Cyrl-AZ" altLang="zh-CN" sz="2400" b="1" dirty="0">
                <a:latin typeface="Times New Roman" panose="02020603050405020304" pitchFamily="18" charset="0"/>
                <a:ea typeface="微软雅黑" panose="020B0503020204020204" pitchFamily="34" charset="-122"/>
                <a:cs typeface="Times New Roman" panose="02020603050405020304" pitchFamily="18" charset="0"/>
              </a:rPr>
              <a:t>г</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内的零点个数，</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400" b="1" dirty="0">
                <a:latin typeface="Arial" panose="020B0604020202020204" pitchFamily="34" charset="0"/>
                <a:ea typeface="微软雅黑" panose="020B0503020204020204" pitchFamily="34" charset="-122"/>
              </a:rPr>
              <a:t>F(s)</a:t>
            </a:r>
            <a:r>
              <a:rPr lang="zh-CN" altLang="en-US" sz="2400" b="1" dirty="0">
                <a:latin typeface="Arial" panose="020B0604020202020204" pitchFamily="34" charset="0"/>
                <a:ea typeface="微软雅黑" panose="020B0503020204020204" pitchFamily="34" charset="-122"/>
              </a:rPr>
              <a:t>在</a:t>
            </a:r>
            <a:r>
              <a:rPr lang="az-Cyrl-AZ" altLang="zh-CN" sz="2400" b="1" dirty="0">
                <a:latin typeface="Times New Roman" panose="02020603050405020304" pitchFamily="18" charset="0"/>
                <a:ea typeface="微软雅黑" panose="020B0503020204020204" pitchFamily="34" charset="-122"/>
                <a:cs typeface="Times New Roman" panose="02020603050405020304" pitchFamily="18" charset="0"/>
              </a:rPr>
              <a:t>г</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内的极点个数，</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为正表示顺时针包围，</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为负表示逆时针包围。</a:t>
            </a:r>
            <a:endParaRPr lang="zh-CN" altLang="en-US" sz="2400" b="1" dirty="0">
              <a:latin typeface="Arial" panose="020B0604020202020204" pitchFamily="34" charset="0"/>
              <a:ea typeface="微软雅黑" panose="020B0503020204020204" pitchFamily="34" charset="-122"/>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5347" name="Rectangle 1027"/>
          <p:cNvSpPr>
            <a:spLocks noGrp="1" noChangeArrowheads="1"/>
          </p:cNvSpPr>
          <p:nvPr>
            <p:ph idx="1"/>
          </p:nvPr>
        </p:nvSpPr>
        <p:spPr>
          <a:xfrm>
            <a:off x="609600" y="3714750"/>
            <a:ext cx="8153400" cy="2571750"/>
          </a:xfrm>
        </p:spPr>
        <p:txBody>
          <a:bodyPr vert="horz" wrap="square" lIns="91440" tIns="45720" rIns="91440" bIns="45720" numCol="1" anchor="t" anchorCtr="0" compatLnSpc="1"/>
          <a:lstStyle/>
          <a:p>
            <a:pPr marL="504190" marR="0" lvl="0" indent="-504190" algn="l" defTabSz="914400" rtl="0" eaLnBrk="1" fontAlgn="base" latinLnBrk="0" hangingPunct="1">
              <a:lnSpc>
                <a:spcPct val="150000"/>
              </a:lnSpc>
              <a:spcBef>
                <a:spcPct val="20000"/>
              </a:spcBef>
              <a:spcAft>
                <a:spcPct val="0"/>
              </a:spcAft>
              <a:buClrTx/>
              <a:buSzTx/>
              <a:buFontTx/>
              <a:buNone/>
              <a:defRPr/>
            </a:pPr>
            <a:r>
              <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1) F(s)</a:t>
            </a:r>
            <a:r>
              <a:rPr kumimoji="0" lang="zh-CN" altLang="en-US"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 的零点为闭环传递函数的极点</a:t>
            </a:r>
            <a:r>
              <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a:t>
            </a:r>
            <a:r>
              <a:rPr kumimoji="0" lang="zh-CN" altLang="en-US"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闭环特征方程的根</a:t>
            </a:r>
            <a:r>
              <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a:t>
            </a:r>
            <a:r>
              <a:rPr kumimoji="0" lang="zh-CN" altLang="en-US"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a:t>
            </a:r>
            <a:r>
              <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F(s)</a:t>
            </a:r>
            <a:r>
              <a:rPr kumimoji="0" lang="zh-CN" altLang="en-US"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的极点为开环传递函数的极点；</a:t>
            </a:r>
          </a:p>
          <a:p>
            <a:pPr marL="504190" marR="0" lvl="0" indent="-504190" algn="l" defTabSz="914400" rtl="0" eaLnBrk="1" fontAlgn="base" latinLnBrk="0" hangingPunct="1">
              <a:lnSpc>
                <a:spcPct val="150000"/>
              </a:lnSpc>
              <a:spcBef>
                <a:spcPct val="20000"/>
              </a:spcBef>
              <a:spcAft>
                <a:spcPct val="0"/>
              </a:spcAft>
              <a:buClrTx/>
              <a:buSzTx/>
              <a:buFontTx/>
              <a:buNone/>
              <a:defRPr/>
            </a:pPr>
            <a:r>
              <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2) </a:t>
            </a:r>
            <a:r>
              <a:rPr kumimoji="0" lang="zh-CN" altLang="en-US"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因为开环传递函数分母多项式的阶次一般大于或等于分子多项式的阶次，故</a:t>
            </a:r>
            <a:r>
              <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F(s)</a:t>
            </a:r>
            <a:r>
              <a:rPr kumimoji="0" lang="zh-CN" altLang="en-US"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的零点和极点数相同；</a:t>
            </a:r>
            <a:endPar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endParaRPr>
          </a:p>
          <a:p>
            <a:pPr marL="504190" marR="0" lvl="0" indent="-504190" algn="l" defTabSz="914400" rtl="0" eaLnBrk="1" fontAlgn="base" latinLnBrk="0" hangingPunct="1">
              <a:lnSpc>
                <a:spcPct val="150000"/>
              </a:lnSpc>
              <a:spcBef>
                <a:spcPct val="20000"/>
              </a:spcBef>
              <a:spcAft>
                <a:spcPct val="0"/>
              </a:spcAft>
              <a:buClrTx/>
              <a:buSzTx/>
              <a:buFontTx/>
              <a:buNone/>
              <a:defRPr/>
            </a:pPr>
            <a:r>
              <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3) </a:t>
            </a:r>
            <a:r>
              <a:rPr kumimoji="0" lang="zh-CN" altLang="en-US"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闭环系统稳定，则</a:t>
            </a:r>
            <a:r>
              <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F(s)</a:t>
            </a:r>
            <a:r>
              <a:rPr kumimoji="0" lang="zh-CN" altLang="en-US"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的零点必须全部在</a:t>
            </a:r>
            <a:r>
              <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S</a:t>
            </a:r>
            <a:r>
              <a:rPr kumimoji="0" lang="zh-CN" altLang="en-US" sz="2000" b="1" i="0" u="none" strike="noStrike" kern="1200" cap="none" spc="0" normalizeH="0" baseline="0" noProof="0" dirty="0">
                <a:ln>
                  <a:noFill/>
                </a:ln>
                <a:solidFill>
                  <a:srgbClr val="A50021"/>
                </a:solidFill>
                <a:effectLst/>
                <a:uLnTx/>
                <a:uFillTx/>
                <a:latin typeface="微软雅黑" panose="020B0503020204020204" pitchFamily="34" charset="-122"/>
                <a:cs typeface="+mn-cs"/>
              </a:rPr>
              <a:t>平面的左半部。</a:t>
            </a:r>
            <a:endPar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endParaRPr>
          </a:p>
          <a:p>
            <a:pPr marL="504190" marR="0" lvl="0" indent="-504190" algn="l" defTabSz="914400" rtl="0" eaLnBrk="1" fontAlgn="base" latinLnBrk="0" hangingPunct="1">
              <a:lnSpc>
                <a:spcPct val="150000"/>
              </a:lnSpc>
              <a:spcBef>
                <a:spcPct val="20000"/>
              </a:spcBef>
              <a:spcAft>
                <a:spcPct val="0"/>
              </a:spcAft>
              <a:buClrTx/>
              <a:buSzTx/>
              <a:buFontTx/>
              <a:buNone/>
              <a:defRPr/>
            </a:pPr>
            <a:endParaRPr kumimoji="0" lang="en-US" altLang="zh-CN" sz="2000" b="1" i="0" u="none" strike="noStrike" kern="1200" cap="none" spc="0" normalizeH="0" baseline="0" noProof="0" dirty="0">
              <a:ln>
                <a:noFill/>
              </a:ln>
              <a:solidFill>
                <a:srgbClr val="A50021"/>
              </a:solidFill>
              <a:effectLst/>
              <a:uLnTx/>
              <a:uFillTx/>
              <a:latin typeface="微软雅黑" panose="020B0503020204020204" pitchFamily="34" charset="-122"/>
              <a:cs typeface="+mn-cs"/>
            </a:endParaRPr>
          </a:p>
          <a:p>
            <a:pPr marL="504190" marR="0" lvl="0" indent="-504190" algn="l" defTabSz="914400" rtl="0" eaLnBrk="1" fontAlgn="base" latinLnBrk="0" hangingPunct="1">
              <a:lnSpc>
                <a:spcPct val="150000"/>
              </a:lnSpc>
              <a:spcBef>
                <a:spcPct val="20000"/>
              </a:spcBef>
              <a:spcAft>
                <a:spcPct val="0"/>
              </a:spcAft>
              <a:buClrTx/>
              <a:buSzTx/>
              <a:buFontTx/>
              <a:buNone/>
              <a:defRPr/>
            </a:pPr>
            <a:endParaRPr kumimoji="0" lang="zh-CN" altLang="en-US" sz="2000" b="1" i="0" u="none" strike="noStrike" kern="1200" cap="none" spc="0" normalizeH="0" baseline="0" noProof="0" dirty="0">
              <a:ln>
                <a:noFill/>
              </a:ln>
              <a:solidFill>
                <a:srgbClr val="A50021"/>
              </a:solidFill>
              <a:effectLst/>
              <a:uLnTx/>
              <a:uFillTx/>
              <a:latin typeface="微软雅黑" panose="020B0503020204020204" pitchFamily="34" charset="-122"/>
              <a:cs typeface="+mn-cs"/>
            </a:endParaRPr>
          </a:p>
        </p:txBody>
      </p:sp>
      <p:sp>
        <p:nvSpPr>
          <p:cNvPr id="185348" name="Rectangle 1028"/>
          <p:cNvSpPr>
            <a:spLocks noGrp="1" noChangeArrowheads="1"/>
          </p:cNvSpPr>
          <p:nvPr>
            <p:ph type="title"/>
          </p:nvPr>
        </p:nvSpPr>
        <p:spPr>
          <a:xfrm>
            <a:off x="685800" y="381000"/>
            <a:ext cx="7772400" cy="8382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A50021"/>
                </a:solidFill>
                <a:effectLst/>
                <a:uLnTx/>
                <a:uFillTx/>
                <a:latin typeface="微软雅黑" panose="020B0503020204020204" pitchFamily="34" charset="-122"/>
                <a:cs typeface="+mj-cs"/>
              </a:rPr>
              <a:t>4.5.2</a:t>
            </a:r>
            <a:r>
              <a:rPr kumimoji="0" lang="zh-CN" altLang="en-US" sz="2800" b="1" i="0" u="none" strike="noStrike" kern="1200" cap="none" spc="0" normalizeH="0" baseline="0" noProof="0" dirty="0">
                <a:ln>
                  <a:noFill/>
                </a:ln>
                <a:solidFill>
                  <a:srgbClr val="A50021"/>
                </a:solidFill>
                <a:effectLst/>
                <a:uLnTx/>
                <a:uFillTx/>
                <a:latin typeface="微软雅黑" panose="020B0503020204020204" pitchFamily="34" charset="-122"/>
                <a:cs typeface="+mj-cs"/>
              </a:rPr>
              <a:t>  奈奎斯特稳定判据</a:t>
            </a:r>
          </a:p>
        </p:txBody>
      </p:sp>
      <p:graphicFrame>
        <p:nvGraphicFramePr>
          <p:cNvPr id="15" name="Object 12"/>
          <p:cNvGraphicFramePr>
            <a:graphicFrameLocks noChangeAspect="1"/>
          </p:cNvGraphicFramePr>
          <p:nvPr/>
        </p:nvGraphicFramePr>
        <p:xfrm>
          <a:off x="2571750" y="1214438"/>
          <a:ext cx="2921000" cy="736600"/>
        </p:xfrm>
        <a:graphic>
          <a:graphicData uri="http://schemas.openxmlformats.org/presentationml/2006/ole">
            <mc:AlternateContent xmlns:mc="http://schemas.openxmlformats.org/markup-compatibility/2006">
              <mc:Choice xmlns:v="urn:schemas-microsoft-com:vml" Requires="v">
                <p:oleObj r:id="rId3" imgW="2921000" imgH="736600" progId="Equation.DSMT4">
                  <p:embed/>
                </p:oleObj>
              </mc:Choice>
              <mc:Fallback>
                <p:oleObj r:id="rId3" imgW="2921000" imgH="736600" progId="Equation.DSMT4">
                  <p:embed/>
                  <p:pic>
                    <p:nvPicPr>
                      <p:cNvPr id="0" name="图片 3449"/>
                      <p:cNvPicPr/>
                      <p:nvPr/>
                    </p:nvPicPr>
                    <p:blipFill>
                      <a:blip r:embed="rId4"/>
                      <a:stretch>
                        <a:fillRect/>
                      </a:stretch>
                    </p:blipFill>
                    <p:spPr>
                      <a:xfrm>
                        <a:off x="2571750" y="1214438"/>
                        <a:ext cx="2921000" cy="736600"/>
                      </a:xfrm>
                      <a:prstGeom prst="rect">
                        <a:avLst/>
                      </a:prstGeom>
                      <a:noFill/>
                      <a:ln w="38100">
                        <a:noFill/>
                        <a:miter/>
                      </a:ln>
                    </p:spPr>
                  </p:pic>
                </p:oleObj>
              </mc:Fallback>
            </mc:AlternateContent>
          </a:graphicData>
        </a:graphic>
      </p:graphicFrame>
      <p:graphicFrame>
        <p:nvGraphicFramePr>
          <p:cNvPr id="16" name="Object 13"/>
          <p:cNvGraphicFramePr>
            <a:graphicFrameLocks noChangeAspect="1"/>
          </p:cNvGraphicFramePr>
          <p:nvPr/>
        </p:nvGraphicFramePr>
        <p:xfrm>
          <a:off x="2608263" y="2000250"/>
          <a:ext cx="3606800" cy="749300"/>
        </p:xfrm>
        <a:graphic>
          <a:graphicData uri="http://schemas.openxmlformats.org/presentationml/2006/ole">
            <mc:AlternateContent xmlns:mc="http://schemas.openxmlformats.org/markup-compatibility/2006">
              <mc:Choice xmlns:v="urn:schemas-microsoft-com:vml" Requires="v">
                <p:oleObj r:id="rId5" imgW="3606800" imgH="749300" progId="Equation.DSMT4">
                  <p:embed/>
                </p:oleObj>
              </mc:Choice>
              <mc:Fallback>
                <p:oleObj r:id="rId5" imgW="3606800" imgH="749300" progId="Equation.DSMT4">
                  <p:embed/>
                  <p:pic>
                    <p:nvPicPr>
                      <p:cNvPr id="0" name="图片 3451"/>
                      <p:cNvPicPr/>
                      <p:nvPr/>
                    </p:nvPicPr>
                    <p:blipFill>
                      <a:blip r:embed="rId6"/>
                      <a:stretch>
                        <a:fillRect/>
                      </a:stretch>
                    </p:blipFill>
                    <p:spPr>
                      <a:xfrm>
                        <a:off x="2608263" y="2000250"/>
                        <a:ext cx="3606800" cy="749300"/>
                      </a:xfrm>
                      <a:prstGeom prst="rect">
                        <a:avLst/>
                      </a:prstGeom>
                      <a:noFill/>
                      <a:ln w="38100">
                        <a:noFill/>
                        <a:miter/>
                      </a:ln>
                    </p:spPr>
                  </p:pic>
                </p:oleObj>
              </mc:Fallback>
            </mc:AlternateContent>
          </a:graphicData>
        </a:graphic>
      </p:graphicFrame>
      <p:sp>
        <p:nvSpPr>
          <p:cNvPr id="17" name="TextBox 16"/>
          <p:cNvSpPr txBox="1"/>
          <p:nvPr/>
        </p:nvSpPr>
        <p:spPr>
          <a:xfrm>
            <a:off x="571500" y="2143125"/>
            <a:ext cx="173355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闭环传递函数</a:t>
            </a:r>
          </a:p>
        </p:txBody>
      </p:sp>
      <p:sp>
        <p:nvSpPr>
          <p:cNvPr id="18" name="TextBox 17"/>
          <p:cNvSpPr txBox="1"/>
          <p:nvPr/>
        </p:nvSpPr>
        <p:spPr>
          <a:xfrm>
            <a:off x="642938" y="2857500"/>
            <a:ext cx="1217612"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辅助函数</a:t>
            </a:r>
          </a:p>
        </p:txBody>
      </p:sp>
      <p:graphicFrame>
        <p:nvGraphicFramePr>
          <p:cNvPr id="20" name="Object 14"/>
          <p:cNvGraphicFramePr>
            <a:graphicFrameLocks noChangeAspect="1"/>
          </p:cNvGraphicFramePr>
          <p:nvPr/>
        </p:nvGraphicFramePr>
        <p:xfrm>
          <a:off x="2643188" y="2857500"/>
          <a:ext cx="4711700" cy="736600"/>
        </p:xfrm>
        <a:graphic>
          <a:graphicData uri="http://schemas.openxmlformats.org/presentationml/2006/ole">
            <mc:AlternateContent xmlns:mc="http://schemas.openxmlformats.org/markup-compatibility/2006">
              <mc:Choice xmlns:v="urn:schemas-microsoft-com:vml" Requires="v">
                <p:oleObj r:id="rId7" imgW="4711700" imgH="736600" progId="Equation.DSMT4">
                  <p:embed/>
                </p:oleObj>
              </mc:Choice>
              <mc:Fallback>
                <p:oleObj r:id="rId7" imgW="4711700" imgH="736600" progId="Equation.DSMT4">
                  <p:embed/>
                  <p:pic>
                    <p:nvPicPr>
                      <p:cNvPr id="0" name="图片 3458"/>
                      <p:cNvPicPr/>
                      <p:nvPr/>
                    </p:nvPicPr>
                    <p:blipFill>
                      <a:blip r:embed="rId8"/>
                      <a:stretch>
                        <a:fillRect/>
                      </a:stretch>
                    </p:blipFill>
                    <p:spPr>
                      <a:xfrm>
                        <a:off x="2643188" y="2857500"/>
                        <a:ext cx="4711700" cy="7366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par>
                                <p:cTn id="21" presetID="3" presetClass="entr" presetSubtype="1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85347">
                                            <p:txEl>
                                              <p:pRg st="0" end="0"/>
                                            </p:txEl>
                                          </p:spTgt>
                                        </p:tgtEl>
                                        <p:attrNameLst>
                                          <p:attrName>style.visibility</p:attrName>
                                        </p:attrNameLst>
                                      </p:cBhvr>
                                      <p:to>
                                        <p:strVal val="visible"/>
                                      </p:to>
                                    </p:set>
                                    <p:animEffect transition="in" filter="blinds(horizontal)">
                                      <p:cBhvr>
                                        <p:cTn id="28" dur="500"/>
                                        <p:tgtEl>
                                          <p:spTgt spid="18534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85347">
                                            <p:txEl>
                                              <p:pRg st="1" end="1"/>
                                            </p:txEl>
                                          </p:spTgt>
                                        </p:tgtEl>
                                        <p:attrNameLst>
                                          <p:attrName>style.visibility</p:attrName>
                                        </p:attrNameLst>
                                      </p:cBhvr>
                                      <p:to>
                                        <p:strVal val="visible"/>
                                      </p:to>
                                    </p:set>
                                    <p:animEffect transition="in" filter="blinds(horizontal)">
                                      <p:cBhvr>
                                        <p:cTn id="33" dur="500"/>
                                        <p:tgtEl>
                                          <p:spTgt spid="185347">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85347">
                                            <p:txEl>
                                              <p:pRg st="2" end="2"/>
                                            </p:txEl>
                                          </p:spTgt>
                                        </p:tgtEl>
                                        <p:attrNameLst>
                                          <p:attrName>style.visibility</p:attrName>
                                        </p:attrNameLst>
                                      </p:cBhvr>
                                      <p:to>
                                        <p:strVal val="visible"/>
                                      </p:to>
                                    </p:set>
                                    <p:animEffect transition="in" filter="blinds(horizontal)">
                                      <p:cBhvr>
                                        <p:cTn id="38" dur="500"/>
                                        <p:tgtEl>
                                          <p:spTgt spid="1853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3730" name="标题 1"/>
          <p:cNvSpPr>
            <a:spLocks noGrp="1"/>
          </p:cNvSpPr>
          <p:nvPr>
            <p:ph type="title"/>
          </p:nvPr>
        </p:nvSpPr>
        <p:spPr>
          <a:xfrm>
            <a:off x="357188" y="285750"/>
            <a:ext cx="8229600" cy="1143000"/>
          </a:xfrm>
        </p:spPr>
        <p:txBody>
          <a:bodyPr vert="horz" wrap="square" lIns="91440" tIns="45720" rIns="91440" bIns="45720" anchor="ctr" anchorCtr="0"/>
          <a:lstStyle/>
          <a:p>
            <a:pPr eaLnBrk="1" hangingPunct="1"/>
            <a:r>
              <a:rPr lang="zh-CN" altLang="en-US" sz="2800" b="1" dirty="0">
                <a:solidFill>
                  <a:srgbClr val="A50021"/>
                </a:solidFill>
              </a:rPr>
              <a:t>柯西幅角定理应用的设想</a:t>
            </a:r>
          </a:p>
        </p:txBody>
      </p:sp>
      <p:sp>
        <p:nvSpPr>
          <p:cNvPr id="4" name="TextBox 3"/>
          <p:cNvSpPr txBox="1"/>
          <p:nvPr/>
        </p:nvSpPr>
        <p:spPr>
          <a:xfrm>
            <a:off x="285750" y="2286000"/>
            <a:ext cx="8643938" cy="149957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       如果有一条</a:t>
            </a:r>
            <a:r>
              <a:rPr lang="en-US" altLang="zh-CN" sz="2000" b="1" dirty="0">
                <a:latin typeface="Arial" panose="020B0604020202020204" pitchFamily="34" charset="0"/>
                <a:ea typeface="微软雅黑" panose="020B0503020204020204" pitchFamily="34" charset="-122"/>
              </a:rPr>
              <a:t>S</a:t>
            </a:r>
            <a:r>
              <a:rPr lang="zh-CN" altLang="en-US" sz="2000" b="1" dirty="0">
                <a:latin typeface="Arial" panose="020B0604020202020204" pitchFamily="34" charset="0"/>
                <a:ea typeface="微软雅黑" panose="020B0503020204020204" pitchFamily="34" charset="-122"/>
              </a:rPr>
              <a:t>平面的封闭围线</a:t>
            </a:r>
            <a:r>
              <a:rPr lang="az-Cyrl-AZ" altLang="zh-CN" sz="2000" b="1" dirty="0">
                <a:latin typeface="Times New Roman" panose="02020603050405020304" pitchFamily="18" charset="0"/>
                <a:ea typeface="微软雅黑" panose="020B0503020204020204" pitchFamily="34" charset="-122"/>
                <a:cs typeface="Times New Roman" panose="02020603050405020304" pitchFamily="18" charset="0"/>
              </a:rPr>
              <a:t>г</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能包围整个右半平面，则在</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F(s)</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平面上映射围线</a:t>
            </a:r>
            <a:r>
              <a:rPr lang="az-Cyrl-AZ" altLang="zh-CN" sz="2000" b="1" dirty="0">
                <a:latin typeface="Times New Roman" panose="02020603050405020304" pitchFamily="18" charset="0"/>
                <a:ea typeface="微软雅黑" panose="020B0503020204020204" pitchFamily="34" charset="-122"/>
                <a:cs typeface="Times New Roman" panose="02020603050405020304" pitchFamily="18" charset="0"/>
              </a:rPr>
              <a:t>г</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包围原点的次数</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应该为：</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FontTx/>
              <a:buNone/>
            </a:pPr>
            <a:r>
              <a:rPr lang="zh-CN" altLang="en-US"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N=Z-P=</a:t>
            </a:r>
            <a:r>
              <a:rPr lang="zh-CN" altLang="en-US"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闭环右极点</a:t>
            </a:r>
            <a:r>
              <a:rPr lang="en-US" altLang="zh-CN"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开环右极点</a:t>
            </a:r>
            <a:endParaRPr lang="zh-CN" altLang="en-US" sz="2400" b="1" dirty="0">
              <a:solidFill>
                <a:srgbClr val="A50021"/>
              </a:solidFill>
              <a:latin typeface="Arial" panose="020B0604020202020204" pitchFamily="34" charset="0"/>
              <a:ea typeface="微软雅黑" panose="020B0503020204020204" pitchFamily="34" charset="-122"/>
            </a:endParaRPr>
          </a:p>
        </p:txBody>
      </p:sp>
      <p:graphicFrame>
        <p:nvGraphicFramePr>
          <p:cNvPr id="73732" name="Object 2"/>
          <p:cNvGraphicFramePr>
            <a:graphicFrameLocks noChangeAspect="1"/>
          </p:cNvGraphicFramePr>
          <p:nvPr/>
        </p:nvGraphicFramePr>
        <p:xfrm>
          <a:off x="2357438" y="1428750"/>
          <a:ext cx="3479800" cy="736600"/>
        </p:xfrm>
        <a:graphic>
          <a:graphicData uri="http://schemas.openxmlformats.org/presentationml/2006/ole">
            <mc:AlternateContent xmlns:mc="http://schemas.openxmlformats.org/markup-compatibility/2006">
              <mc:Choice xmlns:v="urn:schemas-microsoft-com:vml" Requires="v">
                <p:oleObj r:id="rId3" imgW="3479800" imgH="736600" progId="Equation.DSMT4">
                  <p:embed/>
                </p:oleObj>
              </mc:Choice>
              <mc:Fallback>
                <p:oleObj r:id="rId3" imgW="3479800" imgH="736600" progId="Equation.DSMT4">
                  <p:embed/>
                  <p:pic>
                    <p:nvPicPr>
                      <p:cNvPr id="0" name="图片 3457"/>
                      <p:cNvPicPr/>
                      <p:nvPr/>
                    </p:nvPicPr>
                    <p:blipFill>
                      <a:blip r:embed="rId4"/>
                      <a:stretch>
                        <a:fillRect/>
                      </a:stretch>
                    </p:blipFill>
                    <p:spPr>
                      <a:xfrm>
                        <a:off x="2357438" y="1428750"/>
                        <a:ext cx="3479800" cy="736600"/>
                      </a:xfrm>
                      <a:prstGeom prst="rect">
                        <a:avLst/>
                      </a:prstGeom>
                      <a:noFill/>
                      <a:ln w="38100">
                        <a:noFill/>
                        <a:miter/>
                      </a:ln>
                    </p:spPr>
                  </p:pic>
                </p:oleObj>
              </mc:Fallback>
            </mc:AlternateContent>
          </a:graphicData>
        </a:graphic>
      </p:graphicFrame>
      <p:grpSp>
        <p:nvGrpSpPr>
          <p:cNvPr id="2" name="组合 44"/>
          <p:cNvGrpSpPr/>
          <p:nvPr/>
        </p:nvGrpSpPr>
        <p:grpSpPr>
          <a:xfrm>
            <a:off x="285750" y="3429000"/>
            <a:ext cx="2786063" cy="2987675"/>
            <a:chOff x="285720" y="3429000"/>
            <a:chExt cx="2786082" cy="2987677"/>
          </a:xfrm>
        </p:grpSpPr>
        <p:grpSp>
          <p:nvGrpSpPr>
            <p:cNvPr id="73739" name="Group 32"/>
            <p:cNvGrpSpPr/>
            <p:nvPr/>
          </p:nvGrpSpPr>
          <p:grpSpPr>
            <a:xfrm>
              <a:off x="285720" y="3429000"/>
              <a:ext cx="2500330" cy="2987677"/>
              <a:chOff x="4032" y="1728"/>
              <a:chExt cx="1728" cy="2179"/>
            </a:xfrm>
          </p:grpSpPr>
          <p:sp>
            <p:nvSpPr>
              <p:cNvPr id="73744" name="Arc 6"/>
              <p:cNvSpPr/>
              <p:nvPr/>
            </p:nvSpPr>
            <p:spPr>
              <a:xfrm>
                <a:off x="4704" y="2030"/>
                <a:ext cx="912" cy="771"/>
              </a:xfrm>
              <a:custGeom>
                <a:avLst/>
                <a:gdLst>
                  <a:gd name="txL" fmla="*/ 0 w 21600"/>
                  <a:gd name="txT" fmla="*/ 0 h 21600"/>
                  <a:gd name="txR" fmla="*/ 21600 w 21600"/>
                  <a:gd name="txB" fmla="*/ 21600 h 21600"/>
                </a:gdLst>
                <a:ahLst/>
                <a:cxnLst>
                  <a:cxn ang="0">
                    <a:pos x="0" y="0"/>
                  </a:cxn>
                  <a:cxn ang="0">
                    <a:pos x="0" y="0"/>
                  </a:cxn>
                  <a:cxn ang="0">
                    <a:pos x="0" y="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cap="flat" cmpd="sng">
                <a:solidFill>
                  <a:srgbClr val="FF0000">
                    <a:alpha val="100000"/>
                  </a:srgbClr>
                </a:solidFill>
                <a:prstDash val="solid"/>
                <a:round/>
                <a:headEnd type="none" w="med" len="med"/>
                <a:tailEnd type="none" w="med" len="med"/>
              </a:ln>
            </p:spPr>
            <p:txBody>
              <a:bodyPr/>
              <a:lstStyle/>
              <a:p>
                <a:endParaRPr lang="zh-CN" altLang="en-US" dirty="0">
                  <a:ea typeface="微软雅黑" panose="020B0503020204020204" pitchFamily="34" charset="-122"/>
                </a:endParaRPr>
              </a:p>
            </p:txBody>
          </p:sp>
          <p:sp>
            <p:nvSpPr>
              <p:cNvPr id="73745" name="Line 5"/>
              <p:cNvSpPr/>
              <p:nvPr/>
            </p:nvSpPr>
            <p:spPr>
              <a:xfrm>
                <a:off x="4032" y="2801"/>
                <a:ext cx="1728" cy="0"/>
              </a:xfrm>
              <a:prstGeom prst="line">
                <a:avLst/>
              </a:prstGeom>
              <a:ln w="22225" cap="flat" cmpd="sng">
                <a:solidFill>
                  <a:schemeClr val="tx1"/>
                </a:solidFill>
                <a:prstDash val="solid"/>
                <a:headEnd type="none" w="med" len="med"/>
                <a:tailEnd type="triangle" w="med" len="med"/>
              </a:ln>
            </p:spPr>
          </p:sp>
          <p:sp>
            <p:nvSpPr>
              <p:cNvPr id="73746" name="Line 7"/>
              <p:cNvSpPr/>
              <p:nvPr/>
            </p:nvSpPr>
            <p:spPr>
              <a:xfrm flipV="1">
                <a:off x="4704" y="1829"/>
                <a:ext cx="0" cy="2078"/>
              </a:xfrm>
              <a:prstGeom prst="line">
                <a:avLst/>
              </a:prstGeom>
              <a:ln w="22225" cap="flat" cmpd="sng">
                <a:solidFill>
                  <a:schemeClr val="tx1"/>
                </a:solidFill>
                <a:prstDash val="solid"/>
                <a:headEnd type="none" w="med" len="med"/>
                <a:tailEnd type="triangle" w="med" len="med"/>
              </a:ln>
            </p:spPr>
          </p:sp>
          <p:sp>
            <p:nvSpPr>
              <p:cNvPr id="73747" name="Arc 8"/>
              <p:cNvSpPr/>
              <p:nvPr/>
            </p:nvSpPr>
            <p:spPr>
              <a:xfrm flipV="1">
                <a:off x="4704" y="2801"/>
                <a:ext cx="912" cy="704"/>
              </a:xfrm>
              <a:custGeom>
                <a:avLst/>
                <a:gdLst>
                  <a:gd name="txL" fmla="*/ 0 w 21600"/>
                  <a:gd name="txT" fmla="*/ 0 h 21600"/>
                  <a:gd name="txR" fmla="*/ 21600 w 21600"/>
                  <a:gd name="txB" fmla="*/ 21600 h 21600"/>
                </a:gdLst>
                <a:ahLst/>
                <a:cxnLst>
                  <a:cxn ang="0">
                    <a:pos x="0" y="0"/>
                  </a:cxn>
                  <a:cxn ang="0">
                    <a:pos x="0" y="0"/>
                  </a:cxn>
                  <a:cxn ang="0">
                    <a:pos x="0" y="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2225" cap="flat" cmpd="sng">
                <a:solidFill>
                  <a:srgbClr val="FF0000">
                    <a:alpha val="100000"/>
                  </a:srgbClr>
                </a:solidFill>
                <a:prstDash val="solid"/>
                <a:round/>
                <a:headEnd type="none" w="med" len="med"/>
                <a:tailEnd type="none" w="med" len="med"/>
              </a:ln>
            </p:spPr>
            <p:txBody>
              <a:bodyPr/>
              <a:lstStyle/>
              <a:p>
                <a:endParaRPr lang="zh-CN" altLang="en-US" dirty="0">
                  <a:ea typeface="微软雅黑" panose="020B0503020204020204" pitchFamily="34" charset="-122"/>
                </a:endParaRPr>
              </a:p>
            </p:txBody>
          </p:sp>
          <p:sp>
            <p:nvSpPr>
              <p:cNvPr id="73748" name="Text Box 9"/>
              <p:cNvSpPr txBox="1"/>
              <p:nvPr/>
            </p:nvSpPr>
            <p:spPr>
              <a:xfrm>
                <a:off x="4320" y="1728"/>
                <a:ext cx="432" cy="26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j</a:t>
                </a:r>
                <a:r>
                  <a:rPr lang="el-GR" altLang="zh-CN" sz="1800" dirty="0">
                    <a:latin typeface="Arial" panose="020B0604020202020204" pitchFamily="34" charset="0"/>
                    <a:ea typeface="微软雅黑" panose="020B0503020204020204" pitchFamily="34" charset="-122"/>
                  </a:rPr>
                  <a:t>ω</a:t>
                </a:r>
                <a:endParaRPr lang="en-US" altLang="zh-CN" sz="1800" dirty="0">
                  <a:latin typeface="Arial" panose="020B0604020202020204" pitchFamily="34" charset="0"/>
                  <a:ea typeface="微软雅黑" panose="020B0503020204020204" pitchFamily="34" charset="-122"/>
                </a:endParaRPr>
              </a:p>
            </p:txBody>
          </p:sp>
          <p:sp>
            <p:nvSpPr>
              <p:cNvPr id="73749" name="Line 11"/>
              <p:cNvSpPr/>
              <p:nvPr/>
            </p:nvSpPr>
            <p:spPr>
              <a:xfrm>
                <a:off x="5424" y="2331"/>
                <a:ext cx="96" cy="101"/>
              </a:xfrm>
              <a:prstGeom prst="line">
                <a:avLst/>
              </a:prstGeom>
              <a:ln w="9525" cap="flat" cmpd="sng">
                <a:solidFill>
                  <a:schemeClr val="tx1"/>
                </a:solidFill>
                <a:prstDash val="solid"/>
                <a:headEnd type="none" w="med" len="med"/>
                <a:tailEnd type="triangle" w="med" len="med"/>
              </a:ln>
            </p:spPr>
          </p:sp>
          <p:sp>
            <p:nvSpPr>
              <p:cNvPr id="73750" name="Line 12"/>
              <p:cNvSpPr/>
              <p:nvPr/>
            </p:nvSpPr>
            <p:spPr>
              <a:xfrm flipH="1">
                <a:off x="5472" y="3103"/>
                <a:ext cx="48" cy="100"/>
              </a:xfrm>
              <a:prstGeom prst="line">
                <a:avLst/>
              </a:prstGeom>
              <a:ln w="9525" cap="flat" cmpd="sng">
                <a:solidFill>
                  <a:schemeClr val="tx1"/>
                </a:solidFill>
                <a:prstDash val="solid"/>
                <a:headEnd type="none" w="med" len="med"/>
                <a:tailEnd type="triangle" w="med" len="med"/>
              </a:ln>
            </p:spPr>
          </p:sp>
          <p:sp>
            <p:nvSpPr>
              <p:cNvPr id="73751" name="Line 13"/>
              <p:cNvSpPr/>
              <p:nvPr/>
            </p:nvSpPr>
            <p:spPr>
              <a:xfrm flipV="1">
                <a:off x="4704" y="3170"/>
                <a:ext cx="0" cy="134"/>
              </a:xfrm>
              <a:prstGeom prst="line">
                <a:avLst/>
              </a:prstGeom>
              <a:ln w="9525" cap="flat" cmpd="sng">
                <a:solidFill>
                  <a:schemeClr val="tx1"/>
                </a:solidFill>
                <a:prstDash val="solid"/>
                <a:headEnd type="none" w="med" len="med"/>
                <a:tailEnd type="triangle" w="med" len="med"/>
              </a:ln>
            </p:spPr>
          </p:sp>
          <p:sp>
            <p:nvSpPr>
              <p:cNvPr id="73752" name="Line 14"/>
              <p:cNvSpPr/>
              <p:nvPr/>
            </p:nvSpPr>
            <p:spPr>
              <a:xfrm flipV="1">
                <a:off x="4704" y="2331"/>
                <a:ext cx="0" cy="168"/>
              </a:xfrm>
              <a:prstGeom prst="line">
                <a:avLst/>
              </a:prstGeom>
              <a:ln w="9525" cap="flat" cmpd="sng">
                <a:solidFill>
                  <a:schemeClr val="tx1"/>
                </a:solidFill>
                <a:prstDash val="solid"/>
                <a:headEnd type="none" w="med" len="med"/>
                <a:tailEnd type="triangle" w="med" len="med"/>
              </a:ln>
            </p:spPr>
          </p:sp>
          <p:sp>
            <p:nvSpPr>
              <p:cNvPr id="73753" name="Line 15"/>
              <p:cNvSpPr/>
              <p:nvPr/>
            </p:nvSpPr>
            <p:spPr>
              <a:xfrm flipV="1">
                <a:off x="4704" y="2197"/>
                <a:ext cx="528" cy="570"/>
              </a:xfrm>
              <a:prstGeom prst="line">
                <a:avLst/>
              </a:prstGeom>
              <a:ln w="19050" cap="flat" cmpd="sng">
                <a:solidFill>
                  <a:srgbClr val="00FF00"/>
                </a:solidFill>
                <a:prstDash val="solid"/>
                <a:headEnd type="none" w="med" len="med"/>
                <a:tailEnd type="triangle" w="med" len="med"/>
              </a:ln>
            </p:spPr>
          </p:sp>
          <p:sp>
            <p:nvSpPr>
              <p:cNvPr id="73754" name="Text Box 16"/>
              <p:cNvSpPr txBox="1"/>
              <p:nvPr/>
            </p:nvSpPr>
            <p:spPr>
              <a:xfrm>
                <a:off x="4896" y="2466"/>
                <a:ext cx="288" cy="26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r</a:t>
                </a:r>
              </a:p>
            </p:txBody>
          </p:sp>
          <p:sp>
            <p:nvSpPr>
              <p:cNvPr id="73755" name="Text Box 28"/>
              <p:cNvSpPr txBox="1"/>
              <p:nvPr/>
            </p:nvSpPr>
            <p:spPr>
              <a:xfrm>
                <a:off x="5424" y="2160"/>
                <a:ext cx="336" cy="26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A</a:t>
                </a:r>
              </a:p>
            </p:txBody>
          </p:sp>
          <p:sp>
            <p:nvSpPr>
              <p:cNvPr id="73756" name="Line 31"/>
              <p:cNvSpPr/>
              <p:nvPr/>
            </p:nvSpPr>
            <p:spPr>
              <a:xfrm flipV="1">
                <a:off x="4704" y="2064"/>
                <a:ext cx="0" cy="1440"/>
              </a:xfrm>
              <a:prstGeom prst="line">
                <a:avLst/>
              </a:prstGeom>
              <a:ln w="25400" cap="flat" cmpd="sng">
                <a:solidFill>
                  <a:srgbClr val="FF0000"/>
                </a:solidFill>
                <a:prstDash val="solid"/>
                <a:headEnd type="none" w="med" len="med"/>
                <a:tailEnd type="none" w="med" len="med"/>
              </a:ln>
            </p:spPr>
          </p:sp>
        </p:grpSp>
        <p:sp>
          <p:nvSpPr>
            <p:cNvPr id="73740" name="Text Box 9"/>
            <p:cNvSpPr txBox="1"/>
            <p:nvPr/>
          </p:nvSpPr>
          <p:spPr>
            <a:xfrm>
              <a:off x="2571736" y="4845618"/>
              <a:ext cx="500066"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l-GR" altLang="zh-CN" sz="1800" dirty="0">
                  <a:latin typeface="Times New Roman" panose="02020603050405020304" pitchFamily="18" charset="0"/>
                  <a:ea typeface="微软雅黑" panose="020B0503020204020204" pitchFamily="34" charset="-122"/>
                  <a:cs typeface="Times New Roman" panose="02020603050405020304" pitchFamily="18" charset="0"/>
                </a:rPr>
                <a:t>σ</a:t>
              </a:r>
              <a:endParaRPr lang="en-US" altLang="zh-CN" sz="1800" dirty="0">
                <a:latin typeface="Arial" panose="020B0604020202020204" pitchFamily="34" charset="0"/>
                <a:ea typeface="微软雅黑" panose="020B0503020204020204" pitchFamily="34" charset="-122"/>
              </a:endParaRPr>
            </a:p>
          </p:txBody>
        </p:sp>
        <p:sp>
          <p:nvSpPr>
            <p:cNvPr id="73741" name="Text Box 9"/>
            <p:cNvSpPr txBox="1"/>
            <p:nvPr/>
          </p:nvSpPr>
          <p:spPr>
            <a:xfrm>
              <a:off x="857224" y="4214818"/>
              <a:ext cx="428628"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(1)</a:t>
              </a:r>
            </a:p>
          </p:txBody>
        </p:sp>
        <p:sp>
          <p:nvSpPr>
            <p:cNvPr id="73742" name="Text Box 9"/>
            <p:cNvSpPr txBox="1"/>
            <p:nvPr/>
          </p:nvSpPr>
          <p:spPr>
            <a:xfrm>
              <a:off x="857224" y="5131370"/>
              <a:ext cx="428628"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(3)</a:t>
              </a:r>
            </a:p>
          </p:txBody>
        </p:sp>
        <p:sp>
          <p:nvSpPr>
            <p:cNvPr id="73743" name="Text Box 9"/>
            <p:cNvSpPr txBox="1"/>
            <p:nvPr/>
          </p:nvSpPr>
          <p:spPr>
            <a:xfrm>
              <a:off x="2428860" y="4286256"/>
              <a:ext cx="428628"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(2)</a:t>
              </a:r>
            </a:p>
          </p:txBody>
        </p:sp>
      </p:grpSp>
      <p:sp>
        <p:nvSpPr>
          <p:cNvPr id="46" name="TextBox 45"/>
          <p:cNvSpPr txBox="1"/>
          <p:nvPr/>
        </p:nvSpPr>
        <p:spPr>
          <a:xfrm>
            <a:off x="3071813" y="4000500"/>
            <a:ext cx="173355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FF0000"/>
                </a:solidFill>
                <a:latin typeface="Arial" panose="020B0604020202020204" pitchFamily="34" charset="0"/>
                <a:ea typeface="微软雅黑" panose="020B0503020204020204" pitchFamily="34" charset="-122"/>
              </a:rPr>
              <a:t>奈奎斯特围线</a:t>
            </a:r>
          </a:p>
        </p:txBody>
      </p:sp>
      <p:sp>
        <p:nvSpPr>
          <p:cNvPr id="47" name="TextBox 46"/>
          <p:cNvSpPr txBox="1"/>
          <p:nvPr/>
        </p:nvSpPr>
        <p:spPr>
          <a:xfrm>
            <a:off x="2857500" y="4500563"/>
            <a:ext cx="6000750" cy="4984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       该封闭曲线按顺时针方向包围整个右半</a:t>
            </a:r>
            <a:r>
              <a:rPr lang="en-US" altLang="zh-CN" sz="2000" b="1" dirty="0">
                <a:latin typeface="Arial" panose="020B0604020202020204" pitchFamily="34" charset="0"/>
                <a:ea typeface="微软雅黑" panose="020B0503020204020204" pitchFamily="34" charset="-122"/>
              </a:rPr>
              <a:t>s</a:t>
            </a:r>
            <a:r>
              <a:rPr lang="zh-CN" altLang="en-US" sz="2000" b="1" dirty="0">
                <a:latin typeface="Arial" panose="020B0604020202020204" pitchFamily="34" charset="0"/>
                <a:ea typeface="微软雅黑" panose="020B0503020204020204" pitchFamily="34" charset="-122"/>
              </a:rPr>
              <a:t>平面。</a:t>
            </a:r>
            <a:endParaRPr lang="en-US" altLang="zh-CN" sz="2000" b="1" dirty="0">
              <a:latin typeface="Times New Roman" panose="02020603050405020304" pitchFamily="18" charset="0"/>
              <a:ea typeface="Times New Roman" panose="02020603050405020304" pitchFamily="18" charset="0"/>
            </a:endParaRPr>
          </a:p>
        </p:txBody>
      </p:sp>
      <p:sp>
        <p:nvSpPr>
          <p:cNvPr id="48" name="TextBox 47"/>
          <p:cNvSpPr txBox="1"/>
          <p:nvPr/>
        </p:nvSpPr>
        <p:spPr>
          <a:xfrm>
            <a:off x="2928938" y="4946650"/>
            <a:ext cx="6000750" cy="4955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   </a:t>
            </a:r>
            <a:r>
              <a:rPr lang="en-US" altLang="zh-CN" sz="2000" b="1" dirty="0">
                <a:latin typeface="Arial" panose="020B0604020202020204" pitchFamily="34" charset="0"/>
                <a:ea typeface="微软雅黑" panose="020B0503020204020204" pitchFamily="34" charset="-122"/>
              </a:rPr>
              <a:t>(1)</a:t>
            </a:r>
            <a:r>
              <a:rPr lang="zh-CN" altLang="en-US" sz="2000" b="1" dirty="0">
                <a:latin typeface="Arial" panose="020B0604020202020204" pitchFamily="34" charset="0"/>
                <a:ea typeface="微软雅黑" panose="020B0503020204020204" pitchFamily="34" charset="-122"/>
              </a:rPr>
              <a:t> 正虚轴  </a:t>
            </a:r>
            <a:r>
              <a:rPr lang="en-US" altLang="zh-CN" sz="2000" b="1" dirty="0">
                <a:latin typeface="Arial" panose="020B0604020202020204" pitchFamily="34" charset="0"/>
                <a:ea typeface="微软雅黑" panose="020B0503020204020204" pitchFamily="34" charset="-122"/>
              </a:rPr>
              <a:t>s=j</a:t>
            </a:r>
            <a:r>
              <a:rPr lang="el-GR" altLang="zh-CN" sz="2000" b="1" dirty="0">
                <a:latin typeface="Arial" panose="020B0604020202020204" pitchFamily="34" charset="0"/>
                <a:ea typeface="微软雅黑" panose="020B0503020204020204" pitchFamily="34" charset="-122"/>
              </a:rPr>
              <a:t>ω</a:t>
            </a:r>
            <a:r>
              <a:rPr lang="en-US" altLang="zh-CN" sz="2000" b="1" dirty="0">
                <a:latin typeface="Arial" panose="020B0604020202020204" pitchFamily="34" charset="0"/>
                <a:ea typeface="微软雅黑" panose="020B0503020204020204" pitchFamily="34" charset="-122"/>
              </a:rPr>
              <a:t>      </a:t>
            </a:r>
            <a:r>
              <a:rPr lang="el-GR" altLang="zh-CN" sz="2000" b="1" dirty="0">
                <a:latin typeface="Arial" panose="020B0604020202020204" pitchFamily="34" charset="0"/>
                <a:ea typeface="微软雅黑" panose="020B0503020204020204" pitchFamily="34" charset="-122"/>
              </a:rPr>
              <a:t>ω</a:t>
            </a:r>
            <a:r>
              <a:rPr lang="en-US" altLang="zh-CN" sz="2000" b="1" dirty="0">
                <a:latin typeface="Arial" panose="020B0604020202020204" pitchFamily="34" charset="0"/>
                <a:ea typeface="微软雅黑" panose="020B0503020204020204" pitchFamily="34" charset="-122"/>
              </a:rPr>
              <a:t>: 0</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latin typeface="Times New Roman" panose="02020603050405020304" pitchFamily="18" charset="0"/>
              <a:ea typeface="Times New Roman" panose="02020603050405020304" pitchFamily="18" charset="0"/>
            </a:endParaRPr>
          </a:p>
        </p:txBody>
      </p:sp>
      <p:sp>
        <p:nvSpPr>
          <p:cNvPr id="49" name="TextBox 48"/>
          <p:cNvSpPr txBox="1"/>
          <p:nvPr/>
        </p:nvSpPr>
        <p:spPr>
          <a:xfrm>
            <a:off x="3143250" y="5446713"/>
            <a:ext cx="6000750" cy="4955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en-US" altLang="zh-CN" sz="2000" b="1" dirty="0">
                <a:latin typeface="Arial" panose="020B0604020202020204" pitchFamily="34" charset="0"/>
                <a:ea typeface="微软雅黑" panose="020B0503020204020204" pitchFamily="34" charset="-122"/>
              </a:rPr>
              <a:t>(2) s=Re</a:t>
            </a:r>
            <a:r>
              <a:rPr lang="en-US" altLang="zh-CN" sz="2000" b="1" baseline="30000" dirty="0">
                <a:latin typeface="Arial" panose="020B0604020202020204" pitchFamily="34" charset="0"/>
                <a:ea typeface="微软雅黑" panose="020B0503020204020204" pitchFamily="34" charset="-122"/>
              </a:rPr>
              <a:t>j</a:t>
            </a:r>
            <a:r>
              <a:rPr lang="az-Cyrl-AZ" altLang="zh-CN" sz="2000" b="1" baseline="30000" dirty="0">
                <a:latin typeface="Times New Roman" panose="02020603050405020304" pitchFamily="18" charset="0"/>
                <a:ea typeface="微软雅黑" panose="020B0503020204020204" pitchFamily="34" charset="-122"/>
                <a:cs typeface="Times New Roman" panose="02020603050405020304" pitchFamily="18" charset="0"/>
              </a:rPr>
              <a:t>ө</a:t>
            </a:r>
            <a:r>
              <a:rPr lang="en-US" altLang="zh-CN" sz="2000" b="1" baseline="30000" dirty="0">
                <a:latin typeface="Arial" panose="020B0604020202020204" pitchFamily="34" charset="0"/>
                <a:ea typeface="微软雅黑" panose="020B0503020204020204" pitchFamily="34" charset="-122"/>
              </a:rPr>
              <a:t>      </a:t>
            </a:r>
            <a:r>
              <a:rPr lang="el-GR" altLang="zh-CN" sz="2000" b="1" dirty="0">
                <a:latin typeface="Arial" panose="020B0604020202020204" pitchFamily="34" charset="0"/>
                <a:ea typeface="微软雅黑" panose="020B0503020204020204" pitchFamily="34" charset="-122"/>
              </a:rPr>
              <a:t>ω</a:t>
            </a:r>
            <a:r>
              <a:rPr lang="en-US" altLang="zh-CN" sz="2000" b="1" dirty="0">
                <a:latin typeface="Arial" panose="020B0604020202020204" pitchFamily="34" charset="0"/>
                <a:ea typeface="微软雅黑" panose="020B0503020204020204" pitchFamily="34" charset="-122"/>
              </a:rPr>
              <a:t>    R</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az-Cyrl-AZ" altLang="zh-CN" sz="2000" b="1" dirty="0">
                <a:latin typeface="Times New Roman" panose="02020603050405020304" pitchFamily="18" charset="0"/>
                <a:ea typeface="微软雅黑" panose="020B0503020204020204" pitchFamily="34" charset="-122"/>
                <a:cs typeface="Times New Roman" panose="02020603050405020304" pitchFamily="18" charset="0"/>
              </a:rPr>
              <a:t>ө</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+90°→-90°</a:t>
            </a:r>
            <a:endParaRPr lang="en-US" altLang="zh-CN" sz="2000" b="1" dirty="0">
              <a:latin typeface="Times New Roman" panose="02020603050405020304" pitchFamily="18" charset="0"/>
              <a:ea typeface="Times New Roman" panose="02020603050405020304" pitchFamily="18" charset="0"/>
            </a:endParaRPr>
          </a:p>
        </p:txBody>
      </p:sp>
      <p:sp>
        <p:nvSpPr>
          <p:cNvPr id="50" name="TextBox 49"/>
          <p:cNvSpPr txBox="1"/>
          <p:nvPr/>
        </p:nvSpPr>
        <p:spPr>
          <a:xfrm>
            <a:off x="2928938" y="6000750"/>
            <a:ext cx="6000750" cy="495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   </a:t>
            </a:r>
            <a:r>
              <a:rPr lang="en-US" altLang="zh-CN" sz="2000" b="1" dirty="0">
                <a:latin typeface="Arial" panose="020B0604020202020204" pitchFamily="34" charset="0"/>
                <a:ea typeface="微软雅黑" panose="020B0503020204020204" pitchFamily="34" charset="-122"/>
              </a:rPr>
              <a:t>(3)</a:t>
            </a:r>
            <a:r>
              <a:rPr lang="zh-CN" altLang="en-US" sz="2000" b="1" dirty="0">
                <a:latin typeface="Arial" panose="020B0604020202020204" pitchFamily="34" charset="0"/>
                <a:ea typeface="微软雅黑" panose="020B0503020204020204" pitchFamily="34" charset="-122"/>
              </a:rPr>
              <a:t> 负虚轴  </a:t>
            </a:r>
            <a:r>
              <a:rPr lang="en-US" altLang="zh-CN" sz="2000" b="1" dirty="0">
                <a:latin typeface="Arial" panose="020B0604020202020204" pitchFamily="34" charset="0"/>
                <a:ea typeface="微软雅黑" panose="020B0503020204020204" pitchFamily="34" charset="-122"/>
              </a:rPr>
              <a:t>s=j</a:t>
            </a:r>
            <a:r>
              <a:rPr lang="el-GR" altLang="zh-CN" sz="2000" b="1" dirty="0">
                <a:latin typeface="Arial" panose="020B0604020202020204" pitchFamily="34" charset="0"/>
                <a:ea typeface="微软雅黑" panose="020B0503020204020204" pitchFamily="34" charset="-122"/>
              </a:rPr>
              <a:t>ω</a:t>
            </a:r>
            <a:r>
              <a:rPr lang="en-US" altLang="zh-CN" sz="2000" b="1" dirty="0">
                <a:latin typeface="Arial" panose="020B0604020202020204" pitchFamily="34" charset="0"/>
                <a:ea typeface="微软雅黑" panose="020B0503020204020204" pitchFamily="34" charset="-122"/>
              </a:rPr>
              <a:t>      </a:t>
            </a:r>
            <a:r>
              <a:rPr lang="el-GR" altLang="zh-CN" sz="2000" b="1" dirty="0">
                <a:latin typeface="Arial" panose="020B0604020202020204" pitchFamily="34" charset="0"/>
                <a:ea typeface="微软雅黑" panose="020B0503020204020204" pitchFamily="34" charset="-122"/>
              </a:rPr>
              <a:t>ω</a:t>
            </a:r>
            <a:r>
              <a:rPr lang="en-US" altLang="zh-CN" sz="2000" b="1" dirty="0">
                <a:latin typeface="Arial" panose="020B0604020202020204" pitchFamily="34" charset="0"/>
                <a:ea typeface="微软雅黑" panose="020B0503020204020204" pitchFamily="34" charset="-122"/>
              </a:rPr>
              <a:t>: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latin typeface="Arial" panose="020B0604020202020204" pitchFamily="34" charset="0"/>
                <a:ea typeface="微软雅黑" panose="020B0503020204020204" pitchFamily="34" charset="-122"/>
              </a:rPr>
              <a:t>0</a:t>
            </a:r>
            <a:endParaRPr lang="en-US" altLang="zh-CN" sz="2000" b="1" dirty="0">
              <a:latin typeface="Times New Roman" panose="02020603050405020304" pitchFamily="18" charset="0"/>
              <a:ea typeface="Times New Roman" panose="02020603050405020304" pitchFamily="18" charset="0"/>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ppt_x"/>
                                          </p:val>
                                        </p:tav>
                                        <p:tav tm="100000">
                                          <p:val>
                                            <p:strVal val="#ppt_x"/>
                                          </p:val>
                                        </p:tav>
                                      </p:tavLst>
                                    </p:anim>
                                    <p:anim calcmode="lin" valueType="num">
                                      <p:cBhvr additive="base">
                                        <p:cTn id="1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linds(horizont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linds(horizontal)">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blinds(horizontal)">
                                      <p:cBhvr>
                                        <p:cTn id="33" dur="5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blinds(horizontal)">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6" grpId="0"/>
      <p:bldP spid="47" grpId="0"/>
      <p:bldP spid="48" grpId="0"/>
      <p:bldP spid="49" grpId="0"/>
      <p:bldP spid="50"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86373" name="Picture 1029" descr="C:\Documents and Settings\zjy33\桌面\zktu\5-29.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14313" y="2214563"/>
            <a:ext cx="3857625" cy="3357563"/>
          </a:xfrm>
          <a:prstGeom prst="rect">
            <a:avLst/>
          </a:prstGeom>
          <a:solidFill>
            <a:schemeClr val="bg1"/>
          </a:solidFill>
          <a:ln>
            <a:noFill/>
          </a:ln>
          <a:effectLst>
            <a:outerShdw blurRad="292100" dist="139700" dir="2700000" algn="tl" rotWithShape="0">
              <a:srgbClr val="333333">
                <a:alpha val="65000"/>
              </a:srgbClr>
            </a:outerShdw>
          </a:effectLst>
        </p:spPr>
      </p:pic>
      <p:sp>
        <p:nvSpPr>
          <p:cNvPr id="74755" name="标题 5"/>
          <p:cNvSpPr>
            <a:spLocks noGrp="1"/>
          </p:cNvSpPr>
          <p:nvPr>
            <p:ph type="title"/>
          </p:nvPr>
        </p:nvSpPr>
        <p:spPr>
          <a:xfrm>
            <a:off x="457200" y="274638"/>
            <a:ext cx="8229600" cy="868362"/>
          </a:xfrm>
        </p:spPr>
        <p:txBody>
          <a:bodyPr vert="horz" wrap="square" lIns="91440" tIns="45720" rIns="91440" bIns="45720" anchor="ctr" anchorCtr="0"/>
          <a:lstStyle/>
          <a:p>
            <a:pPr eaLnBrk="1" hangingPunct="1"/>
            <a:r>
              <a:rPr lang="zh-CN" altLang="en-US" sz="2400" b="1" dirty="0">
                <a:solidFill>
                  <a:srgbClr val="A50021"/>
                </a:solidFill>
              </a:rPr>
              <a:t>奈奎斯特曲线</a:t>
            </a:r>
          </a:p>
        </p:txBody>
      </p:sp>
      <p:sp>
        <p:nvSpPr>
          <p:cNvPr id="7" name="TextBox 6"/>
          <p:cNvSpPr txBox="1"/>
          <p:nvPr/>
        </p:nvSpPr>
        <p:spPr>
          <a:xfrm>
            <a:off x="4143375" y="1857375"/>
            <a:ext cx="4500563" cy="4206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457200" lvl="0" indent="-457200" eaLnBrk="1" hangingPunct="1">
              <a:lnSpc>
                <a:spcPct val="150000"/>
              </a:lnSpc>
              <a:spcBef>
                <a:spcPct val="0"/>
              </a:spcBef>
              <a:buFontTx/>
              <a:buAutoNum type="arabicParenBoth"/>
            </a:pPr>
            <a:r>
              <a:rPr lang="zh-CN" altLang="en-US" sz="2000" b="1" dirty="0">
                <a:latin typeface="Arial" panose="020B0604020202020204" pitchFamily="34" charset="0"/>
                <a:ea typeface="微软雅黑" panose="020B0503020204020204" pitchFamily="34" charset="-122"/>
              </a:rPr>
              <a:t>奈奎斯特围线</a:t>
            </a:r>
            <a:r>
              <a:rPr lang="az-Cyrl-AZ" altLang="zh-CN" sz="2000" b="1" dirty="0">
                <a:latin typeface="Times New Roman" panose="02020603050405020304" pitchFamily="18" charset="0"/>
                <a:ea typeface="微软雅黑" panose="020B0503020204020204" pitchFamily="34" charset="-122"/>
                <a:cs typeface="Times New Roman" panose="02020603050405020304" pitchFamily="18" charset="0"/>
              </a:rPr>
              <a:t>г</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F(s)</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平面的映射可以由其在</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的映射求得，它们之间相差一个右移单位。</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0" indent="-457200" eaLnBrk="1" hangingPunct="1">
              <a:lnSpc>
                <a:spcPct val="150000"/>
              </a:lnSpc>
              <a:spcBef>
                <a:spcPct val="0"/>
              </a:spcBef>
              <a:buFontTx/>
              <a:buAutoNum type="arabicParenBoth"/>
            </a:pPr>
            <a:r>
              <a:rPr lang="zh-CN" altLang="en-US" sz="2000" b="1" dirty="0">
                <a:latin typeface="Arial" panose="020B0604020202020204" pitchFamily="34" charset="0"/>
                <a:ea typeface="微软雅黑" panose="020B0503020204020204" pitchFamily="34" charset="-122"/>
              </a:rPr>
              <a:t>奈奎斯特围线</a:t>
            </a:r>
            <a:r>
              <a:rPr lang="az-Cyrl-AZ" altLang="zh-CN" sz="2000" b="1" dirty="0">
                <a:latin typeface="Times New Roman" panose="02020603050405020304" pitchFamily="18" charset="0"/>
                <a:ea typeface="微软雅黑" panose="020B0503020204020204" pitchFamily="34" charset="-122"/>
                <a:cs typeface="Times New Roman" panose="02020603050405020304" pitchFamily="18" charset="0"/>
              </a:rPr>
              <a:t>г</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的映射曲线称为</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奈奎斯特曲线</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0" indent="-457200" eaLnBrk="1" hangingPunct="1">
              <a:lnSpc>
                <a:spcPct val="150000"/>
              </a:lnSpc>
              <a:spcBef>
                <a:spcPct val="0"/>
              </a:spcBef>
              <a:buFontTx/>
              <a:buAutoNum type="arabicParenBoth"/>
            </a:pPr>
            <a:r>
              <a:rPr lang="az-Cyrl-AZ" altLang="zh-CN" sz="2000" b="1" dirty="0">
                <a:latin typeface="Times New Roman" panose="02020603050405020304" pitchFamily="18" charset="0"/>
                <a:ea typeface="微软雅黑" panose="020B0503020204020204" pitchFamily="34" charset="-122"/>
                <a:cs typeface="Times New Roman" panose="02020603050405020304" pitchFamily="18" charset="0"/>
              </a:rPr>
              <a:t>г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的映射围线</a:t>
            </a:r>
            <a:r>
              <a:rPr lang="az-Cyrl-AZ" altLang="zh-CN" sz="2000" b="1" dirty="0">
                <a:latin typeface="Times New Roman" panose="02020603050405020304" pitchFamily="18" charset="0"/>
                <a:ea typeface="微软雅黑" panose="020B0503020204020204" pitchFamily="34" charset="-122"/>
                <a:cs typeface="Times New Roman" panose="02020603050405020304" pitchFamily="18" charset="0"/>
              </a:rPr>
              <a:t>г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F(s)</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平面，即</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1+G</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平面上对原点的包围，相当于</a:t>
            </a:r>
            <a:r>
              <a:rPr lang="az-Cyrl-AZ" altLang="zh-CN" sz="2000" b="1" dirty="0">
                <a:latin typeface="Times New Roman" panose="02020603050405020304" pitchFamily="18" charset="0"/>
                <a:ea typeface="微软雅黑" panose="020B0503020204020204" pitchFamily="34" charset="-122"/>
                <a:cs typeface="Times New Roman" panose="02020603050405020304" pitchFamily="18" charset="0"/>
              </a:rPr>
              <a:t>г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平面上的映射曲线对</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(-1,j0)</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点的包围。</a:t>
            </a:r>
            <a:endParaRPr lang="zh-CN" altLang="en-US" sz="2000" b="1" dirty="0">
              <a:latin typeface="Arial" panose="020B0604020202020204" pitchFamily="34" charset="0"/>
              <a:ea typeface="微软雅黑" panose="020B0503020204020204" pitchFamily="34" charset="-122"/>
            </a:endParaRPr>
          </a:p>
        </p:txBody>
      </p:sp>
      <p:graphicFrame>
        <p:nvGraphicFramePr>
          <p:cNvPr id="74757" name="Object 1"/>
          <p:cNvGraphicFramePr>
            <a:graphicFrameLocks noChangeAspect="1"/>
          </p:cNvGraphicFramePr>
          <p:nvPr/>
        </p:nvGraphicFramePr>
        <p:xfrm>
          <a:off x="2571750" y="1214438"/>
          <a:ext cx="3594100" cy="368300"/>
        </p:xfrm>
        <a:graphic>
          <a:graphicData uri="http://schemas.openxmlformats.org/presentationml/2006/ole">
            <mc:AlternateContent xmlns:mc="http://schemas.openxmlformats.org/markup-compatibility/2006">
              <mc:Choice xmlns:v="urn:schemas-microsoft-com:vml" Requires="v">
                <p:oleObj r:id="rId4" imgW="3594100" imgH="368300" progId="Equation.DSMT4">
                  <p:embed/>
                </p:oleObj>
              </mc:Choice>
              <mc:Fallback>
                <p:oleObj r:id="rId4" imgW="3594100" imgH="368300" progId="Equation.DSMT4">
                  <p:embed/>
                  <p:pic>
                    <p:nvPicPr>
                      <p:cNvPr id="0" name="图片 3459"/>
                      <p:cNvPicPr/>
                      <p:nvPr/>
                    </p:nvPicPr>
                    <p:blipFill>
                      <a:blip r:embed="rId5"/>
                      <a:stretch>
                        <a:fillRect/>
                      </a:stretch>
                    </p:blipFill>
                    <p:spPr>
                      <a:xfrm>
                        <a:off x="2571750" y="1214438"/>
                        <a:ext cx="3594100" cy="3683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2571750" y="571500"/>
          <a:ext cx="2565400" cy="444500"/>
        </p:xfrm>
        <a:graphic>
          <a:graphicData uri="http://schemas.openxmlformats.org/presentationml/2006/ole">
            <mc:AlternateContent xmlns:mc="http://schemas.openxmlformats.org/markup-compatibility/2006">
              <mc:Choice xmlns:v="urn:schemas-microsoft-com:vml" Requires="v">
                <p:oleObj r:id="rId3" imgW="2565400" imgH="444500" progId="Equation.3">
                  <p:embed/>
                </p:oleObj>
              </mc:Choice>
              <mc:Fallback>
                <p:oleObj r:id="rId3" imgW="2565400" imgH="444500" progId="Equation.3">
                  <p:embed/>
                  <p:pic>
                    <p:nvPicPr>
                      <p:cNvPr id="0" name="图片 3077"/>
                      <p:cNvPicPr/>
                      <p:nvPr/>
                    </p:nvPicPr>
                    <p:blipFill>
                      <a:blip r:embed="rId4"/>
                      <a:stretch>
                        <a:fillRect/>
                      </a:stretch>
                    </p:blipFill>
                    <p:spPr>
                      <a:xfrm>
                        <a:off x="2571750" y="571500"/>
                        <a:ext cx="2565400" cy="444500"/>
                      </a:xfrm>
                      <a:prstGeom prst="rect">
                        <a:avLst/>
                      </a:prstGeom>
                      <a:noFill/>
                      <a:ln w="38100">
                        <a:noFill/>
                        <a:miter/>
                      </a:ln>
                    </p:spPr>
                  </p:pic>
                </p:oleObj>
              </mc:Fallback>
            </mc:AlternateContent>
          </a:graphicData>
        </a:graphic>
      </p:graphicFrame>
      <p:graphicFrame>
        <p:nvGraphicFramePr>
          <p:cNvPr id="5" name="Object 3"/>
          <p:cNvGraphicFramePr>
            <a:graphicFrameLocks noChangeAspect="1"/>
          </p:cNvGraphicFramePr>
          <p:nvPr/>
        </p:nvGraphicFramePr>
        <p:xfrm>
          <a:off x="2533650" y="1357313"/>
          <a:ext cx="4610100" cy="787400"/>
        </p:xfrm>
        <a:graphic>
          <a:graphicData uri="http://schemas.openxmlformats.org/presentationml/2006/ole">
            <mc:AlternateContent xmlns:mc="http://schemas.openxmlformats.org/markup-compatibility/2006">
              <mc:Choice xmlns:v="urn:schemas-microsoft-com:vml" Requires="v">
                <p:oleObj r:id="rId5" imgW="4610100" imgH="787400" progId="Equation.3">
                  <p:embed/>
                </p:oleObj>
              </mc:Choice>
              <mc:Fallback>
                <p:oleObj r:id="rId5" imgW="4610100" imgH="787400" progId="Equation.3">
                  <p:embed/>
                  <p:pic>
                    <p:nvPicPr>
                      <p:cNvPr id="0" name="图片 3082"/>
                      <p:cNvPicPr/>
                      <p:nvPr/>
                    </p:nvPicPr>
                    <p:blipFill>
                      <a:blip r:embed="rId6"/>
                      <a:stretch>
                        <a:fillRect/>
                      </a:stretch>
                    </p:blipFill>
                    <p:spPr>
                      <a:xfrm>
                        <a:off x="2533650" y="1357313"/>
                        <a:ext cx="4610100" cy="787400"/>
                      </a:xfrm>
                      <a:prstGeom prst="rect">
                        <a:avLst/>
                      </a:prstGeom>
                      <a:noFill/>
                      <a:ln w="38100">
                        <a:noFill/>
                        <a:miter/>
                      </a:ln>
                    </p:spPr>
                  </p:pic>
                </p:oleObj>
              </mc:Fallback>
            </mc:AlternateContent>
          </a:graphicData>
        </a:graphic>
      </p:graphicFrame>
      <p:graphicFrame>
        <p:nvGraphicFramePr>
          <p:cNvPr id="663556" name="Object 4"/>
          <p:cNvGraphicFramePr>
            <a:graphicFrameLocks noChangeAspect="1"/>
          </p:cNvGraphicFramePr>
          <p:nvPr/>
        </p:nvGraphicFramePr>
        <p:xfrm>
          <a:off x="2500313" y="2214563"/>
          <a:ext cx="5689600" cy="863600"/>
        </p:xfrm>
        <a:graphic>
          <a:graphicData uri="http://schemas.openxmlformats.org/presentationml/2006/ole">
            <mc:AlternateContent xmlns:mc="http://schemas.openxmlformats.org/markup-compatibility/2006">
              <mc:Choice xmlns:v="urn:schemas-microsoft-com:vml" Requires="v">
                <p:oleObj r:id="rId7" imgW="5689600" imgH="863600" progId="Equation.3">
                  <p:embed/>
                </p:oleObj>
              </mc:Choice>
              <mc:Fallback>
                <p:oleObj r:id="rId7" imgW="5689600" imgH="863600" progId="Equation.3">
                  <p:embed/>
                  <p:pic>
                    <p:nvPicPr>
                      <p:cNvPr id="0" name="图片 3087"/>
                      <p:cNvPicPr/>
                      <p:nvPr/>
                    </p:nvPicPr>
                    <p:blipFill>
                      <a:blip r:embed="rId8"/>
                      <a:stretch>
                        <a:fillRect/>
                      </a:stretch>
                    </p:blipFill>
                    <p:spPr>
                      <a:xfrm>
                        <a:off x="2500313" y="2214563"/>
                        <a:ext cx="5689600" cy="863600"/>
                      </a:xfrm>
                      <a:prstGeom prst="rect">
                        <a:avLst/>
                      </a:prstGeom>
                      <a:noFill/>
                      <a:ln w="38100">
                        <a:noFill/>
                        <a:miter/>
                      </a:ln>
                    </p:spPr>
                  </p:pic>
                </p:oleObj>
              </mc:Fallback>
            </mc:AlternateContent>
          </a:graphicData>
        </a:graphic>
      </p:graphicFrame>
      <p:graphicFrame>
        <p:nvGraphicFramePr>
          <p:cNvPr id="663557" name="Object 5"/>
          <p:cNvGraphicFramePr>
            <a:graphicFrameLocks noChangeAspect="1"/>
          </p:cNvGraphicFramePr>
          <p:nvPr/>
        </p:nvGraphicFramePr>
        <p:xfrm>
          <a:off x="2500313" y="3136900"/>
          <a:ext cx="5537200" cy="863600"/>
        </p:xfrm>
        <a:graphic>
          <a:graphicData uri="http://schemas.openxmlformats.org/presentationml/2006/ole">
            <mc:AlternateContent xmlns:mc="http://schemas.openxmlformats.org/markup-compatibility/2006">
              <mc:Choice xmlns:v="urn:schemas-microsoft-com:vml" Requires="v">
                <p:oleObj r:id="rId9" imgW="5537200" imgH="863600" progId="Equation.3">
                  <p:embed/>
                </p:oleObj>
              </mc:Choice>
              <mc:Fallback>
                <p:oleObj r:id="rId9" imgW="5537200" imgH="863600" progId="Equation.3">
                  <p:embed/>
                  <p:pic>
                    <p:nvPicPr>
                      <p:cNvPr id="0" name="图片 3075"/>
                      <p:cNvPicPr/>
                      <p:nvPr/>
                    </p:nvPicPr>
                    <p:blipFill>
                      <a:blip r:embed="rId10"/>
                      <a:stretch>
                        <a:fillRect/>
                      </a:stretch>
                    </p:blipFill>
                    <p:spPr>
                      <a:xfrm>
                        <a:off x="2500313" y="3136900"/>
                        <a:ext cx="5537200" cy="863600"/>
                      </a:xfrm>
                      <a:prstGeom prst="rect">
                        <a:avLst/>
                      </a:prstGeom>
                      <a:noFill/>
                      <a:ln w="38100">
                        <a:noFill/>
                        <a:miter/>
                      </a:ln>
                    </p:spPr>
                  </p:pic>
                </p:oleObj>
              </mc:Fallback>
            </mc:AlternateContent>
          </a:graphicData>
        </a:graphic>
      </p:graphicFrame>
      <p:graphicFrame>
        <p:nvGraphicFramePr>
          <p:cNvPr id="663558" name="Object 6"/>
          <p:cNvGraphicFramePr>
            <a:graphicFrameLocks noChangeAspect="1"/>
          </p:cNvGraphicFramePr>
          <p:nvPr/>
        </p:nvGraphicFramePr>
        <p:xfrm>
          <a:off x="2500313" y="4143375"/>
          <a:ext cx="4203700" cy="863600"/>
        </p:xfrm>
        <a:graphic>
          <a:graphicData uri="http://schemas.openxmlformats.org/presentationml/2006/ole">
            <mc:AlternateContent xmlns:mc="http://schemas.openxmlformats.org/markup-compatibility/2006">
              <mc:Choice xmlns:v="urn:schemas-microsoft-com:vml" Requires="v">
                <p:oleObj r:id="rId11" imgW="4203700" imgH="863600" progId="Equation.3">
                  <p:embed/>
                </p:oleObj>
              </mc:Choice>
              <mc:Fallback>
                <p:oleObj r:id="rId11" imgW="4203700" imgH="863600" progId="Equation.3">
                  <p:embed/>
                  <p:pic>
                    <p:nvPicPr>
                      <p:cNvPr id="0" name="图片 3084"/>
                      <p:cNvPicPr/>
                      <p:nvPr/>
                    </p:nvPicPr>
                    <p:blipFill>
                      <a:blip r:embed="rId12"/>
                      <a:stretch>
                        <a:fillRect/>
                      </a:stretch>
                    </p:blipFill>
                    <p:spPr>
                      <a:xfrm>
                        <a:off x="2500313" y="4143375"/>
                        <a:ext cx="4203700" cy="863600"/>
                      </a:xfrm>
                      <a:prstGeom prst="rect">
                        <a:avLst/>
                      </a:prstGeom>
                      <a:noFill/>
                      <a:ln w="38100">
                        <a:noFill/>
                        <a:miter/>
                      </a:ln>
                    </p:spPr>
                  </p:pic>
                </p:oleObj>
              </mc:Fallback>
            </mc:AlternateContent>
          </a:graphicData>
        </a:graphic>
      </p:graphicFrame>
      <p:graphicFrame>
        <p:nvGraphicFramePr>
          <p:cNvPr id="663559" name="Object 7"/>
          <p:cNvGraphicFramePr>
            <a:graphicFrameLocks noChangeAspect="1"/>
          </p:cNvGraphicFramePr>
          <p:nvPr/>
        </p:nvGraphicFramePr>
        <p:xfrm>
          <a:off x="1325563" y="5607050"/>
          <a:ext cx="3124200" cy="393700"/>
        </p:xfrm>
        <a:graphic>
          <a:graphicData uri="http://schemas.openxmlformats.org/presentationml/2006/ole">
            <mc:AlternateContent xmlns:mc="http://schemas.openxmlformats.org/markup-compatibility/2006">
              <mc:Choice xmlns:v="urn:schemas-microsoft-com:vml" Requires="v">
                <p:oleObj r:id="rId13" imgW="3124200" imgH="393700" progId="Equation.3">
                  <p:embed/>
                </p:oleObj>
              </mc:Choice>
              <mc:Fallback>
                <p:oleObj r:id="rId13" imgW="3124200" imgH="393700" progId="Equation.3">
                  <p:embed/>
                  <p:pic>
                    <p:nvPicPr>
                      <p:cNvPr id="0" name="图片 3078"/>
                      <p:cNvPicPr/>
                      <p:nvPr/>
                    </p:nvPicPr>
                    <p:blipFill>
                      <a:blip r:embed="rId14"/>
                      <a:stretch>
                        <a:fillRect/>
                      </a:stretch>
                    </p:blipFill>
                    <p:spPr>
                      <a:xfrm>
                        <a:off x="1325563" y="5607050"/>
                        <a:ext cx="3124200" cy="393700"/>
                      </a:xfrm>
                      <a:prstGeom prst="rect">
                        <a:avLst/>
                      </a:prstGeom>
                      <a:solidFill>
                        <a:srgbClr val="FFFF00"/>
                      </a:solidFill>
                      <a:ln w="38100">
                        <a:noFill/>
                        <a:miter/>
                      </a:ln>
                    </p:spPr>
                  </p:pic>
                </p:oleObj>
              </mc:Fallback>
            </mc:AlternateContent>
          </a:graphicData>
        </a:graphic>
      </p:graphicFrame>
      <p:graphicFrame>
        <p:nvGraphicFramePr>
          <p:cNvPr id="663560" name="Object 8"/>
          <p:cNvGraphicFramePr>
            <a:graphicFrameLocks noChangeAspect="1"/>
          </p:cNvGraphicFramePr>
          <p:nvPr/>
        </p:nvGraphicFramePr>
        <p:xfrm>
          <a:off x="5324475" y="5619750"/>
          <a:ext cx="2247900" cy="381000"/>
        </p:xfrm>
        <a:graphic>
          <a:graphicData uri="http://schemas.openxmlformats.org/presentationml/2006/ole">
            <mc:AlternateContent xmlns:mc="http://schemas.openxmlformats.org/markup-compatibility/2006">
              <mc:Choice xmlns:v="urn:schemas-microsoft-com:vml" Requires="v">
                <p:oleObj r:id="rId15" imgW="2247900" imgH="381000" progId="Equation.3">
                  <p:embed/>
                </p:oleObj>
              </mc:Choice>
              <mc:Fallback>
                <p:oleObj r:id="rId15" imgW="2247900" imgH="381000" progId="Equation.3">
                  <p:embed/>
                  <p:pic>
                    <p:nvPicPr>
                      <p:cNvPr id="0" name="图片 3090"/>
                      <p:cNvPicPr/>
                      <p:nvPr/>
                    </p:nvPicPr>
                    <p:blipFill>
                      <a:blip r:embed="rId16"/>
                      <a:stretch>
                        <a:fillRect/>
                      </a:stretch>
                    </p:blipFill>
                    <p:spPr>
                      <a:xfrm>
                        <a:off x="5324475" y="5619750"/>
                        <a:ext cx="2247900" cy="381000"/>
                      </a:xfrm>
                      <a:prstGeom prst="rect">
                        <a:avLst/>
                      </a:prstGeom>
                      <a:solidFill>
                        <a:srgbClr val="FFFF00"/>
                      </a:solid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63556"/>
                                        </p:tgtEl>
                                        <p:attrNameLst>
                                          <p:attrName>style.visibility</p:attrName>
                                        </p:attrNameLst>
                                      </p:cBhvr>
                                      <p:to>
                                        <p:strVal val="visible"/>
                                      </p:to>
                                    </p:set>
                                    <p:anim calcmode="lin" valueType="num">
                                      <p:cBhvr additive="base">
                                        <p:cTn id="13" dur="500" fill="hold"/>
                                        <p:tgtEl>
                                          <p:spTgt spid="663556"/>
                                        </p:tgtEl>
                                        <p:attrNameLst>
                                          <p:attrName>ppt_x</p:attrName>
                                        </p:attrNameLst>
                                      </p:cBhvr>
                                      <p:tavLst>
                                        <p:tav tm="0">
                                          <p:val>
                                            <p:strVal val="#ppt_x"/>
                                          </p:val>
                                        </p:tav>
                                        <p:tav tm="100000">
                                          <p:val>
                                            <p:strVal val="#ppt_x"/>
                                          </p:val>
                                        </p:tav>
                                      </p:tavLst>
                                    </p:anim>
                                    <p:anim calcmode="lin" valueType="num">
                                      <p:cBhvr additive="base">
                                        <p:cTn id="14" dur="500" fill="hold"/>
                                        <p:tgtEl>
                                          <p:spTgt spid="6635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3557"/>
                                        </p:tgtEl>
                                        <p:attrNameLst>
                                          <p:attrName>style.visibility</p:attrName>
                                        </p:attrNameLst>
                                      </p:cBhvr>
                                      <p:to>
                                        <p:strVal val="visible"/>
                                      </p:to>
                                    </p:set>
                                    <p:anim calcmode="lin" valueType="num">
                                      <p:cBhvr additive="base">
                                        <p:cTn id="19" dur="500" fill="hold"/>
                                        <p:tgtEl>
                                          <p:spTgt spid="663557"/>
                                        </p:tgtEl>
                                        <p:attrNameLst>
                                          <p:attrName>ppt_x</p:attrName>
                                        </p:attrNameLst>
                                      </p:cBhvr>
                                      <p:tavLst>
                                        <p:tav tm="0">
                                          <p:val>
                                            <p:strVal val="#ppt_x"/>
                                          </p:val>
                                        </p:tav>
                                        <p:tav tm="100000">
                                          <p:val>
                                            <p:strVal val="#ppt_x"/>
                                          </p:val>
                                        </p:tav>
                                      </p:tavLst>
                                    </p:anim>
                                    <p:anim calcmode="lin" valueType="num">
                                      <p:cBhvr additive="base">
                                        <p:cTn id="20" dur="500" fill="hold"/>
                                        <p:tgtEl>
                                          <p:spTgt spid="66355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63558"/>
                                        </p:tgtEl>
                                        <p:attrNameLst>
                                          <p:attrName>style.visibility</p:attrName>
                                        </p:attrNameLst>
                                      </p:cBhvr>
                                      <p:to>
                                        <p:strVal val="visible"/>
                                      </p:to>
                                    </p:set>
                                    <p:anim calcmode="lin" valueType="num">
                                      <p:cBhvr additive="base">
                                        <p:cTn id="25" dur="500" fill="hold"/>
                                        <p:tgtEl>
                                          <p:spTgt spid="663558"/>
                                        </p:tgtEl>
                                        <p:attrNameLst>
                                          <p:attrName>ppt_x</p:attrName>
                                        </p:attrNameLst>
                                      </p:cBhvr>
                                      <p:tavLst>
                                        <p:tav tm="0">
                                          <p:val>
                                            <p:strVal val="#ppt_x"/>
                                          </p:val>
                                        </p:tav>
                                        <p:tav tm="100000">
                                          <p:val>
                                            <p:strVal val="#ppt_x"/>
                                          </p:val>
                                        </p:tav>
                                      </p:tavLst>
                                    </p:anim>
                                    <p:anim calcmode="lin" valueType="num">
                                      <p:cBhvr additive="base">
                                        <p:cTn id="26" dur="500" fill="hold"/>
                                        <p:tgtEl>
                                          <p:spTgt spid="66355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63559"/>
                                        </p:tgtEl>
                                        <p:attrNameLst>
                                          <p:attrName>style.visibility</p:attrName>
                                        </p:attrNameLst>
                                      </p:cBhvr>
                                      <p:to>
                                        <p:strVal val="visible"/>
                                      </p:to>
                                    </p:set>
                                    <p:anim calcmode="lin" valueType="num">
                                      <p:cBhvr additive="base">
                                        <p:cTn id="31" dur="500" fill="hold"/>
                                        <p:tgtEl>
                                          <p:spTgt spid="663559"/>
                                        </p:tgtEl>
                                        <p:attrNameLst>
                                          <p:attrName>ppt_x</p:attrName>
                                        </p:attrNameLst>
                                      </p:cBhvr>
                                      <p:tavLst>
                                        <p:tav tm="0">
                                          <p:val>
                                            <p:strVal val="#ppt_x"/>
                                          </p:val>
                                        </p:tav>
                                        <p:tav tm="100000">
                                          <p:val>
                                            <p:strVal val="#ppt_x"/>
                                          </p:val>
                                        </p:tav>
                                      </p:tavLst>
                                    </p:anim>
                                    <p:anim calcmode="lin" valueType="num">
                                      <p:cBhvr additive="base">
                                        <p:cTn id="32" dur="500" fill="hold"/>
                                        <p:tgtEl>
                                          <p:spTgt spid="66355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63560"/>
                                        </p:tgtEl>
                                        <p:attrNameLst>
                                          <p:attrName>style.visibility</p:attrName>
                                        </p:attrNameLst>
                                      </p:cBhvr>
                                      <p:to>
                                        <p:strVal val="visible"/>
                                      </p:to>
                                    </p:set>
                                    <p:anim calcmode="lin" valueType="num">
                                      <p:cBhvr additive="base">
                                        <p:cTn id="35" dur="500" fill="hold"/>
                                        <p:tgtEl>
                                          <p:spTgt spid="663560"/>
                                        </p:tgtEl>
                                        <p:attrNameLst>
                                          <p:attrName>ppt_x</p:attrName>
                                        </p:attrNameLst>
                                      </p:cBhvr>
                                      <p:tavLst>
                                        <p:tav tm="0">
                                          <p:val>
                                            <p:strVal val="#ppt_x"/>
                                          </p:val>
                                        </p:tav>
                                        <p:tav tm="100000">
                                          <p:val>
                                            <p:strVal val="#ppt_x"/>
                                          </p:val>
                                        </p:tav>
                                      </p:tavLst>
                                    </p:anim>
                                    <p:anim calcmode="lin" valueType="num">
                                      <p:cBhvr additive="base">
                                        <p:cTn id="36" dur="500" fill="hold"/>
                                        <p:tgtEl>
                                          <p:spTgt spid="6635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0"/>
          <p:cNvGrpSpPr/>
          <p:nvPr/>
        </p:nvGrpSpPr>
        <p:grpSpPr>
          <a:xfrm>
            <a:off x="609600" y="541338"/>
            <a:ext cx="2743200" cy="3298825"/>
            <a:chOff x="384" y="341"/>
            <a:chExt cx="1728" cy="2078"/>
          </a:xfrm>
        </p:grpSpPr>
        <p:sp>
          <p:nvSpPr>
            <p:cNvPr id="75799" name="Line 3"/>
            <p:cNvSpPr/>
            <p:nvPr/>
          </p:nvSpPr>
          <p:spPr>
            <a:xfrm>
              <a:off x="384" y="1313"/>
              <a:ext cx="1728" cy="0"/>
            </a:xfrm>
            <a:prstGeom prst="line">
              <a:avLst/>
            </a:prstGeom>
            <a:ln w="22225" cap="flat" cmpd="sng">
              <a:solidFill>
                <a:schemeClr val="tx1"/>
              </a:solidFill>
              <a:prstDash val="solid"/>
              <a:headEnd type="none" w="med" len="med"/>
              <a:tailEnd type="triangle" w="med" len="med"/>
            </a:ln>
          </p:spPr>
        </p:sp>
        <p:sp>
          <p:nvSpPr>
            <p:cNvPr id="75800" name="Arc 4"/>
            <p:cNvSpPr/>
            <p:nvPr/>
          </p:nvSpPr>
          <p:spPr>
            <a:xfrm>
              <a:off x="1056" y="542"/>
              <a:ext cx="912" cy="771"/>
            </a:xfrm>
            <a:custGeom>
              <a:avLst/>
              <a:gdLst>
                <a:gd name="txL" fmla="*/ 0 w 21600"/>
                <a:gd name="txT" fmla="*/ 0 h 21600"/>
                <a:gd name="txR" fmla="*/ 21600 w 21600"/>
                <a:gd name="txB" fmla="*/ 21600 h 21600"/>
              </a:gdLst>
              <a:ahLst/>
              <a:cxnLst>
                <a:cxn ang="0">
                  <a:pos x="0" y="0"/>
                </a:cxn>
                <a:cxn ang="0">
                  <a:pos x="0" y="0"/>
                </a:cxn>
                <a:cxn ang="0">
                  <a:pos x="0" y="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cap="flat" cmpd="sng">
              <a:solidFill>
                <a:srgbClr val="FF0000">
                  <a:alpha val="100000"/>
                </a:srgbClr>
              </a:solidFill>
              <a:prstDash val="solid"/>
              <a:round/>
              <a:headEnd type="none" w="med" len="med"/>
              <a:tailEnd type="none" w="med" len="med"/>
            </a:ln>
          </p:spPr>
          <p:txBody>
            <a:bodyPr/>
            <a:lstStyle/>
            <a:p>
              <a:endParaRPr lang="zh-CN" altLang="en-US" dirty="0">
                <a:ea typeface="微软雅黑" panose="020B0503020204020204" pitchFamily="34" charset="-122"/>
              </a:endParaRPr>
            </a:p>
          </p:txBody>
        </p:sp>
        <p:sp>
          <p:nvSpPr>
            <p:cNvPr id="75801" name="Line 5"/>
            <p:cNvSpPr/>
            <p:nvPr/>
          </p:nvSpPr>
          <p:spPr>
            <a:xfrm flipV="1">
              <a:off x="1056" y="341"/>
              <a:ext cx="0" cy="2078"/>
            </a:xfrm>
            <a:prstGeom prst="line">
              <a:avLst/>
            </a:prstGeom>
            <a:ln w="22225" cap="flat" cmpd="sng">
              <a:solidFill>
                <a:schemeClr val="tx1"/>
              </a:solidFill>
              <a:prstDash val="solid"/>
              <a:headEnd type="none" w="med" len="med"/>
              <a:tailEnd type="triangle" w="med" len="med"/>
            </a:ln>
          </p:spPr>
        </p:sp>
        <p:sp>
          <p:nvSpPr>
            <p:cNvPr id="75802" name="Arc 6"/>
            <p:cNvSpPr/>
            <p:nvPr/>
          </p:nvSpPr>
          <p:spPr>
            <a:xfrm flipV="1">
              <a:off x="1056" y="1313"/>
              <a:ext cx="912" cy="704"/>
            </a:xfrm>
            <a:custGeom>
              <a:avLst/>
              <a:gdLst>
                <a:gd name="txL" fmla="*/ 0 w 21600"/>
                <a:gd name="txT" fmla="*/ 0 h 21600"/>
                <a:gd name="txR" fmla="*/ 21600 w 21600"/>
                <a:gd name="txB" fmla="*/ 21600 h 21600"/>
              </a:gdLst>
              <a:ahLst/>
              <a:cxnLst>
                <a:cxn ang="0">
                  <a:pos x="0" y="0"/>
                </a:cxn>
                <a:cxn ang="0">
                  <a:pos x="0" y="0"/>
                </a:cxn>
                <a:cxn ang="0">
                  <a:pos x="0" y="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2225" cap="flat" cmpd="sng">
              <a:solidFill>
                <a:srgbClr val="FF0000">
                  <a:alpha val="100000"/>
                </a:srgbClr>
              </a:solidFill>
              <a:prstDash val="solid"/>
              <a:round/>
              <a:headEnd type="none" w="med" len="med"/>
              <a:tailEnd type="none" w="med" len="med"/>
            </a:ln>
          </p:spPr>
          <p:txBody>
            <a:bodyPr/>
            <a:lstStyle/>
            <a:p>
              <a:endParaRPr lang="zh-CN" altLang="en-US" dirty="0">
                <a:ea typeface="微软雅黑" panose="020B0503020204020204" pitchFamily="34" charset="-122"/>
              </a:endParaRPr>
            </a:p>
          </p:txBody>
        </p:sp>
        <p:sp>
          <p:nvSpPr>
            <p:cNvPr id="75803" name="Line 9"/>
            <p:cNvSpPr/>
            <p:nvPr/>
          </p:nvSpPr>
          <p:spPr>
            <a:xfrm>
              <a:off x="1776" y="843"/>
              <a:ext cx="96" cy="101"/>
            </a:xfrm>
            <a:prstGeom prst="line">
              <a:avLst/>
            </a:prstGeom>
            <a:ln w="9525" cap="flat" cmpd="sng">
              <a:solidFill>
                <a:schemeClr val="tx1"/>
              </a:solidFill>
              <a:prstDash val="solid"/>
              <a:headEnd type="none" w="med" len="med"/>
              <a:tailEnd type="triangle" w="med" len="med"/>
            </a:ln>
          </p:spPr>
        </p:sp>
        <p:sp>
          <p:nvSpPr>
            <p:cNvPr id="75804" name="Line 10"/>
            <p:cNvSpPr/>
            <p:nvPr/>
          </p:nvSpPr>
          <p:spPr>
            <a:xfrm flipH="1">
              <a:off x="1824" y="1615"/>
              <a:ext cx="48" cy="100"/>
            </a:xfrm>
            <a:prstGeom prst="line">
              <a:avLst/>
            </a:prstGeom>
            <a:ln w="9525" cap="flat" cmpd="sng">
              <a:solidFill>
                <a:schemeClr val="tx1"/>
              </a:solidFill>
              <a:prstDash val="solid"/>
              <a:headEnd type="none" w="med" len="med"/>
              <a:tailEnd type="triangle" w="med" len="med"/>
            </a:ln>
          </p:spPr>
        </p:sp>
        <p:sp>
          <p:nvSpPr>
            <p:cNvPr id="75805" name="Line 11"/>
            <p:cNvSpPr/>
            <p:nvPr/>
          </p:nvSpPr>
          <p:spPr>
            <a:xfrm flipV="1">
              <a:off x="1056" y="1682"/>
              <a:ext cx="0" cy="134"/>
            </a:xfrm>
            <a:prstGeom prst="line">
              <a:avLst/>
            </a:prstGeom>
            <a:ln w="9525" cap="flat" cmpd="sng">
              <a:solidFill>
                <a:schemeClr val="tx1"/>
              </a:solidFill>
              <a:prstDash val="solid"/>
              <a:headEnd type="none" w="med" len="med"/>
              <a:tailEnd type="triangle" w="med" len="med"/>
            </a:ln>
          </p:spPr>
        </p:sp>
        <p:sp>
          <p:nvSpPr>
            <p:cNvPr id="75806" name="Line 12"/>
            <p:cNvSpPr/>
            <p:nvPr/>
          </p:nvSpPr>
          <p:spPr>
            <a:xfrm flipV="1">
              <a:off x="1056" y="843"/>
              <a:ext cx="0" cy="168"/>
            </a:xfrm>
            <a:prstGeom prst="line">
              <a:avLst/>
            </a:prstGeom>
            <a:ln w="9525" cap="flat" cmpd="sng">
              <a:solidFill>
                <a:schemeClr val="tx1"/>
              </a:solidFill>
              <a:prstDash val="solid"/>
              <a:headEnd type="none" w="med" len="med"/>
              <a:tailEnd type="triangle" w="med" len="med"/>
            </a:ln>
          </p:spPr>
        </p:sp>
        <p:sp>
          <p:nvSpPr>
            <p:cNvPr id="75807" name="Line 13"/>
            <p:cNvSpPr/>
            <p:nvPr/>
          </p:nvSpPr>
          <p:spPr>
            <a:xfrm flipV="1">
              <a:off x="1056" y="709"/>
              <a:ext cx="528" cy="570"/>
            </a:xfrm>
            <a:prstGeom prst="line">
              <a:avLst/>
            </a:prstGeom>
            <a:ln w="19050" cap="flat" cmpd="sng">
              <a:solidFill>
                <a:srgbClr val="00FF00"/>
              </a:solidFill>
              <a:prstDash val="solid"/>
              <a:headEnd type="none" w="med" len="med"/>
              <a:tailEnd type="triangle" w="med" len="med"/>
            </a:ln>
          </p:spPr>
        </p:sp>
        <p:sp>
          <p:nvSpPr>
            <p:cNvPr id="75808" name="Text Box 14"/>
            <p:cNvSpPr txBox="1"/>
            <p:nvPr/>
          </p:nvSpPr>
          <p:spPr>
            <a:xfrm>
              <a:off x="1248" y="978"/>
              <a:ext cx="288"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r</a:t>
              </a:r>
            </a:p>
          </p:txBody>
        </p:sp>
        <p:sp>
          <p:nvSpPr>
            <p:cNvPr id="75809" name="Text Box 15"/>
            <p:cNvSpPr txBox="1"/>
            <p:nvPr/>
          </p:nvSpPr>
          <p:spPr>
            <a:xfrm>
              <a:off x="1776" y="672"/>
              <a:ext cx="336" cy="23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A</a:t>
              </a:r>
            </a:p>
          </p:txBody>
        </p:sp>
        <p:graphicFrame>
          <p:nvGraphicFramePr>
            <p:cNvPr id="75810" name="Object 5"/>
            <p:cNvGraphicFramePr>
              <a:graphicFrameLocks noChangeAspect="1"/>
            </p:cNvGraphicFramePr>
            <p:nvPr/>
          </p:nvGraphicFramePr>
          <p:xfrm>
            <a:off x="672" y="432"/>
            <a:ext cx="316" cy="249"/>
          </p:xfrm>
          <a:graphic>
            <a:graphicData uri="http://schemas.openxmlformats.org/presentationml/2006/ole">
              <mc:AlternateContent xmlns:mc="http://schemas.openxmlformats.org/markup-compatibility/2006">
                <mc:Choice xmlns:v="urn:schemas-microsoft-com:vml" Requires="v">
                  <p:oleObj r:id="rId3" imgW="241300" imgH="190500" progId="Equation.3">
                    <p:embed/>
                  </p:oleObj>
                </mc:Choice>
                <mc:Fallback>
                  <p:oleObj r:id="rId3" imgW="241300" imgH="190500" progId="Equation.3">
                    <p:embed/>
                    <p:pic>
                      <p:nvPicPr>
                        <p:cNvPr id="0" name="图片 3462"/>
                        <p:cNvPicPr/>
                        <p:nvPr/>
                      </p:nvPicPr>
                      <p:blipFill>
                        <a:blip r:embed="rId4"/>
                        <a:stretch>
                          <a:fillRect/>
                        </a:stretch>
                      </p:blipFill>
                      <p:spPr>
                        <a:xfrm>
                          <a:off x="672" y="432"/>
                          <a:ext cx="316" cy="249"/>
                        </a:xfrm>
                        <a:prstGeom prst="rect">
                          <a:avLst/>
                        </a:prstGeom>
                        <a:noFill/>
                        <a:ln w="38100">
                          <a:noFill/>
                          <a:miter/>
                        </a:ln>
                      </p:spPr>
                    </p:pic>
                  </p:oleObj>
                </mc:Fallback>
              </mc:AlternateContent>
            </a:graphicData>
          </a:graphic>
        </p:graphicFrame>
        <p:graphicFrame>
          <p:nvGraphicFramePr>
            <p:cNvPr id="75811" name="Object 6"/>
            <p:cNvGraphicFramePr>
              <a:graphicFrameLocks noChangeAspect="1"/>
            </p:cNvGraphicFramePr>
            <p:nvPr/>
          </p:nvGraphicFramePr>
          <p:xfrm>
            <a:off x="528" y="2112"/>
            <a:ext cx="449" cy="249"/>
          </p:xfrm>
          <a:graphic>
            <a:graphicData uri="http://schemas.openxmlformats.org/presentationml/2006/ole">
              <mc:AlternateContent xmlns:mc="http://schemas.openxmlformats.org/markup-compatibility/2006">
                <mc:Choice xmlns:v="urn:schemas-microsoft-com:vml" Requires="v">
                  <p:oleObj r:id="rId5" imgW="342900" imgH="190500" progId="Equation.3">
                    <p:embed/>
                  </p:oleObj>
                </mc:Choice>
                <mc:Fallback>
                  <p:oleObj r:id="rId5" imgW="342900" imgH="190500" progId="Equation.3">
                    <p:embed/>
                    <p:pic>
                      <p:nvPicPr>
                        <p:cNvPr id="0" name="图片 3461"/>
                        <p:cNvPicPr/>
                        <p:nvPr/>
                      </p:nvPicPr>
                      <p:blipFill>
                        <a:blip r:embed="rId6"/>
                        <a:stretch>
                          <a:fillRect/>
                        </a:stretch>
                      </p:blipFill>
                      <p:spPr>
                        <a:xfrm>
                          <a:off x="528" y="2112"/>
                          <a:ext cx="449" cy="249"/>
                        </a:xfrm>
                        <a:prstGeom prst="rect">
                          <a:avLst/>
                        </a:prstGeom>
                        <a:noFill/>
                        <a:ln w="38100">
                          <a:noFill/>
                          <a:miter/>
                        </a:ln>
                      </p:spPr>
                    </p:pic>
                  </p:oleObj>
                </mc:Fallback>
              </mc:AlternateContent>
            </a:graphicData>
          </a:graphic>
        </p:graphicFrame>
        <p:sp>
          <p:nvSpPr>
            <p:cNvPr id="75812" name="Line 19"/>
            <p:cNvSpPr/>
            <p:nvPr/>
          </p:nvSpPr>
          <p:spPr>
            <a:xfrm flipV="1">
              <a:off x="1056" y="528"/>
              <a:ext cx="0" cy="1488"/>
            </a:xfrm>
            <a:prstGeom prst="line">
              <a:avLst/>
            </a:prstGeom>
            <a:ln w="25400" cap="flat" cmpd="sng">
              <a:solidFill>
                <a:srgbClr val="FF0000"/>
              </a:solidFill>
              <a:prstDash val="solid"/>
              <a:headEnd type="none" w="med" len="med"/>
              <a:tailEnd type="none" w="med" len="med"/>
            </a:ln>
          </p:spPr>
        </p:sp>
      </p:grpSp>
      <p:sp>
        <p:nvSpPr>
          <p:cNvPr id="48149" name="Line 21"/>
          <p:cNvSpPr/>
          <p:nvPr/>
        </p:nvSpPr>
        <p:spPr>
          <a:xfrm>
            <a:off x="3581400" y="2133600"/>
            <a:ext cx="1752600" cy="0"/>
          </a:xfrm>
          <a:prstGeom prst="line">
            <a:avLst/>
          </a:prstGeom>
          <a:ln w="9525" cap="flat" cmpd="sng">
            <a:solidFill>
              <a:schemeClr val="tx1"/>
            </a:solidFill>
            <a:prstDash val="solid"/>
            <a:headEnd type="none" w="med" len="med"/>
            <a:tailEnd type="triangle" w="med" len="med"/>
          </a:ln>
        </p:spPr>
      </p:sp>
      <p:graphicFrame>
        <p:nvGraphicFramePr>
          <p:cNvPr id="48151" name="Object 2"/>
          <p:cNvGraphicFramePr>
            <a:graphicFrameLocks noChangeAspect="1"/>
          </p:cNvGraphicFramePr>
          <p:nvPr/>
        </p:nvGraphicFramePr>
        <p:xfrm>
          <a:off x="3581400" y="1600200"/>
          <a:ext cx="1390650" cy="436563"/>
        </p:xfrm>
        <a:graphic>
          <a:graphicData uri="http://schemas.openxmlformats.org/presentationml/2006/ole">
            <mc:AlternateContent xmlns:mc="http://schemas.openxmlformats.org/markup-compatibility/2006">
              <mc:Choice xmlns:v="urn:schemas-microsoft-com:vml" Requires="v">
                <p:oleObj r:id="rId7" imgW="647700" imgH="203200" progId="Equation.3">
                  <p:embed/>
                </p:oleObj>
              </mc:Choice>
              <mc:Fallback>
                <p:oleObj r:id="rId7" imgW="647700" imgH="203200" progId="Equation.3">
                  <p:embed/>
                  <p:pic>
                    <p:nvPicPr>
                      <p:cNvPr id="0" name="图片 3460"/>
                      <p:cNvPicPr/>
                      <p:nvPr/>
                    </p:nvPicPr>
                    <p:blipFill>
                      <a:blip r:embed="rId8"/>
                      <a:stretch>
                        <a:fillRect/>
                      </a:stretch>
                    </p:blipFill>
                    <p:spPr>
                      <a:xfrm>
                        <a:off x="3581400" y="1600200"/>
                        <a:ext cx="1390650" cy="436563"/>
                      </a:xfrm>
                      <a:prstGeom prst="rect">
                        <a:avLst/>
                      </a:prstGeom>
                      <a:noFill/>
                      <a:ln w="38100">
                        <a:noFill/>
                        <a:miter/>
                      </a:ln>
                    </p:spPr>
                  </p:pic>
                </p:oleObj>
              </mc:Fallback>
            </mc:AlternateContent>
          </a:graphicData>
        </a:graphic>
      </p:graphicFrame>
      <p:sp>
        <p:nvSpPr>
          <p:cNvPr id="48153" name="Oval 25"/>
          <p:cNvSpPr/>
          <p:nvPr/>
        </p:nvSpPr>
        <p:spPr>
          <a:xfrm>
            <a:off x="3429000" y="1447800"/>
            <a:ext cx="1752600" cy="60960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48156" name="Freeform 28"/>
          <p:cNvSpPr/>
          <p:nvPr/>
        </p:nvSpPr>
        <p:spPr>
          <a:xfrm>
            <a:off x="3276600" y="2057400"/>
            <a:ext cx="914400" cy="2438400"/>
          </a:xfrm>
          <a:custGeom>
            <a:avLst/>
            <a:gdLst>
              <a:gd name="txL" fmla="*/ 0 w 576"/>
              <a:gd name="txT" fmla="*/ 0 h 1536"/>
              <a:gd name="txR" fmla="*/ 576 w 576"/>
              <a:gd name="txB" fmla="*/ 1536 h 1536"/>
            </a:gdLst>
            <a:ahLst/>
            <a:cxnLst>
              <a:cxn ang="0">
                <a:pos x="2147483646" y="0"/>
              </a:cxn>
              <a:cxn ang="0">
                <a:pos x="2147483646" y="2147483646"/>
              </a:cxn>
              <a:cxn ang="0">
                <a:pos x="0" y="2147483646"/>
              </a:cxn>
              <a:cxn ang="0">
                <a:pos x="2147483646" y="2147483646"/>
              </a:cxn>
            </a:cxnLst>
            <a:rect l="txL" t="txT" r="txR" b="txB"/>
            <a:pathLst>
              <a:path w="576" h="1536">
                <a:moveTo>
                  <a:pt x="576" y="0"/>
                </a:moveTo>
                <a:cubicBezTo>
                  <a:pt x="456" y="12"/>
                  <a:pt x="336" y="24"/>
                  <a:pt x="240" y="192"/>
                </a:cubicBezTo>
                <a:cubicBezTo>
                  <a:pt x="144" y="360"/>
                  <a:pt x="0" y="784"/>
                  <a:pt x="0" y="1008"/>
                </a:cubicBezTo>
                <a:cubicBezTo>
                  <a:pt x="0" y="1232"/>
                  <a:pt x="200" y="1448"/>
                  <a:pt x="240" y="1536"/>
                </a:cubicBezTo>
              </a:path>
            </a:pathLst>
          </a:custGeom>
          <a:noFill/>
          <a:ln w="19050" cap="flat" cmpd="sng">
            <a:solidFill>
              <a:srgbClr val="FF0000">
                <a:alpha val="100000"/>
              </a:srgbClr>
            </a:solidFill>
            <a:prstDash val="solid"/>
            <a:round/>
            <a:headEnd type="none" w="med" len="med"/>
            <a:tailEnd type="triangle" w="med" len="med"/>
          </a:ln>
        </p:spPr>
        <p:txBody>
          <a:bodyPr/>
          <a:lstStyle/>
          <a:p>
            <a:endParaRPr lang="zh-CN" altLang="en-US" dirty="0">
              <a:ea typeface="微软雅黑" panose="020B0503020204020204" pitchFamily="34" charset="-122"/>
            </a:endParaRPr>
          </a:p>
        </p:txBody>
      </p:sp>
      <p:grpSp>
        <p:nvGrpSpPr>
          <p:cNvPr id="3" name="Group 37"/>
          <p:cNvGrpSpPr/>
          <p:nvPr/>
        </p:nvGrpSpPr>
        <p:grpSpPr>
          <a:xfrm>
            <a:off x="228600" y="4429125"/>
            <a:ext cx="6291263" cy="2124075"/>
            <a:chOff x="1200" y="2832"/>
            <a:chExt cx="3963" cy="1296"/>
          </a:xfrm>
        </p:grpSpPr>
        <p:sp>
          <p:nvSpPr>
            <p:cNvPr id="48157" name="Text Box 29"/>
            <p:cNvSpPr txBox="1">
              <a:spLocks noChangeArrowheads="1"/>
            </p:cNvSpPr>
            <p:nvPr/>
          </p:nvSpPr>
          <p:spPr bwMode="auto">
            <a:xfrm>
              <a:off x="1371" y="3060"/>
              <a:ext cx="3792" cy="834"/>
            </a:xfrm>
            <a:prstGeom prst="rect">
              <a:avLst/>
            </a:prstGeom>
            <a:noFill/>
            <a:ln w="25400">
              <a:noFill/>
              <a:miter lim="800000"/>
            </a:ln>
            <a:effectLst/>
          </p:spPr>
          <p:txBody>
            <a:bodyPr>
              <a:spAutoFit/>
            </a:bodyPr>
            <a:lstStyle/>
            <a:p>
              <a:pPr marR="0" defTabSz="914400" eaLnBrk="1" hangingPunct="1">
                <a:spcBef>
                  <a:spcPct val="50000"/>
                </a:spcBef>
                <a:buClrTx/>
                <a:buSzTx/>
                <a:buFontTx/>
                <a:buNone/>
                <a:defRPr/>
              </a:pPr>
              <a:r>
                <a:rPr kumimoji="0" lang="en-US" altLang="zh-CN" sz="2000" b="1" i="1" kern="1200" cap="none" spc="0" normalizeH="0" baseline="0" noProof="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0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&gt;</a:t>
              </a:r>
              <a:r>
                <a:rPr kumimoji="0" lang="en-US" altLang="zh-CN" sz="2000" b="1" i="1" kern="1200" cap="none" spc="0" normalizeH="0" baseline="0" noProof="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m</a:t>
              </a:r>
            </a:p>
            <a:p>
              <a:pPr marR="0" defTabSz="914400" eaLnBrk="1" hangingPunct="1">
                <a:spcBef>
                  <a:spcPct val="50000"/>
                </a:spcBef>
                <a:buClrTx/>
                <a:buSzTx/>
                <a:buFontTx/>
                <a:buNone/>
                <a:defRPr/>
              </a:pPr>
              <a:r>
                <a:rPr kumimoji="0" lang="en-US" altLang="zh-CN" sz="2000" b="1" i="1" kern="1200" cap="none" spc="0" normalizeH="0" baseline="0" noProof="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20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 </a:t>
              </a:r>
              <a:r>
                <a:rPr kumimoji="0" lang="en-US" altLang="zh-CN" sz="20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G(s)H(s)</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分母的阶数</a:t>
              </a:r>
              <a:endParaRPr kumimoji="0" lang="en-US" altLang="zh-CN" sz="2000" b="1" kern="1200" cap="none" spc="0" normalizeH="0" baseline="0" noProof="0" dirty="0">
                <a:latin typeface="微软雅黑" panose="020B0503020204020204" pitchFamily="34" charset="-122"/>
                <a:ea typeface="微软雅黑" panose="020B0503020204020204" pitchFamily="34" charset="-122"/>
                <a:cs typeface="+mn-cs"/>
              </a:endParaRPr>
            </a:p>
            <a:p>
              <a:pPr marR="0" defTabSz="914400" eaLnBrk="1" hangingPunct="1">
                <a:spcBef>
                  <a:spcPct val="50000"/>
                </a:spcBef>
                <a:buClrTx/>
                <a:buSzTx/>
                <a:buFontTx/>
                <a:buNone/>
                <a:defRPr/>
              </a:pPr>
              <a:r>
                <a:rPr kumimoji="0" lang="en-US" altLang="zh-CN" sz="2000" b="1" kern="1200" cap="none" spc="0" normalizeH="0" baseline="0" noProof="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20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kern="1200" cap="none" spc="0" normalizeH="0" baseline="0" noProof="0" dirty="0">
                  <a:latin typeface="微软雅黑" panose="020B0503020204020204" pitchFamily="34" charset="-122"/>
                  <a:ea typeface="微软雅黑" panose="020B0503020204020204" pitchFamily="34" charset="-122"/>
                  <a:cs typeface="+mn-cs"/>
                </a:rPr>
                <a:t> </a:t>
              </a:r>
              <a:r>
                <a:rPr kumimoji="0" lang="en-US" altLang="zh-CN" sz="20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G(s)H(s)</a:t>
              </a:r>
              <a:r>
                <a:rPr kumimoji="0" lang="zh-CN" altLang="en-US" sz="2000" b="1" kern="1200" cap="none" spc="0" normalizeH="0" baseline="0" noProof="0" dirty="0">
                  <a:latin typeface="微软雅黑" panose="020B0503020204020204" pitchFamily="34" charset="-122"/>
                  <a:ea typeface="微软雅黑" panose="020B0503020204020204" pitchFamily="34" charset="-122"/>
                  <a:cs typeface="+mn-cs"/>
                </a:rPr>
                <a:t>分子的阶数</a:t>
              </a:r>
              <a:endParaRPr kumimoji="0" lang="en-US" altLang="zh-CN" sz="2000" b="1"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75798" name="AutoShape 30"/>
            <p:cNvSpPr/>
            <p:nvPr/>
          </p:nvSpPr>
          <p:spPr>
            <a:xfrm>
              <a:off x="1200" y="2832"/>
              <a:ext cx="3456" cy="1296"/>
            </a:xfrm>
            <a:prstGeom prst="roundRect">
              <a:avLst>
                <a:gd name="adj" fmla="val 16667"/>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pSp>
      <p:grpSp>
        <p:nvGrpSpPr>
          <p:cNvPr id="4" name="Group 36"/>
          <p:cNvGrpSpPr/>
          <p:nvPr/>
        </p:nvGrpSpPr>
        <p:grpSpPr>
          <a:xfrm>
            <a:off x="5638800" y="533400"/>
            <a:ext cx="2741613" cy="3048000"/>
            <a:chOff x="3552" y="336"/>
            <a:chExt cx="1727" cy="1920"/>
          </a:xfrm>
        </p:grpSpPr>
        <p:sp>
          <p:nvSpPr>
            <p:cNvPr id="75795" name="Line 24"/>
            <p:cNvSpPr/>
            <p:nvPr/>
          </p:nvSpPr>
          <p:spPr>
            <a:xfrm>
              <a:off x="3552" y="1344"/>
              <a:ext cx="1727" cy="0"/>
            </a:xfrm>
            <a:prstGeom prst="line">
              <a:avLst/>
            </a:prstGeom>
            <a:ln w="25400" cap="flat" cmpd="sng">
              <a:solidFill>
                <a:schemeClr val="tx1"/>
              </a:solidFill>
              <a:prstDash val="solid"/>
              <a:headEnd type="none" w="med" len="med"/>
              <a:tailEnd type="triangle" w="med" len="med"/>
            </a:ln>
          </p:spPr>
        </p:sp>
        <p:sp>
          <p:nvSpPr>
            <p:cNvPr id="75796" name="Line 31"/>
            <p:cNvSpPr/>
            <p:nvPr/>
          </p:nvSpPr>
          <p:spPr>
            <a:xfrm flipV="1">
              <a:off x="4128" y="336"/>
              <a:ext cx="0" cy="1920"/>
            </a:xfrm>
            <a:prstGeom prst="line">
              <a:avLst/>
            </a:prstGeom>
            <a:ln w="25400" cap="flat" cmpd="sng">
              <a:solidFill>
                <a:schemeClr val="tx1"/>
              </a:solidFill>
              <a:prstDash val="solid"/>
              <a:headEnd type="none" w="med" len="med"/>
              <a:tailEnd type="triangle" w="med" len="med"/>
            </a:ln>
          </p:spPr>
        </p:sp>
      </p:grpSp>
      <p:sp>
        <p:nvSpPr>
          <p:cNvPr id="48160" name="Text Box 32"/>
          <p:cNvSpPr txBox="1"/>
          <p:nvPr/>
        </p:nvSpPr>
        <p:spPr>
          <a:xfrm>
            <a:off x="2133600" y="304800"/>
            <a:ext cx="1219200" cy="369332"/>
          </a:xfrm>
          <a:prstGeom prst="rect">
            <a:avLst/>
          </a:prstGeom>
          <a:noFill/>
          <a:ln w="254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s-plane</a:t>
            </a:r>
          </a:p>
        </p:txBody>
      </p:sp>
      <p:sp>
        <p:nvSpPr>
          <p:cNvPr id="48161" name="Text Box 33"/>
          <p:cNvSpPr txBox="1"/>
          <p:nvPr/>
        </p:nvSpPr>
        <p:spPr>
          <a:xfrm>
            <a:off x="6705600" y="304800"/>
            <a:ext cx="2057400" cy="369332"/>
          </a:xfrm>
          <a:prstGeom prst="rect">
            <a:avLst/>
          </a:prstGeom>
          <a:noFill/>
          <a:ln w="254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Arial" panose="020B0604020202020204" pitchFamily="34" charset="0"/>
                <a:ea typeface="微软雅黑" panose="020B0503020204020204" pitchFamily="34" charset="-122"/>
              </a:rPr>
              <a:t>G(s)H(s)-plane</a:t>
            </a:r>
          </a:p>
        </p:txBody>
      </p:sp>
      <p:sp>
        <p:nvSpPr>
          <p:cNvPr id="48162" name="Freeform 34"/>
          <p:cNvSpPr/>
          <p:nvPr/>
        </p:nvSpPr>
        <p:spPr>
          <a:xfrm>
            <a:off x="2209800" y="533400"/>
            <a:ext cx="4267200" cy="1524000"/>
          </a:xfrm>
          <a:custGeom>
            <a:avLst/>
            <a:gdLst>
              <a:gd name="txL" fmla="*/ 0 w 2448"/>
              <a:gd name="txT" fmla="*/ 0 h 872"/>
              <a:gd name="txR" fmla="*/ 2448 w 2448"/>
              <a:gd name="txB" fmla="*/ 872 h 872"/>
            </a:gdLst>
            <a:ahLst/>
            <a:cxnLst>
              <a:cxn ang="0">
                <a:pos x="0" y="2147483646"/>
              </a:cxn>
              <a:cxn ang="0">
                <a:pos x="2147483646" y="2147483646"/>
              </a:cxn>
              <a:cxn ang="0">
                <a:pos x="2147483646" y="2147483646"/>
              </a:cxn>
              <a:cxn ang="0">
                <a:pos x="2147483646" y="2147483646"/>
              </a:cxn>
            </a:cxnLst>
            <a:rect l="txL" t="txT" r="txR" b="txB"/>
            <a:pathLst>
              <a:path w="2448" h="872">
                <a:moveTo>
                  <a:pt x="0" y="248"/>
                </a:moveTo>
                <a:cubicBezTo>
                  <a:pt x="232" y="132"/>
                  <a:pt x="464" y="16"/>
                  <a:pt x="720" y="8"/>
                </a:cubicBezTo>
                <a:cubicBezTo>
                  <a:pt x="976" y="0"/>
                  <a:pt x="1248" y="56"/>
                  <a:pt x="1536" y="200"/>
                </a:cubicBezTo>
                <a:cubicBezTo>
                  <a:pt x="1824" y="344"/>
                  <a:pt x="2296" y="760"/>
                  <a:pt x="2448" y="872"/>
                </a:cubicBezTo>
              </a:path>
            </a:pathLst>
          </a:custGeom>
          <a:noFill/>
          <a:ln w="22225" cap="flat" cmpd="sng">
            <a:solidFill>
              <a:srgbClr val="00FF00">
                <a:alpha val="100000"/>
              </a:srgbClr>
            </a:solidFill>
            <a:prstDash val="solid"/>
            <a:round/>
            <a:headEnd type="none" w="med" len="med"/>
            <a:tailEnd type="triangle" w="med" len="med"/>
          </a:ln>
        </p:spPr>
        <p:txBody>
          <a:bodyPr/>
          <a:lstStyle/>
          <a:p>
            <a:endParaRPr lang="zh-CN" altLang="en-US" dirty="0">
              <a:ea typeface="微软雅黑" panose="020B0503020204020204" pitchFamily="34" charset="-122"/>
            </a:endParaRPr>
          </a:p>
        </p:txBody>
      </p:sp>
      <p:sp>
        <p:nvSpPr>
          <p:cNvPr id="48163" name="AutoShape 35"/>
          <p:cNvSpPr/>
          <p:nvPr/>
        </p:nvSpPr>
        <p:spPr>
          <a:xfrm>
            <a:off x="6477000" y="2057400"/>
            <a:ext cx="152400" cy="152400"/>
          </a:xfrm>
          <a:prstGeom prst="flowChartConnector">
            <a:avLst/>
          </a:prstGeom>
          <a:solidFill>
            <a:srgbClr val="FF0000"/>
          </a:solidFill>
          <a:ln w="254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sp>
        <p:nvSpPr>
          <p:cNvPr id="48166" name="Freeform 38"/>
          <p:cNvSpPr/>
          <p:nvPr/>
        </p:nvSpPr>
        <p:spPr>
          <a:xfrm>
            <a:off x="1676400" y="2209800"/>
            <a:ext cx="4800600" cy="1358900"/>
          </a:xfrm>
          <a:custGeom>
            <a:avLst/>
            <a:gdLst>
              <a:gd name="txL" fmla="*/ 0 w 3024"/>
              <a:gd name="txT" fmla="*/ 0 h 856"/>
              <a:gd name="txR" fmla="*/ 3024 w 3024"/>
              <a:gd name="txB" fmla="*/ 856 h 856"/>
            </a:gdLst>
            <a:ahLst/>
            <a:cxnLst>
              <a:cxn ang="0">
                <a:pos x="0" y="2147483646"/>
              </a:cxn>
              <a:cxn ang="0">
                <a:pos x="2147483646" y="2147483646"/>
              </a:cxn>
              <a:cxn ang="0">
                <a:pos x="2147483646" y="2147483646"/>
              </a:cxn>
              <a:cxn ang="0">
                <a:pos x="2147483646" y="0"/>
              </a:cxn>
            </a:cxnLst>
            <a:rect l="txL" t="txT" r="txR" b="txB"/>
            <a:pathLst>
              <a:path w="3024" h="856">
                <a:moveTo>
                  <a:pt x="0" y="624"/>
                </a:moveTo>
                <a:cubicBezTo>
                  <a:pt x="168" y="712"/>
                  <a:pt x="336" y="800"/>
                  <a:pt x="528" y="816"/>
                </a:cubicBezTo>
                <a:cubicBezTo>
                  <a:pt x="720" y="832"/>
                  <a:pt x="736" y="856"/>
                  <a:pt x="1152" y="720"/>
                </a:cubicBezTo>
                <a:cubicBezTo>
                  <a:pt x="1568" y="584"/>
                  <a:pt x="2744" y="104"/>
                  <a:pt x="3024" y="0"/>
                </a:cubicBezTo>
              </a:path>
            </a:pathLst>
          </a:custGeom>
          <a:noFill/>
          <a:ln w="19050" cap="flat" cmpd="sng">
            <a:solidFill>
              <a:srgbClr val="0000FF">
                <a:alpha val="100000"/>
              </a:srgbClr>
            </a:solidFill>
            <a:prstDash val="solid"/>
            <a:round/>
            <a:headEnd type="none" w="med" len="med"/>
            <a:tailEnd type="triangle" w="med" len="med"/>
          </a:ln>
        </p:spPr>
        <p:txBody>
          <a:bodyPr/>
          <a:lstStyle/>
          <a:p>
            <a:endParaRPr lang="zh-CN" altLang="en-US" dirty="0">
              <a:ea typeface="微软雅黑" panose="020B0503020204020204" pitchFamily="34" charset="-122"/>
            </a:endParaRPr>
          </a:p>
        </p:txBody>
      </p:sp>
      <p:sp>
        <p:nvSpPr>
          <p:cNvPr id="48167" name="Freeform 39"/>
          <p:cNvSpPr/>
          <p:nvPr/>
        </p:nvSpPr>
        <p:spPr>
          <a:xfrm>
            <a:off x="1676400" y="2273300"/>
            <a:ext cx="3048000" cy="1498600"/>
          </a:xfrm>
          <a:custGeom>
            <a:avLst/>
            <a:gdLst>
              <a:gd name="txL" fmla="*/ 0 w 2472"/>
              <a:gd name="txT" fmla="*/ 0 h 944"/>
              <a:gd name="txR" fmla="*/ 2472 w 2472"/>
              <a:gd name="txB" fmla="*/ 944 h 944"/>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72" h="944">
                <a:moveTo>
                  <a:pt x="0" y="56"/>
                </a:moveTo>
                <a:cubicBezTo>
                  <a:pt x="112" y="28"/>
                  <a:pt x="224" y="0"/>
                  <a:pt x="336" y="8"/>
                </a:cubicBezTo>
                <a:cubicBezTo>
                  <a:pt x="448" y="16"/>
                  <a:pt x="576" y="32"/>
                  <a:pt x="672" y="104"/>
                </a:cubicBezTo>
                <a:cubicBezTo>
                  <a:pt x="768" y="176"/>
                  <a:pt x="648" y="312"/>
                  <a:pt x="912" y="440"/>
                </a:cubicBezTo>
                <a:cubicBezTo>
                  <a:pt x="1176" y="568"/>
                  <a:pt x="2040" y="800"/>
                  <a:pt x="2256" y="872"/>
                </a:cubicBezTo>
                <a:cubicBezTo>
                  <a:pt x="2472" y="944"/>
                  <a:pt x="2200" y="872"/>
                  <a:pt x="2208" y="872"/>
                </a:cubicBezTo>
                <a:cubicBezTo>
                  <a:pt x="2216" y="872"/>
                  <a:pt x="2288" y="872"/>
                  <a:pt x="2304" y="872"/>
                </a:cubicBezTo>
              </a:path>
            </a:pathLst>
          </a:custGeom>
          <a:noFill/>
          <a:ln w="25400" cap="flat" cmpd="sng">
            <a:solidFill>
              <a:schemeClr val="tx1">
                <a:alpha val="100000"/>
              </a:schemeClr>
            </a:solidFill>
            <a:prstDash val="solid"/>
            <a:round/>
            <a:headEnd type="none" w="med" len="med"/>
            <a:tailEnd type="triangle" w="med" len="med"/>
          </a:ln>
        </p:spPr>
        <p:txBody>
          <a:bodyPr/>
          <a:lstStyle/>
          <a:p>
            <a:endParaRPr lang="zh-CN" altLang="en-US" dirty="0">
              <a:ea typeface="微软雅黑" panose="020B0503020204020204" pitchFamily="34" charset="-122"/>
            </a:endParaRPr>
          </a:p>
        </p:txBody>
      </p:sp>
      <p:graphicFrame>
        <p:nvGraphicFramePr>
          <p:cNvPr id="48168" name="Object 3"/>
          <p:cNvGraphicFramePr>
            <a:graphicFrameLocks noChangeAspect="1"/>
          </p:cNvGraphicFramePr>
          <p:nvPr/>
        </p:nvGraphicFramePr>
        <p:xfrm>
          <a:off x="4572000" y="3505200"/>
          <a:ext cx="2057400" cy="469900"/>
        </p:xfrm>
        <a:graphic>
          <a:graphicData uri="http://schemas.openxmlformats.org/presentationml/2006/ole">
            <mc:AlternateContent xmlns:mc="http://schemas.openxmlformats.org/markup-compatibility/2006">
              <mc:Choice xmlns:v="urn:schemas-microsoft-com:vml" Requires="v">
                <p:oleObj r:id="rId9" imgW="888365" imgH="203200" progId="Equation.3">
                  <p:embed/>
                </p:oleObj>
              </mc:Choice>
              <mc:Fallback>
                <p:oleObj r:id="rId9" imgW="888365" imgH="203200" progId="Equation.3">
                  <p:embed/>
                  <p:pic>
                    <p:nvPicPr>
                      <p:cNvPr id="0" name="图片 3465"/>
                      <p:cNvPicPr/>
                      <p:nvPr/>
                    </p:nvPicPr>
                    <p:blipFill>
                      <a:blip r:embed="rId10"/>
                      <a:stretch>
                        <a:fillRect/>
                      </a:stretch>
                    </p:blipFill>
                    <p:spPr>
                      <a:xfrm>
                        <a:off x="4572000" y="3505200"/>
                        <a:ext cx="2057400" cy="469900"/>
                      </a:xfrm>
                      <a:prstGeom prst="rect">
                        <a:avLst/>
                      </a:prstGeom>
                      <a:noFill/>
                      <a:ln w="38100">
                        <a:noFill/>
                        <a:miter/>
                      </a:ln>
                    </p:spPr>
                  </p:pic>
                </p:oleObj>
              </mc:Fallback>
            </mc:AlternateContent>
          </a:graphicData>
        </a:graphic>
      </p:graphicFrame>
      <p:graphicFrame>
        <p:nvGraphicFramePr>
          <p:cNvPr id="48170" name="Object 4"/>
          <p:cNvGraphicFramePr>
            <a:graphicFrameLocks noChangeAspect="1"/>
          </p:cNvGraphicFramePr>
          <p:nvPr/>
        </p:nvGraphicFramePr>
        <p:xfrm>
          <a:off x="6781800" y="3429000"/>
          <a:ext cx="1752600" cy="466725"/>
        </p:xfrm>
        <a:graphic>
          <a:graphicData uri="http://schemas.openxmlformats.org/presentationml/2006/ole">
            <mc:AlternateContent xmlns:mc="http://schemas.openxmlformats.org/markup-compatibility/2006">
              <mc:Choice xmlns:v="urn:schemas-microsoft-com:vml" Requires="v">
                <p:oleObj r:id="rId11" imgW="761365" imgH="203200" progId="Equation.3">
                  <p:embed/>
                </p:oleObj>
              </mc:Choice>
              <mc:Fallback>
                <p:oleObj r:id="rId11" imgW="761365" imgH="203200" progId="Equation.3">
                  <p:embed/>
                  <p:pic>
                    <p:nvPicPr>
                      <p:cNvPr id="0" name="图片 3466"/>
                      <p:cNvPicPr/>
                      <p:nvPr/>
                    </p:nvPicPr>
                    <p:blipFill>
                      <a:blip r:embed="rId12"/>
                      <a:stretch>
                        <a:fillRect/>
                      </a:stretch>
                    </p:blipFill>
                    <p:spPr>
                      <a:xfrm>
                        <a:off x="6781800" y="3429000"/>
                        <a:ext cx="1752600" cy="466725"/>
                      </a:xfrm>
                      <a:prstGeom prst="rect">
                        <a:avLst/>
                      </a:prstGeom>
                      <a:noFill/>
                      <a:ln w="38100">
                        <a:noFill/>
                        <a:miter/>
                      </a:ln>
                    </p:spPr>
                  </p:pic>
                </p:oleObj>
              </mc:Fallback>
            </mc:AlternateContent>
          </a:graphicData>
        </a:graphic>
      </p:graphicFrame>
      <p:sp>
        <p:nvSpPr>
          <p:cNvPr id="48171" name="Freeform 43"/>
          <p:cNvSpPr/>
          <p:nvPr/>
        </p:nvSpPr>
        <p:spPr>
          <a:xfrm>
            <a:off x="6096000" y="3886200"/>
            <a:ext cx="762000" cy="1066800"/>
          </a:xfrm>
          <a:custGeom>
            <a:avLst/>
            <a:gdLst>
              <a:gd name="txL" fmla="*/ 0 w 480"/>
              <a:gd name="txT" fmla="*/ 0 h 672"/>
              <a:gd name="txR" fmla="*/ 480 w 480"/>
              <a:gd name="txB" fmla="*/ 672 h 672"/>
            </a:gdLst>
            <a:ahLst/>
            <a:cxnLst>
              <a:cxn ang="0">
                <a:pos x="0" y="0"/>
              </a:cxn>
              <a:cxn ang="0">
                <a:pos x="2147483646" y="2147483646"/>
              </a:cxn>
              <a:cxn ang="0">
                <a:pos x="2147483646" y="2147483646"/>
              </a:cxn>
            </a:cxnLst>
            <a:rect l="txL" t="txT" r="txR" b="txB"/>
            <a:pathLst>
              <a:path w="480" h="672">
                <a:moveTo>
                  <a:pt x="0" y="0"/>
                </a:moveTo>
                <a:cubicBezTo>
                  <a:pt x="104" y="160"/>
                  <a:pt x="208" y="320"/>
                  <a:pt x="288" y="432"/>
                </a:cubicBezTo>
                <a:cubicBezTo>
                  <a:pt x="368" y="544"/>
                  <a:pt x="424" y="608"/>
                  <a:pt x="480" y="672"/>
                </a:cubicBezTo>
              </a:path>
            </a:pathLst>
          </a:custGeom>
          <a:noFill/>
          <a:ln w="25400" cap="flat" cmpd="sng">
            <a:solidFill>
              <a:schemeClr val="tx1">
                <a:alpha val="100000"/>
              </a:schemeClr>
            </a:solidFill>
            <a:prstDash val="solid"/>
            <a:round/>
            <a:headEnd type="none" w="med" len="med"/>
            <a:tailEnd type="triangle" w="med" len="med"/>
          </a:ln>
        </p:spPr>
        <p:txBody>
          <a:bodyPr/>
          <a:lstStyle/>
          <a:p>
            <a:endParaRPr lang="zh-CN" altLang="en-US" dirty="0">
              <a:ea typeface="微软雅黑" panose="020B0503020204020204" pitchFamily="34" charset="-122"/>
            </a:endParaRPr>
          </a:p>
        </p:txBody>
      </p:sp>
      <p:sp>
        <p:nvSpPr>
          <p:cNvPr id="48172" name="Text Box 44"/>
          <p:cNvSpPr txBox="1"/>
          <p:nvPr/>
        </p:nvSpPr>
        <p:spPr>
          <a:xfrm>
            <a:off x="6096000" y="4953000"/>
            <a:ext cx="2743200" cy="369888"/>
          </a:xfrm>
          <a:prstGeom prst="rect">
            <a:avLst/>
          </a:prstGeom>
          <a:noFill/>
          <a:ln w="254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zh-CN" altLang="en-US" sz="1800" b="1" dirty="0">
                <a:latin typeface="Arial" panose="020B0604020202020204" pitchFamily="34" charset="0"/>
                <a:ea typeface="微软雅黑" panose="020B0503020204020204" pitchFamily="34" charset="-122"/>
              </a:rPr>
              <a:t>频率响应</a:t>
            </a:r>
            <a:endParaRPr lang="en-US" altLang="zh-CN" sz="1800" b="1" dirty="0">
              <a:latin typeface="Arial" panose="020B0604020202020204" pitchFamily="34" charset="0"/>
              <a:ea typeface="微软雅黑" panose="020B0503020204020204" pitchFamily="34" charset="-122"/>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160"/>
                                        </p:tgtEl>
                                        <p:attrNameLst>
                                          <p:attrName>style.visibility</p:attrName>
                                        </p:attrNameLst>
                                      </p:cBhvr>
                                      <p:to>
                                        <p:strVal val="visible"/>
                                      </p:to>
                                    </p:set>
                                    <p:animEffect transition="in" filter="blinds(horizontal)">
                                      <p:cBhvr>
                                        <p:cTn id="12" dur="500"/>
                                        <p:tgtEl>
                                          <p:spTgt spid="481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149"/>
                                        </p:tgtEl>
                                        <p:attrNameLst>
                                          <p:attrName>style.visibility</p:attrName>
                                        </p:attrNameLst>
                                      </p:cBhvr>
                                      <p:to>
                                        <p:strVal val="visible"/>
                                      </p:to>
                                    </p:set>
                                    <p:animEffect transition="in" filter="wipe(left)">
                                      <p:cBhvr>
                                        <p:cTn id="17" dur="500"/>
                                        <p:tgtEl>
                                          <p:spTgt spid="4814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8151"/>
                                        </p:tgtEl>
                                        <p:attrNameLst>
                                          <p:attrName>style.visibility</p:attrName>
                                        </p:attrNameLst>
                                      </p:cBhvr>
                                      <p:to>
                                        <p:strVal val="visible"/>
                                      </p:to>
                                    </p:set>
                                    <p:animEffect transition="in" filter="blinds(horizontal)">
                                      <p:cBhvr>
                                        <p:cTn id="22" dur="500"/>
                                        <p:tgtEl>
                                          <p:spTgt spid="48151"/>
                                        </p:tgtEl>
                                      </p:cBhvr>
                                    </p:animEffect>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48153"/>
                                        </p:tgtEl>
                                        <p:attrNameLst>
                                          <p:attrName>style.visibility</p:attrName>
                                        </p:attrNameLst>
                                      </p:cBhvr>
                                      <p:to>
                                        <p:strVal val="visible"/>
                                      </p:to>
                                    </p:set>
                                    <p:animEffect transition="in" filter="blinds(horizontal)">
                                      <p:cBhvr>
                                        <p:cTn id="26" dur="500"/>
                                        <p:tgtEl>
                                          <p:spTgt spid="4815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8161"/>
                                        </p:tgtEl>
                                        <p:attrNameLst>
                                          <p:attrName>style.visibility</p:attrName>
                                        </p:attrNameLst>
                                      </p:cBhvr>
                                      <p:to>
                                        <p:strVal val="visible"/>
                                      </p:to>
                                    </p:set>
                                    <p:animEffect transition="in" filter="blinds(horizontal)">
                                      <p:cBhvr>
                                        <p:cTn id="36" dur="500"/>
                                        <p:tgtEl>
                                          <p:spTgt spid="4816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156"/>
                                        </p:tgtEl>
                                        <p:attrNameLst>
                                          <p:attrName>style.visibility</p:attrName>
                                        </p:attrNameLst>
                                      </p:cBhvr>
                                      <p:to>
                                        <p:strVal val="visible"/>
                                      </p:to>
                                    </p:set>
                                    <p:animEffect transition="in" filter="wipe(up)">
                                      <p:cBhvr>
                                        <p:cTn id="41" dur="500"/>
                                        <p:tgtEl>
                                          <p:spTgt spid="4815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linds(horizontal)">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8162"/>
                                        </p:tgtEl>
                                        <p:attrNameLst>
                                          <p:attrName>style.visibility</p:attrName>
                                        </p:attrNameLst>
                                      </p:cBhvr>
                                      <p:to>
                                        <p:strVal val="visible"/>
                                      </p:to>
                                    </p:set>
                                    <p:animEffect transition="in" filter="wipe(left)">
                                      <p:cBhvr>
                                        <p:cTn id="51" dur="500"/>
                                        <p:tgtEl>
                                          <p:spTgt spid="48162"/>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8163"/>
                                        </p:tgtEl>
                                        <p:attrNameLst>
                                          <p:attrName>style.visibility</p:attrName>
                                        </p:attrNameLst>
                                      </p:cBhvr>
                                      <p:to>
                                        <p:strVal val="visible"/>
                                      </p:to>
                                    </p:set>
                                    <p:animEffect transition="in" filter="blinds(horizontal)">
                                      <p:cBhvr>
                                        <p:cTn id="56" dur="500"/>
                                        <p:tgtEl>
                                          <p:spTgt spid="481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8166"/>
                                        </p:tgtEl>
                                        <p:attrNameLst>
                                          <p:attrName>style.visibility</p:attrName>
                                        </p:attrNameLst>
                                      </p:cBhvr>
                                      <p:to>
                                        <p:strVal val="visible"/>
                                      </p:to>
                                    </p:set>
                                    <p:animEffect transition="in" filter="wipe(left)">
                                      <p:cBhvr>
                                        <p:cTn id="61" dur="500"/>
                                        <p:tgtEl>
                                          <p:spTgt spid="4816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48167"/>
                                        </p:tgtEl>
                                        <p:attrNameLst>
                                          <p:attrName>style.visibility</p:attrName>
                                        </p:attrNameLst>
                                      </p:cBhvr>
                                      <p:to>
                                        <p:strVal val="visible"/>
                                      </p:to>
                                    </p:set>
                                    <p:animEffect transition="in" filter="wipe(up)">
                                      <p:cBhvr>
                                        <p:cTn id="66" dur="500"/>
                                        <p:tgtEl>
                                          <p:spTgt spid="48167"/>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48168"/>
                                        </p:tgtEl>
                                        <p:attrNameLst>
                                          <p:attrName>style.visibility</p:attrName>
                                        </p:attrNameLst>
                                      </p:cBhvr>
                                      <p:to>
                                        <p:strVal val="visible"/>
                                      </p:to>
                                    </p:set>
                                    <p:animEffect transition="in" filter="blinds(horizontal)">
                                      <p:cBhvr>
                                        <p:cTn id="71" dur="500"/>
                                        <p:tgtEl>
                                          <p:spTgt spid="48168"/>
                                        </p:tgtEl>
                                      </p:cBhvr>
                                    </p:animEffect>
                                  </p:childTnLst>
                                </p:cTn>
                              </p:par>
                            </p:childTnLst>
                          </p:cTn>
                        </p:par>
                        <p:par>
                          <p:cTn id="72" fill="hold">
                            <p:stCondLst>
                              <p:cond delay="500"/>
                            </p:stCondLst>
                            <p:childTnLst>
                              <p:par>
                                <p:cTn id="73" presetID="3" presetClass="entr" presetSubtype="10" fill="hold" nodeType="afterEffect">
                                  <p:stCondLst>
                                    <p:cond delay="0"/>
                                  </p:stCondLst>
                                  <p:childTnLst>
                                    <p:set>
                                      <p:cBhvr>
                                        <p:cTn id="74" dur="1" fill="hold">
                                          <p:stCondLst>
                                            <p:cond delay="0"/>
                                          </p:stCondLst>
                                        </p:cTn>
                                        <p:tgtEl>
                                          <p:spTgt spid="48170"/>
                                        </p:tgtEl>
                                        <p:attrNameLst>
                                          <p:attrName>style.visibility</p:attrName>
                                        </p:attrNameLst>
                                      </p:cBhvr>
                                      <p:to>
                                        <p:strVal val="visible"/>
                                      </p:to>
                                    </p:set>
                                    <p:animEffect transition="in" filter="blinds(horizontal)">
                                      <p:cBhvr>
                                        <p:cTn id="75" dur="500"/>
                                        <p:tgtEl>
                                          <p:spTgt spid="48170"/>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48171"/>
                                        </p:tgtEl>
                                        <p:attrNameLst>
                                          <p:attrName>style.visibility</p:attrName>
                                        </p:attrNameLst>
                                      </p:cBhvr>
                                      <p:to>
                                        <p:strVal val="visible"/>
                                      </p:to>
                                    </p:set>
                                    <p:animEffect transition="in" filter="blinds(horizontal)">
                                      <p:cBhvr>
                                        <p:cTn id="80" dur="500"/>
                                        <p:tgtEl>
                                          <p:spTgt spid="48171"/>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48172"/>
                                        </p:tgtEl>
                                        <p:attrNameLst>
                                          <p:attrName>style.visibility</p:attrName>
                                        </p:attrNameLst>
                                      </p:cBhvr>
                                      <p:to>
                                        <p:strVal val="visible"/>
                                      </p:to>
                                    </p:set>
                                    <p:animEffect transition="in" filter="blinds(horizontal)">
                                      <p:cBhvr>
                                        <p:cTn id="85" dur="500"/>
                                        <p:tgtEl>
                                          <p:spTgt spid="48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53" grpId="0" animBg="1"/>
      <p:bldP spid="48160" grpId="0"/>
      <p:bldP spid="48161" grpId="0"/>
      <p:bldP spid="48163" grpId="0" animBg="1"/>
      <p:bldP spid="4817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6802" name="标题 7"/>
          <p:cNvSpPr>
            <a:spLocks noGrp="1"/>
          </p:cNvSpPr>
          <p:nvPr>
            <p:ph type="title"/>
          </p:nvPr>
        </p:nvSpPr>
        <p:spPr/>
        <p:txBody>
          <a:bodyPr vert="horz" wrap="square" lIns="91440" tIns="45720" rIns="91440" bIns="45720" anchor="ctr" anchorCtr="0"/>
          <a:lstStyle/>
          <a:p>
            <a:pPr eaLnBrk="1" hangingPunct="1"/>
            <a:r>
              <a:rPr lang="zh-CN" altLang="en-US" sz="2400" b="1" dirty="0">
                <a:solidFill>
                  <a:srgbClr val="A50021"/>
                </a:solidFill>
              </a:rPr>
              <a:t>奈奎斯特稳定性判据</a:t>
            </a:r>
          </a:p>
        </p:txBody>
      </p:sp>
      <p:sp>
        <p:nvSpPr>
          <p:cNvPr id="9" name="TextBox 8"/>
          <p:cNvSpPr txBox="1"/>
          <p:nvPr/>
        </p:nvSpPr>
        <p:spPr>
          <a:xfrm>
            <a:off x="571500" y="2000250"/>
            <a:ext cx="8143875" cy="3416300"/>
          </a:xfrm>
          <a:prstGeom prst="rect">
            <a:avLst/>
          </a:prstGeom>
          <a:noFill/>
        </p:spPr>
        <p:txBody>
          <a:bodyPr>
            <a:spAutoFit/>
          </a:bodyPr>
          <a:lstStyle/>
          <a:p>
            <a:pPr marR="0" defTabSz="914400" eaLnBrk="1" hangingPunct="1">
              <a:lnSpc>
                <a:spcPct val="150000"/>
              </a:lnSpc>
              <a:buClrTx/>
              <a:buSzTx/>
              <a:buFontTx/>
              <a:buNone/>
              <a:defRPr/>
            </a:pP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    </a:t>
            </a: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如果系统开环传递函数在右半</a:t>
            </a:r>
            <a:r>
              <a:rPr kumimoji="0" lang="en-US" altLang="zh-CN" sz="2400" b="1" i="1" kern="1200" cap="none" spc="0" normalizeH="0" baseline="0" noProof="0" dirty="0">
                <a:latin typeface="Times New Roman" panose="02020603050405020304" pitchFamily="18" charset="0"/>
                <a:ea typeface="微软雅黑" panose="020B0503020204020204" pitchFamily="34" charset="-122"/>
                <a:cs typeface="+mn-cs"/>
              </a:rPr>
              <a:t>s</a:t>
            </a: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平面内有</a:t>
            </a:r>
            <a:r>
              <a:rPr kumimoji="0" lang="en-US" altLang="zh-CN" sz="2400" b="1" i="1" kern="1200" cap="none" spc="0" normalizeH="0" baseline="0" noProof="0" dirty="0">
                <a:latin typeface="Times New Roman" panose="02020603050405020304" pitchFamily="18" charset="0"/>
                <a:ea typeface="微软雅黑" panose="020B0503020204020204" pitchFamily="34" charset="-122"/>
                <a:cs typeface="+mn-cs"/>
              </a:rPr>
              <a:t>P</a:t>
            </a: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个极点，且奈奎斯特曲线对</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mn-cs"/>
              </a:rPr>
              <a:t>(-1,j0)</a:t>
            </a: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点的包围次数为</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mn-cs"/>
              </a:rPr>
              <a:t>N(N</a:t>
            </a: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mn-cs"/>
              </a:rPr>
              <a:t>0</a:t>
            </a: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表示顺时针，</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mn-cs"/>
              </a:rPr>
              <a:t>N</a:t>
            </a: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mn-cs"/>
              </a:rPr>
              <a:t>0</a:t>
            </a: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表示逆时针</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mn-cs"/>
              </a:rPr>
              <a:t>)</a:t>
            </a: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，则系统闭环特征方程在右半</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mn-cs"/>
              </a:rPr>
              <a:t>s</a:t>
            </a: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平面内的根数为：</a:t>
            </a:r>
            <a:endParaRPr kumimoji="0" lang="en-US" altLang="zh-CN" sz="2400" b="1" kern="1200" cap="none" spc="0" normalizeH="0" baseline="0" noProof="0" dirty="0">
              <a:latin typeface="Times New Roman" panose="02020603050405020304" pitchFamily="18" charset="0"/>
              <a:ea typeface="微软雅黑" panose="020B0503020204020204" pitchFamily="34" charset="-122"/>
              <a:cs typeface="+mn-cs"/>
            </a:endParaRPr>
          </a:p>
          <a:p>
            <a:pPr marR="0" defTabSz="914400" eaLnBrk="1" hangingPunct="1">
              <a:lnSpc>
                <a:spcPct val="150000"/>
              </a:lnSpc>
              <a:buClrTx/>
              <a:buSzTx/>
              <a:buFontTx/>
              <a:buNone/>
              <a:defRPr/>
            </a:pP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                                          </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mn-cs"/>
              </a:rPr>
              <a:t>Z=N+P</a:t>
            </a:r>
          </a:p>
          <a:p>
            <a:pPr marR="0" defTabSz="914400" eaLnBrk="1" hangingPunct="1">
              <a:lnSpc>
                <a:spcPct val="150000"/>
              </a:lnSpc>
              <a:buClrTx/>
              <a:buSzTx/>
              <a:buFontTx/>
              <a:buNone/>
              <a:defRPr/>
            </a:pP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        若</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mn-cs"/>
              </a:rPr>
              <a:t>Z=0</a:t>
            </a:r>
            <a:r>
              <a:rPr kumimoji="0" lang="zh-CN" altLang="en-US" sz="2400" b="1" kern="1200" cap="none" spc="0" normalizeH="0" baseline="0" noProof="0" dirty="0">
                <a:latin typeface="Times New Roman" panose="02020603050405020304" pitchFamily="18" charset="0"/>
                <a:ea typeface="微软雅黑" panose="020B0503020204020204" pitchFamily="34" charset="-122"/>
                <a:cs typeface="+mn-cs"/>
              </a:rPr>
              <a:t>，闭环系统稳定；否则不稳定。</a:t>
            </a:r>
          </a:p>
        </p:txBody>
      </p:sp>
    </p:spTree>
  </p:cSld>
  <p:clrMapOvr>
    <a:masterClrMapping/>
  </p:clrMapOvr>
  <p:transition>
    <p:pull dir="rd"/>
  </p:transition>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77826" name="Object 2"/>
          <p:cNvGraphicFramePr>
            <a:graphicFrameLocks noChangeAspect="1"/>
          </p:cNvGraphicFramePr>
          <p:nvPr/>
        </p:nvGraphicFramePr>
        <p:xfrm>
          <a:off x="557213" y="3027680"/>
          <a:ext cx="242887" cy="331788"/>
        </p:xfrm>
        <a:graphic>
          <a:graphicData uri="http://schemas.openxmlformats.org/presentationml/2006/ole">
            <mc:AlternateContent xmlns:mc="http://schemas.openxmlformats.org/markup-compatibility/2006">
              <mc:Choice xmlns:v="urn:schemas-microsoft-com:vml" Requires="v">
                <p:oleObj r:id="rId3" imgW="127000" imgH="177165" progId="Equation.3">
                  <p:embed/>
                </p:oleObj>
              </mc:Choice>
              <mc:Fallback>
                <p:oleObj r:id="rId3" imgW="127000" imgH="177165" progId="Equation.3">
                  <p:embed/>
                  <p:pic>
                    <p:nvPicPr>
                      <p:cNvPr id="0" name="图片 3463"/>
                      <p:cNvPicPr/>
                      <p:nvPr/>
                    </p:nvPicPr>
                    <p:blipFill>
                      <a:blip r:embed="rId4"/>
                      <a:stretch>
                        <a:fillRect/>
                      </a:stretch>
                    </p:blipFill>
                    <p:spPr>
                      <a:xfrm>
                        <a:off x="557213" y="3027680"/>
                        <a:ext cx="242887" cy="331788"/>
                      </a:xfrm>
                      <a:prstGeom prst="rect">
                        <a:avLst/>
                      </a:prstGeom>
                      <a:noFill/>
                      <a:ln w="38100">
                        <a:noFill/>
                        <a:miter/>
                      </a:ln>
                    </p:spPr>
                  </p:pic>
                </p:oleObj>
              </mc:Fallback>
            </mc:AlternateContent>
          </a:graphicData>
        </a:graphic>
      </p:graphicFrame>
      <p:sp>
        <p:nvSpPr>
          <p:cNvPr id="77827" name="AutoShape 25"/>
          <p:cNvSpPr/>
          <p:nvPr/>
        </p:nvSpPr>
        <p:spPr>
          <a:xfrm>
            <a:off x="304800" y="2913380"/>
            <a:ext cx="152400" cy="2476500"/>
          </a:xfrm>
          <a:prstGeom prst="leftBrace">
            <a:avLst>
              <a:gd name="adj1" fmla="val 135416"/>
              <a:gd name="adj2" fmla="val 50000"/>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endParaRPr lang="zh-CN" altLang="zh-CN" sz="1800" dirty="0">
              <a:latin typeface="Arial" panose="020B0604020202020204" pitchFamily="34" charset="0"/>
              <a:ea typeface="微软雅黑" panose="020B0503020204020204" pitchFamily="34" charset="-122"/>
            </a:endParaRPr>
          </a:p>
        </p:txBody>
      </p:sp>
      <p:grpSp>
        <p:nvGrpSpPr>
          <p:cNvPr id="77828" name="Group 59"/>
          <p:cNvGrpSpPr/>
          <p:nvPr/>
        </p:nvGrpSpPr>
        <p:grpSpPr>
          <a:xfrm>
            <a:off x="914400" y="1694180"/>
            <a:ext cx="5173663" cy="717550"/>
            <a:chOff x="576" y="1248"/>
            <a:chExt cx="3259" cy="452"/>
          </a:xfrm>
        </p:grpSpPr>
        <p:graphicFrame>
          <p:nvGraphicFramePr>
            <p:cNvPr id="77873" name="Object 42"/>
            <p:cNvGraphicFramePr>
              <a:graphicFrameLocks noChangeAspect="1"/>
            </p:cNvGraphicFramePr>
            <p:nvPr/>
          </p:nvGraphicFramePr>
          <p:xfrm>
            <a:off x="576" y="1253"/>
            <a:ext cx="1728" cy="447"/>
          </p:xfrm>
          <a:graphic>
            <a:graphicData uri="http://schemas.openxmlformats.org/presentationml/2006/ole">
              <mc:AlternateContent xmlns:mc="http://schemas.openxmlformats.org/markup-compatibility/2006">
                <mc:Choice xmlns:v="urn:schemas-microsoft-com:vml" Requires="v">
                  <p:oleObj r:id="rId5" imgW="1675765" imgH="444500" progId="Equation.3">
                    <p:embed/>
                  </p:oleObj>
                </mc:Choice>
                <mc:Fallback>
                  <p:oleObj r:id="rId5" imgW="1675765" imgH="444500" progId="Equation.3">
                    <p:embed/>
                    <p:pic>
                      <p:nvPicPr>
                        <p:cNvPr id="0" name="图片 3464"/>
                        <p:cNvPicPr/>
                        <p:nvPr/>
                      </p:nvPicPr>
                      <p:blipFill>
                        <a:blip r:embed="rId6"/>
                        <a:stretch>
                          <a:fillRect/>
                        </a:stretch>
                      </p:blipFill>
                      <p:spPr>
                        <a:xfrm>
                          <a:off x="576" y="1253"/>
                          <a:ext cx="1728" cy="447"/>
                        </a:xfrm>
                        <a:prstGeom prst="rect">
                          <a:avLst/>
                        </a:prstGeom>
                        <a:noFill/>
                        <a:ln w="38100">
                          <a:noFill/>
                          <a:miter/>
                        </a:ln>
                      </p:spPr>
                    </p:pic>
                  </p:oleObj>
                </mc:Fallback>
              </mc:AlternateContent>
            </a:graphicData>
          </a:graphic>
        </p:graphicFrame>
        <p:graphicFrame>
          <p:nvGraphicFramePr>
            <p:cNvPr id="77874" name="Object 43"/>
            <p:cNvGraphicFramePr>
              <a:graphicFrameLocks noChangeAspect="1"/>
            </p:cNvGraphicFramePr>
            <p:nvPr/>
          </p:nvGraphicFramePr>
          <p:xfrm>
            <a:off x="2304" y="1248"/>
            <a:ext cx="1531" cy="447"/>
          </p:xfrm>
          <a:graphic>
            <a:graphicData uri="http://schemas.openxmlformats.org/presentationml/2006/ole">
              <mc:AlternateContent xmlns:mc="http://schemas.openxmlformats.org/markup-compatibility/2006">
                <mc:Choice xmlns:v="urn:schemas-microsoft-com:vml" Requires="v">
                  <p:oleObj r:id="rId7" imgW="1485265" imgH="444500" progId="Equation.3">
                    <p:embed/>
                  </p:oleObj>
                </mc:Choice>
                <mc:Fallback>
                  <p:oleObj r:id="rId7" imgW="1485265" imgH="444500" progId="Equation.3">
                    <p:embed/>
                    <p:pic>
                      <p:nvPicPr>
                        <p:cNvPr id="0" name="图片 3474"/>
                        <p:cNvPicPr/>
                        <p:nvPr/>
                      </p:nvPicPr>
                      <p:blipFill>
                        <a:blip r:embed="rId8"/>
                        <a:stretch>
                          <a:fillRect/>
                        </a:stretch>
                      </p:blipFill>
                      <p:spPr>
                        <a:xfrm>
                          <a:off x="2304" y="1248"/>
                          <a:ext cx="1531" cy="447"/>
                        </a:xfrm>
                        <a:prstGeom prst="rect">
                          <a:avLst/>
                        </a:prstGeom>
                        <a:noFill/>
                        <a:ln w="38100">
                          <a:noFill/>
                          <a:miter/>
                        </a:ln>
                      </p:spPr>
                    </p:pic>
                  </p:oleObj>
                </mc:Fallback>
              </mc:AlternateContent>
            </a:graphicData>
          </a:graphic>
        </p:graphicFrame>
      </p:grpSp>
      <p:grpSp>
        <p:nvGrpSpPr>
          <p:cNvPr id="77829" name="Group 58"/>
          <p:cNvGrpSpPr/>
          <p:nvPr/>
        </p:nvGrpSpPr>
        <p:grpSpPr>
          <a:xfrm>
            <a:off x="533400" y="2456180"/>
            <a:ext cx="5105400" cy="381000"/>
            <a:chOff x="336" y="1728"/>
            <a:chExt cx="3216" cy="240"/>
          </a:xfrm>
        </p:grpSpPr>
        <p:graphicFrame>
          <p:nvGraphicFramePr>
            <p:cNvPr id="77869" name="Object 38"/>
            <p:cNvGraphicFramePr>
              <a:graphicFrameLocks noChangeAspect="1"/>
            </p:cNvGraphicFramePr>
            <p:nvPr/>
          </p:nvGraphicFramePr>
          <p:xfrm>
            <a:off x="336" y="1779"/>
            <a:ext cx="176" cy="189"/>
          </p:xfrm>
          <a:graphic>
            <a:graphicData uri="http://schemas.openxmlformats.org/presentationml/2006/ole">
              <mc:AlternateContent xmlns:mc="http://schemas.openxmlformats.org/markup-compatibility/2006">
                <mc:Choice xmlns:v="urn:schemas-microsoft-com:vml" Requires="v">
                  <p:oleObj r:id="rId9" imgW="127000" imgH="139700" progId="Equation.3">
                    <p:embed/>
                  </p:oleObj>
                </mc:Choice>
                <mc:Fallback>
                  <p:oleObj r:id="rId9" imgW="127000" imgH="139700" progId="Equation.3">
                    <p:embed/>
                    <p:pic>
                      <p:nvPicPr>
                        <p:cNvPr id="0" name="图片 3478"/>
                        <p:cNvPicPr/>
                        <p:nvPr/>
                      </p:nvPicPr>
                      <p:blipFill>
                        <a:blip r:embed="rId10"/>
                        <a:stretch>
                          <a:fillRect/>
                        </a:stretch>
                      </p:blipFill>
                      <p:spPr>
                        <a:xfrm>
                          <a:off x="336" y="1779"/>
                          <a:ext cx="176" cy="189"/>
                        </a:xfrm>
                        <a:prstGeom prst="rect">
                          <a:avLst/>
                        </a:prstGeom>
                        <a:noFill/>
                        <a:ln w="38100">
                          <a:noFill/>
                          <a:miter/>
                        </a:ln>
                      </p:spPr>
                    </p:pic>
                  </p:oleObj>
                </mc:Fallback>
              </mc:AlternateContent>
            </a:graphicData>
          </a:graphic>
        </p:graphicFrame>
        <p:graphicFrame>
          <p:nvGraphicFramePr>
            <p:cNvPr id="77870" name="Object 39"/>
            <p:cNvGraphicFramePr>
              <a:graphicFrameLocks noChangeAspect="1"/>
            </p:cNvGraphicFramePr>
            <p:nvPr/>
          </p:nvGraphicFramePr>
          <p:xfrm>
            <a:off x="1178" y="1744"/>
            <a:ext cx="472" cy="205"/>
          </p:xfrm>
          <a:graphic>
            <a:graphicData uri="http://schemas.openxmlformats.org/presentationml/2006/ole">
              <mc:AlternateContent xmlns:mc="http://schemas.openxmlformats.org/markup-compatibility/2006">
                <mc:Choice xmlns:v="urn:schemas-microsoft-com:vml" Requires="v">
                  <p:oleObj r:id="rId11" imgW="457200" imgH="203200" progId="Equation.3">
                    <p:embed/>
                  </p:oleObj>
                </mc:Choice>
                <mc:Fallback>
                  <p:oleObj r:id="rId11" imgW="457200" imgH="203200" progId="Equation.3">
                    <p:embed/>
                    <p:pic>
                      <p:nvPicPr>
                        <p:cNvPr id="0" name="图片 3485"/>
                        <p:cNvPicPr/>
                        <p:nvPr/>
                      </p:nvPicPr>
                      <p:blipFill>
                        <a:blip r:embed="rId12"/>
                        <a:stretch>
                          <a:fillRect/>
                        </a:stretch>
                      </p:blipFill>
                      <p:spPr>
                        <a:xfrm>
                          <a:off x="1178" y="1744"/>
                          <a:ext cx="472" cy="205"/>
                        </a:xfrm>
                        <a:prstGeom prst="rect">
                          <a:avLst/>
                        </a:prstGeom>
                        <a:noFill/>
                        <a:ln w="38100">
                          <a:noFill/>
                          <a:miter/>
                        </a:ln>
                      </p:spPr>
                    </p:pic>
                  </p:oleObj>
                </mc:Fallback>
              </mc:AlternateContent>
            </a:graphicData>
          </a:graphic>
        </p:graphicFrame>
        <p:graphicFrame>
          <p:nvGraphicFramePr>
            <p:cNvPr id="77871" name="Object 40"/>
            <p:cNvGraphicFramePr>
              <a:graphicFrameLocks noChangeAspect="1"/>
            </p:cNvGraphicFramePr>
            <p:nvPr/>
          </p:nvGraphicFramePr>
          <p:xfrm>
            <a:off x="2380" y="1728"/>
            <a:ext cx="433" cy="205"/>
          </p:xfrm>
          <a:graphic>
            <a:graphicData uri="http://schemas.openxmlformats.org/presentationml/2006/ole">
              <mc:AlternateContent xmlns:mc="http://schemas.openxmlformats.org/markup-compatibility/2006">
                <mc:Choice xmlns:v="urn:schemas-microsoft-com:vml" Requires="v">
                  <p:oleObj r:id="rId13" imgW="419100" imgH="203200" progId="Equation.3">
                    <p:embed/>
                  </p:oleObj>
                </mc:Choice>
                <mc:Fallback>
                  <p:oleObj r:id="rId13" imgW="419100" imgH="203200" progId="Equation.3">
                    <p:embed/>
                    <p:pic>
                      <p:nvPicPr>
                        <p:cNvPr id="0" name="图片 3476"/>
                        <p:cNvPicPr/>
                        <p:nvPr/>
                      </p:nvPicPr>
                      <p:blipFill>
                        <a:blip r:embed="rId14"/>
                        <a:stretch>
                          <a:fillRect/>
                        </a:stretch>
                      </p:blipFill>
                      <p:spPr>
                        <a:xfrm>
                          <a:off x="2380" y="1728"/>
                          <a:ext cx="433" cy="205"/>
                        </a:xfrm>
                        <a:prstGeom prst="rect">
                          <a:avLst/>
                        </a:prstGeom>
                        <a:noFill/>
                        <a:ln w="38100">
                          <a:noFill/>
                          <a:miter/>
                        </a:ln>
                      </p:spPr>
                    </p:pic>
                  </p:oleObj>
                </mc:Fallback>
              </mc:AlternateContent>
            </a:graphicData>
          </a:graphic>
        </p:graphicFrame>
        <p:graphicFrame>
          <p:nvGraphicFramePr>
            <p:cNvPr id="77872" name="Object 41"/>
            <p:cNvGraphicFramePr>
              <a:graphicFrameLocks noChangeAspect="1"/>
            </p:cNvGraphicFramePr>
            <p:nvPr/>
          </p:nvGraphicFramePr>
          <p:xfrm>
            <a:off x="3093" y="1728"/>
            <a:ext cx="459" cy="205"/>
          </p:xfrm>
          <a:graphic>
            <a:graphicData uri="http://schemas.openxmlformats.org/presentationml/2006/ole">
              <mc:AlternateContent xmlns:mc="http://schemas.openxmlformats.org/markup-compatibility/2006">
                <mc:Choice xmlns:v="urn:schemas-microsoft-com:vml" Requires="v">
                  <p:oleObj r:id="rId15" imgW="444500" imgH="203200" progId="Equation.3">
                    <p:embed/>
                  </p:oleObj>
                </mc:Choice>
                <mc:Fallback>
                  <p:oleObj r:id="rId15" imgW="444500" imgH="203200" progId="Equation.3">
                    <p:embed/>
                    <p:pic>
                      <p:nvPicPr>
                        <p:cNvPr id="0" name="图片 3473"/>
                        <p:cNvPicPr/>
                        <p:nvPr/>
                      </p:nvPicPr>
                      <p:blipFill>
                        <a:blip r:embed="rId16"/>
                        <a:stretch>
                          <a:fillRect/>
                        </a:stretch>
                      </p:blipFill>
                      <p:spPr>
                        <a:xfrm>
                          <a:off x="3093" y="1728"/>
                          <a:ext cx="459" cy="205"/>
                        </a:xfrm>
                        <a:prstGeom prst="rect">
                          <a:avLst/>
                        </a:prstGeom>
                        <a:noFill/>
                        <a:ln w="38100">
                          <a:noFill/>
                          <a:miter/>
                        </a:ln>
                      </p:spPr>
                    </p:pic>
                  </p:oleObj>
                </mc:Fallback>
              </mc:AlternateContent>
            </a:graphicData>
          </a:graphic>
        </p:graphicFrame>
      </p:grpSp>
      <p:graphicFrame>
        <p:nvGraphicFramePr>
          <p:cNvPr id="412707" name="Object 3"/>
          <p:cNvGraphicFramePr>
            <a:graphicFrameLocks noChangeAspect="1"/>
          </p:cNvGraphicFramePr>
          <p:nvPr/>
        </p:nvGraphicFramePr>
        <p:xfrm>
          <a:off x="1260475" y="2760980"/>
          <a:ext cx="2057400" cy="669925"/>
        </p:xfrm>
        <a:graphic>
          <a:graphicData uri="http://schemas.openxmlformats.org/presentationml/2006/ole">
            <mc:AlternateContent xmlns:mc="http://schemas.openxmlformats.org/markup-compatibility/2006">
              <mc:Choice xmlns:v="urn:schemas-microsoft-com:vml" Requires="v">
                <p:oleObj r:id="rId17" imgW="1333500" imgH="444500" progId="Equation.3">
                  <p:embed/>
                </p:oleObj>
              </mc:Choice>
              <mc:Fallback>
                <p:oleObj r:id="rId17" imgW="1333500" imgH="444500" progId="Equation.3">
                  <p:embed/>
                  <p:pic>
                    <p:nvPicPr>
                      <p:cNvPr id="0" name="图片 3477"/>
                      <p:cNvPicPr/>
                      <p:nvPr/>
                    </p:nvPicPr>
                    <p:blipFill>
                      <a:blip r:embed="rId18"/>
                      <a:stretch>
                        <a:fillRect/>
                      </a:stretch>
                    </p:blipFill>
                    <p:spPr>
                      <a:xfrm>
                        <a:off x="1260475" y="2760980"/>
                        <a:ext cx="2057400" cy="669925"/>
                      </a:xfrm>
                      <a:prstGeom prst="rect">
                        <a:avLst/>
                      </a:prstGeom>
                      <a:noFill/>
                      <a:ln w="38100">
                        <a:noFill/>
                        <a:miter/>
                      </a:ln>
                    </p:spPr>
                  </p:pic>
                </p:oleObj>
              </mc:Fallback>
            </mc:AlternateContent>
          </a:graphicData>
        </a:graphic>
      </p:graphicFrame>
      <p:graphicFrame>
        <p:nvGraphicFramePr>
          <p:cNvPr id="412708" name="Object 4"/>
          <p:cNvGraphicFramePr>
            <a:graphicFrameLocks noChangeAspect="1"/>
          </p:cNvGraphicFramePr>
          <p:nvPr/>
        </p:nvGraphicFramePr>
        <p:xfrm>
          <a:off x="3819525" y="3014980"/>
          <a:ext cx="646113" cy="266700"/>
        </p:xfrm>
        <a:graphic>
          <a:graphicData uri="http://schemas.openxmlformats.org/presentationml/2006/ole">
            <mc:AlternateContent xmlns:mc="http://schemas.openxmlformats.org/markup-compatibility/2006">
              <mc:Choice xmlns:v="urn:schemas-microsoft-com:vml" Requires="v">
                <p:oleObj r:id="rId19" imgW="419100" imgH="177800" progId="Equation.3">
                  <p:embed/>
                </p:oleObj>
              </mc:Choice>
              <mc:Fallback>
                <p:oleObj r:id="rId19" imgW="419100" imgH="177800" progId="Equation.3">
                  <p:embed/>
                  <p:pic>
                    <p:nvPicPr>
                      <p:cNvPr id="0" name="图片 3475"/>
                      <p:cNvPicPr/>
                      <p:nvPr/>
                    </p:nvPicPr>
                    <p:blipFill>
                      <a:blip r:embed="rId20"/>
                      <a:stretch>
                        <a:fillRect/>
                      </a:stretch>
                    </p:blipFill>
                    <p:spPr>
                      <a:xfrm>
                        <a:off x="3819525" y="3014980"/>
                        <a:ext cx="646113" cy="266700"/>
                      </a:xfrm>
                      <a:prstGeom prst="rect">
                        <a:avLst/>
                      </a:prstGeom>
                      <a:noFill/>
                      <a:ln w="38100">
                        <a:noFill/>
                        <a:miter/>
                      </a:ln>
                    </p:spPr>
                  </p:pic>
                </p:oleObj>
              </mc:Fallback>
            </mc:AlternateContent>
          </a:graphicData>
        </a:graphic>
      </p:graphicFrame>
      <p:graphicFrame>
        <p:nvGraphicFramePr>
          <p:cNvPr id="412709" name="Object 5"/>
          <p:cNvGraphicFramePr>
            <a:graphicFrameLocks noChangeAspect="1"/>
          </p:cNvGraphicFramePr>
          <p:nvPr/>
        </p:nvGraphicFramePr>
        <p:xfrm>
          <a:off x="4773613" y="3014980"/>
          <a:ext cx="1017587" cy="266700"/>
        </p:xfrm>
        <a:graphic>
          <a:graphicData uri="http://schemas.openxmlformats.org/presentationml/2006/ole">
            <mc:AlternateContent xmlns:mc="http://schemas.openxmlformats.org/markup-compatibility/2006">
              <mc:Choice xmlns:v="urn:schemas-microsoft-com:vml" Requires="v">
                <p:oleObj r:id="rId21" imgW="660400" imgH="177800" progId="Equation.3">
                  <p:embed/>
                </p:oleObj>
              </mc:Choice>
              <mc:Fallback>
                <p:oleObj r:id="rId21" imgW="660400" imgH="177800" progId="Equation.3">
                  <p:embed/>
                  <p:pic>
                    <p:nvPicPr>
                      <p:cNvPr id="0" name="图片 3484"/>
                      <p:cNvPicPr/>
                      <p:nvPr/>
                    </p:nvPicPr>
                    <p:blipFill>
                      <a:blip r:embed="rId22"/>
                      <a:stretch>
                        <a:fillRect/>
                      </a:stretch>
                    </p:blipFill>
                    <p:spPr>
                      <a:xfrm>
                        <a:off x="4773613" y="3014980"/>
                        <a:ext cx="1017587" cy="266700"/>
                      </a:xfrm>
                      <a:prstGeom prst="rect">
                        <a:avLst/>
                      </a:prstGeom>
                      <a:noFill/>
                      <a:ln w="38100">
                        <a:noFill/>
                        <a:miter/>
                      </a:ln>
                    </p:spPr>
                  </p:pic>
                </p:oleObj>
              </mc:Fallback>
            </mc:AlternateContent>
          </a:graphicData>
        </a:graphic>
      </p:graphicFrame>
      <p:graphicFrame>
        <p:nvGraphicFramePr>
          <p:cNvPr id="77833" name="Object 6"/>
          <p:cNvGraphicFramePr>
            <a:graphicFrameLocks noChangeAspect="1"/>
          </p:cNvGraphicFramePr>
          <p:nvPr/>
        </p:nvGraphicFramePr>
        <p:xfrm>
          <a:off x="571500" y="3637280"/>
          <a:ext cx="217488" cy="307975"/>
        </p:xfrm>
        <a:graphic>
          <a:graphicData uri="http://schemas.openxmlformats.org/presentationml/2006/ole">
            <mc:AlternateContent xmlns:mc="http://schemas.openxmlformats.org/markup-compatibility/2006">
              <mc:Choice xmlns:v="urn:schemas-microsoft-com:vml" Requires="v">
                <p:oleObj r:id="rId23" imgW="114300" imgH="165100" progId="Equation.3">
                  <p:embed/>
                </p:oleObj>
              </mc:Choice>
              <mc:Fallback>
                <p:oleObj r:id="rId23" imgW="114300" imgH="165100" progId="Equation.3">
                  <p:embed/>
                  <p:pic>
                    <p:nvPicPr>
                      <p:cNvPr id="0" name="图片 3479"/>
                      <p:cNvPicPr/>
                      <p:nvPr/>
                    </p:nvPicPr>
                    <p:blipFill>
                      <a:blip r:embed="rId24"/>
                      <a:stretch>
                        <a:fillRect/>
                      </a:stretch>
                    </p:blipFill>
                    <p:spPr>
                      <a:xfrm>
                        <a:off x="571500" y="3637280"/>
                        <a:ext cx="217488" cy="307975"/>
                      </a:xfrm>
                      <a:prstGeom prst="rect">
                        <a:avLst/>
                      </a:prstGeom>
                      <a:noFill/>
                      <a:ln w="38100">
                        <a:noFill/>
                        <a:miter/>
                      </a:ln>
                    </p:spPr>
                  </p:pic>
                </p:oleObj>
              </mc:Fallback>
            </mc:AlternateContent>
          </a:graphicData>
        </a:graphic>
      </p:graphicFrame>
      <p:graphicFrame>
        <p:nvGraphicFramePr>
          <p:cNvPr id="412711" name="Object 7"/>
          <p:cNvGraphicFramePr>
            <a:graphicFrameLocks noChangeAspect="1"/>
          </p:cNvGraphicFramePr>
          <p:nvPr/>
        </p:nvGraphicFramePr>
        <p:xfrm>
          <a:off x="1076325" y="3408680"/>
          <a:ext cx="2352675" cy="669925"/>
        </p:xfrm>
        <a:graphic>
          <a:graphicData uri="http://schemas.openxmlformats.org/presentationml/2006/ole">
            <mc:AlternateContent xmlns:mc="http://schemas.openxmlformats.org/markup-compatibility/2006">
              <mc:Choice xmlns:v="urn:schemas-microsoft-com:vml" Requires="v">
                <p:oleObj r:id="rId25" imgW="1524000" imgH="444500" progId="Equation.3">
                  <p:embed/>
                </p:oleObj>
              </mc:Choice>
              <mc:Fallback>
                <p:oleObj r:id="rId25" imgW="1524000" imgH="444500" progId="Equation.3">
                  <p:embed/>
                  <p:pic>
                    <p:nvPicPr>
                      <p:cNvPr id="0" name="图片 3482"/>
                      <p:cNvPicPr/>
                      <p:nvPr/>
                    </p:nvPicPr>
                    <p:blipFill>
                      <a:blip r:embed="rId26"/>
                      <a:stretch>
                        <a:fillRect/>
                      </a:stretch>
                    </p:blipFill>
                    <p:spPr>
                      <a:xfrm>
                        <a:off x="1076325" y="3408680"/>
                        <a:ext cx="2352675" cy="669925"/>
                      </a:xfrm>
                      <a:prstGeom prst="rect">
                        <a:avLst/>
                      </a:prstGeom>
                      <a:noFill/>
                      <a:ln w="38100">
                        <a:noFill/>
                        <a:miter/>
                      </a:ln>
                    </p:spPr>
                  </p:pic>
                </p:oleObj>
              </mc:Fallback>
            </mc:AlternateContent>
          </a:graphicData>
        </a:graphic>
      </p:graphicFrame>
      <p:graphicFrame>
        <p:nvGraphicFramePr>
          <p:cNvPr id="412712" name="Object 8"/>
          <p:cNvGraphicFramePr>
            <a:graphicFrameLocks noChangeAspect="1"/>
          </p:cNvGraphicFramePr>
          <p:nvPr/>
        </p:nvGraphicFramePr>
        <p:xfrm>
          <a:off x="3670300" y="3662680"/>
          <a:ext cx="977900" cy="266700"/>
        </p:xfrm>
        <a:graphic>
          <a:graphicData uri="http://schemas.openxmlformats.org/presentationml/2006/ole">
            <mc:AlternateContent xmlns:mc="http://schemas.openxmlformats.org/markup-compatibility/2006">
              <mc:Choice xmlns:v="urn:schemas-microsoft-com:vml" Requires="v">
                <p:oleObj r:id="rId27" imgW="634365" imgH="177800" progId="Equation.3">
                  <p:embed/>
                </p:oleObj>
              </mc:Choice>
              <mc:Fallback>
                <p:oleObj r:id="rId27" imgW="634365" imgH="177800" progId="Equation.3">
                  <p:embed/>
                  <p:pic>
                    <p:nvPicPr>
                      <p:cNvPr id="0" name="图片 3469"/>
                      <p:cNvPicPr/>
                      <p:nvPr/>
                    </p:nvPicPr>
                    <p:blipFill>
                      <a:blip r:embed="rId28"/>
                      <a:stretch>
                        <a:fillRect/>
                      </a:stretch>
                    </p:blipFill>
                    <p:spPr>
                      <a:xfrm>
                        <a:off x="3670300" y="3662680"/>
                        <a:ext cx="977900" cy="266700"/>
                      </a:xfrm>
                      <a:prstGeom prst="rect">
                        <a:avLst/>
                      </a:prstGeom>
                      <a:noFill/>
                      <a:ln w="38100">
                        <a:noFill/>
                        <a:miter/>
                      </a:ln>
                    </p:spPr>
                  </p:pic>
                </p:oleObj>
              </mc:Fallback>
            </mc:AlternateContent>
          </a:graphicData>
        </a:graphic>
      </p:graphicFrame>
      <p:graphicFrame>
        <p:nvGraphicFramePr>
          <p:cNvPr id="412713" name="Object 9"/>
          <p:cNvGraphicFramePr>
            <a:graphicFrameLocks noChangeAspect="1"/>
          </p:cNvGraphicFramePr>
          <p:nvPr/>
        </p:nvGraphicFramePr>
        <p:xfrm>
          <a:off x="4830763" y="3662680"/>
          <a:ext cx="1036637" cy="266700"/>
        </p:xfrm>
        <a:graphic>
          <a:graphicData uri="http://schemas.openxmlformats.org/presentationml/2006/ole">
            <mc:AlternateContent xmlns:mc="http://schemas.openxmlformats.org/markup-compatibility/2006">
              <mc:Choice xmlns:v="urn:schemas-microsoft-com:vml" Requires="v">
                <p:oleObj r:id="rId29" imgW="672465" imgH="177800" progId="Equation.3">
                  <p:embed/>
                </p:oleObj>
              </mc:Choice>
              <mc:Fallback>
                <p:oleObj r:id="rId29" imgW="672465" imgH="177800" progId="Equation.3">
                  <p:embed/>
                  <p:pic>
                    <p:nvPicPr>
                      <p:cNvPr id="0" name="图片 3467"/>
                      <p:cNvPicPr/>
                      <p:nvPr/>
                    </p:nvPicPr>
                    <p:blipFill>
                      <a:blip r:embed="rId30"/>
                      <a:stretch>
                        <a:fillRect/>
                      </a:stretch>
                    </p:blipFill>
                    <p:spPr>
                      <a:xfrm>
                        <a:off x="4830763" y="3662680"/>
                        <a:ext cx="1036637" cy="266700"/>
                      </a:xfrm>
                      <a:prstGeom prst="rect">
                        <a:avLst/>
                      </a:prstGeom>
                      <a:noFill/>
                      <a:ln w="38100">
                        <a:noFill/>
                        <a:miter/>
                      </a:ln>
                    </p:spPr>
                  </p:pic>
                </p:oleObj>
              </mc:Fallback>
            </mc:AlternateContent>
          </a:graphicData>
        </a:graphic>
      </p:graphicFrame>
      <p:graphicFrame>
        <p:nvGraphicFramePr>
          <p:cNvPr id="77837" name="Object 10"/>
          <p:cNvGraphicFramePr>
            <a:graphicFrameLocks noChangeAspect="1"/>
          </p:cNvGraphicFramePr>
          <p:nvPr/>
        </p:nvGraphicFramePr>
        <p:xfrm>
          <a:off x="523875" y="4323080"/>
          <a:ext cx="314325" cy="307975"/>
        </p:xfrm>
        <a:graphic>
          <a:graphicData uri="http://schemas.openxmlformats.org/presentationml/2006/ole">
            <mc:AlternateContent xmlns:mc="http://schemas.openxmlformats.org/markup-compatibility/2006">
              <mc:Choice xmlns:v="urn:schemas-microsoft-com:vml" Requires="v">
                <p:oleObj r:id="rId31" imgW="165100" imgH="165100" progId="Equation.3">
                  <p:embed/>
                </p:oleObj>
              </mc:Choice>
              <mc:Fallback>
                <p:oleObj r:id="rId31" imgW="165100" imgH="165100" progId="Equation.3">
                  <p:embed/>
                  <p:pic>
                    <p:nvPicPr>
                      <p:cNvPr id="0" name="图片 3480"/>
                      <p:cNvPicPr/>
                      <p:nvPr/>
                    </p:nvPicPr>
                    <p:blipFill>
                      <a:blip r:embed="rId32"/>
                      <a:stretch>
                        <a:fillRect/>
                      </a:stretch>
                    </p:blipFill>
                    <p:spPr>
                      <a:xfrm>
                        <a:off x="523875" y="4323080"/>
                        <a:ext cx="314325" cy="307975"/>
                      </a:xfrm>
                      <a:prstGeom prst="rect">
                        <a:avLst/>
                      </a:prstGeom>
                      <a:noFill/>
                      <a:ln w="38100">
                        <a:noFill/>
                        <a:miter/>
                      </a:ln>
                    </p:spPr>
                  </p:pic>
                </p:oleObj>
              </mc:Fallback>
            </mc:AlternateContent>
          </a:graphicData>
        </a:graphic>
      </p:graphicFrame>
      <p:graphicFrame>
        <p:nvGraphicFramePr>
          <p:cNvPr id="412715" name="Object 11"/>
          <p:cNvGraphicFramePr>
            <a:graphicFrameLocks noChangeAspect="1"/>
          </p:cNvGraphicFramePr>
          <p:nvPr/>
        </p:nvGraphicFramePr>
        <p:xfrm>
          <a:off x="973138" y="4094480"/>
          <a:ext cx="2608262" cy="669925"/>
        </p:xfrm>
        <a:graphic>
          <a:graphicData uri="http://schemas.openxmlformats.org/presentationml/2006/ole">
            <mc:AlternateContent xmlns:mc="http://schemas.openxmlformats.org/markup-compatibility/2006">
              <mc:Choice xmlns:v="urn:schemas-microsoft-com:vml" Requires="v">
                <p:oleObj r:id="rId33" imgW="1688465" imgH="444500" progId="Equation.3">
                  <p:embed/>
                </p:oleObj>
              </mc:Choice>
              <mc:Fallback>
                <p:oleObj r:id="rId33" imgW="1688465" imgH="444500" progId="Equation.3">
                  <p:embed/>
                  <p:pic>
                    <p:nvPicPr>
                      <p:cNvPr id="0" name="图片 3481"/>
                      <p:cNvPicPr/>
                      <p:nvPr/>
                    </p:nvPicPr>
                    <p:blipFill>
                      <a:blip r:embed="rId34"/>
                      <a:stretch>
                        <a:fillRect/>
                      </a:stretch>
                    </p:blipFill>
                    <p:spPr>
                      <a:xfrm>
                        <a:off x="973138" y="4094480"/>
                        <a:ext cx="2608262" cy="669925"/>
                      </a:xfrm>
                      <a:prstGeom prst="rect">
                        <a:avLst/>
                      </a:prstGeom>
                      <a:noFill/>
                      <a:ln w="38100">
                        <a:noFill/>
                        <a:miter/>
                      </a:ln>
                    </p:spPr>
                  </p:pic>
                </p:oleObj>
              </mc:Fallback>
            </mc:AlternateContent>
          </a:graphicData>
        </a:graphic>
      </p:graphicFrame>
      <p:graphicFrame>
        <p:nvGraphicFramePr>
          <p:cNvPr id="412716" name="Object 12"/>
          <p:cNvGraphicFramePr>
            <a:graphicFrameLocks noChangeAspect="1"/>
          </p:cNvGraphicFramePr>
          <p:nvPr/>
        </p:nvGraphicFramePr>
        <p:xfrm>
          <a:off x="3648075" y="4348480"/>
          <a:ext cx="1076325" cy="266700"/>
        </p:xfrm>
        <a:graphic>
          <a:graphicData uri="http://schemas.openxmlformats.org/presentationml/2006/ole">
            <mc:AlternateContent xmlns:mc="http://schemas.openxmlformats.org/markup-compatibility/2006">
              <mc:Choice xmlns:v="urn:schemas-microsoft-com:vml" Requires="v">
                <p:oleObj r:id="rId35" imgW="698500" imgH="177800" progId="Equation.3">
                  <p:embed/>
                </p:oleObj>
              </mc:Choice>
              <mc:Fallback>
                <p:oleObj r:id="rId35" imgW="698500" imgH="177800" progId="Equation.3">
                  <p:embed/>
                  <p:pic>
                    <p:nvPicPr>
                      <p:cNvPr id="0" name="图片 3470"/>
                      <p:cNvPicPr/>
                      <p:nvPr/>
                    </p:nvPicPr>
                    <p:blipFill>
                      <a:blip r:embed="rId36"/>
                      <a:stretch>
                        <a:fillRect/>
                      </a:stretch>
                    </p:blipFill>
                    <p:spPr>
                      <a:xfrm>
                        <a:off x="3648075" y="4348480"/>
                        <a:ext cx="1076325" cy="266700"/>
                      </a:xfrm>
                      <a:prstGeom prst="rect">
                        <a:avLst/>
                      </a:prstGeom>
                      <a:noFill/>
                      <a:ln w="38100">
                        <a:noFill/>
                        <a:miter/>
                      </a:ln>
                    </p:spPr>
                  </p:pic>
                </p:oleObj>
              </mc:Fallback>
            </mc:AlternateContent>
          </a:graphicData>
        </a:graphic>
      </p:graphicFrame>
      <p:graphicFrame>
        <p:nvGraphicFramePr>
          <p:cNvPr id="412717" name="Object 13"/>
          <p:cNvGraphicFramePr>
            <a:graphicFrameLocks noChangeAspect="1"/>
          </p:cNvGraphicFramePr>
          <p:nvPr/>
        </p:nvGraphicFramePr>
        <p:xfrm>
          <a:off x="4830763" y="4348480"/>
          <a:ext cx="1036637" cy="266700"/>
        </p:xfrm>
        <a:graphic>
          <a:graphicData uri="http://schemas.openxmlformats.org/presentationml/2006/ole">
            <mc:AlternateContent xmlns:mc="http://schemas.openxmlformats.org/markup-compatibility/2006">
              <mc:Choice xmlns:v="urn:schemas-microsoft-com:vml" Requires="v">
                <p:oleObj r:id="rId37" imgW="672465" imgH="177800" progId="Equation.3">
                  <p:embed/>
                </p:oleObj>
              </mc:Choice>
              <mc:Fallback>
                <p:oleObj r:id="rId37" imgW="672465" imgH="177800" progId="Equation.3">
                  <p:embed/>
                  <p:pic>
                    <p:nvPicPr>
                      <p:cNvPr id="0" name="图片 3483"/>
                      <p:cNvPicPr/>
                      <p:nvPr/>
                    </p:nvPicPr>
                    <p:blipFill>
                      <a:blip r:embed="rId38"/>
                      <a:stretch>
                        <a:fillRect/>
                      </a:stretch>
                    </p:blipFill>
                    <p:spPr>
                      <a:xfrm>
                        <a:off x="4830763" y="4348480"/>
                        <a:ext cx="1036637" cy="266700"/>
                      </a:xfrm>
                      <a:prstGeom prst="rect">
                        <a:avLst/>
                      </a:prstGeom>
                      <a:noFill/>
                      <a:ln w="38100">
                        <a:noFill/>
                        <a:miter/>
                      </a:ln>
                    </p:spPr>
                  </p:pic>
                </p:oleObj>
              </mc:Fallback>
            </mc:AlternateContent>
          </a:graphicData>
        </a:graphic>
      </p:graphicFrame>
      <p:graphicFrame>
        <p:nvGraphicFramePr>
          <p:cNvPr id="77841" name="Object 14"/>
          <p:cNvGraphicFramePr>
            <a:graphicFrameLocks noChangeAspect="1"/>
          </p:cNvGraphicFramePr>
          <p:nvPr/>
        </p:nvGraphicFramePr>
        <p:xfrm>
          <a:off x="457200" y="5008880"/>
          <a:ext cx="434975" cy="307975"/>
        </p:xfrm>
        <a:graphic>
          <a:graphicData uri="http://schemas.openxmlformats.org/presentationml/2006/ole">
            <mc:AlternateContent xmlns:mc="http://schemas.openxmlformats.org/markup-compatibility/2006">
              <mc:Choice xmlns:v="urn:schemas-microsoft-com:vml" Requires="v">
                <p:oleObj r:id="rId39" imgW="228600" imgH="165100" progId="Equation.3">
                  <p:embed/>
                </p:oleObj>
              </mc:Choice>
              <mc:Fallback>
                <p:oleObj r:id="rId39" imgW="228600" imgH="165100" progId="Equation.3">
                  <p:embed/>
                  <p:pic>
                    <p:nvPicPr>
                      <p:cNvPr id="0" name="图片 3486"/>
                      <p:cNvPicPr/>
                      <p:nvPr/>
                    </p:nvPicPr>
                    <p:blipFill>
                      <a:blip r:embed="rId40"/>
                      <a:stretch>
                        <a:fillRect/>
                      </a:stretch>
                    </p:blipFill>
                    <p:spPr>
                      <a:xfrm>
                        <a:off x="457200" y="5008880"/>
                        <a:ext cx="434975" cy="307975"/>
                      </a:xfrm>
                      <a:prstGeom prst="rect">
                        <a:avLst/>
                      </a:prstGeom>
                      <a:noFill/>
                      <a:ln w="38100">
                        <a:noFill/>
                        <a:miter/>
                      </a:ln>
                    </p:spPr>
                  </p:pic>
                </p:oleObj>
              </mc:Fallback>
            </mc:AlternateContent>
          </a:graphicData>
        </a:graphic>
      </p:graphicFrame>
      <p:graphicFrame>
        <p:nvGraphicFramePr>
          <p:cNvPr id="412719" name="Object 15"/>
          <p:cNvGraphicFramePr>
            <a:graphicFrameLocks noChangeAspect="1"/>
          </p:cNvGraphicFramePr>
          <p:nvPr/>
        </p:nvGraphicFramePr>
        <p:xfrm>
          <a:off x="973138" y="4780280"/>
          <a:ext cx="2608262" cy="669925"/>
        </p:xfrm>
        <a:graphic>
          <a:graphicData uri="http://schemas.openxmlformats.org/presentationml/2006/ole">
            <mc:AlternateContent xmlns:mc="http://schemas.openxmlformats.org/markup-compatibility/2006">
              <mc:Choice xmlns:v="urn:schemas-microsoft-com:vml" Requires="v">
                <p:oleObj r:id="rId41" imgW="1688465" imgH="444500" progId="Equation.3">
                  <p:embed/>
                </p:oleObj>
              </mc:Choice>
              <mc:Fallback>
                <p:oleObj r:id="rId41" imgW="1688465" imgH="444500" progId="Equation.3">
                  <p:embed/>
                  <p:pic>
                    <p:nvPicPr>
                      <p:cNvPr id="0" name="图片 3468"/>
                      <p:cNvPicPr/>
                      <p:nvPr/>
                    </p:nvPicPr>
                    <p:blipFill>
                      <a:blip r:embed="rId42"/>
                      <a:stretch>
                        <a:fillRect/>
                      </a:stretch>
                    </p:blipFill>
                    <p:spPr>
                      <a:xfrm>
                        <a:off x="973138" y="4780280"/>
                        <a:ext cx="2608262" cy="669925"/>
                      </a:xfrm>
                      <a:prstGeom prst="rect">
                        <a:avLst/>
                      </a:prstGeom>
                      <a:noFill/>
                      <a:ln w="38100">
                        <a:noFill/>
                        <a:miter/>
                      </a:ln>
                    </p:spPr>
                  </p:pic>
                </p:oleObj>
              </mc:Fallback>
            </mc:AlternateContent>
          </a:graphicData>
        </a:graphic>
      </p:graphicFrame>
      <p:graphicFrame>
        <p:nvGraphicFramePr>
          <p:cNvPr id="412720" name="Object 16"/>
          <p:cNvGraphicFramePr>
            <a:graphicFrameLocks noChangeAspect="1"/>
          </p:cNvGraphicFramePr>
          <p:nvPr/>
        </p:nvGraphicFramePr>
        <p:xfrm>
          <a:off x="3629025" y="5034280"/>
          <a:ext cx="1095375" cy="266700"/>
        </p:xfrm>
        <a:graphic>
          <a:graphicData uri="http://schemas.openxmlformats.org/presentationml/2006/ole">
            <mc:AlternateContent xmlns:mc="http://schemas.openxmlformats.org/markup-compatibility/2006">
              <mc:Choice xmlns:v="urn:schemas-microsoft-com:vml" Requires="v">
                <p:oleObj r:id="rId43" imgW="711200" imgH="177800" progId="Equation.3">
                  <p:embed/>
                </p:oleObj>
              </mc:Choice>
              <mc:Fallback>
                <p:oleObj r:id="rId43" imgW="711200" imgH="177800" progId="Equation.3">
                  <p:embed/>
                  <p:pic>
                    <p:nvPicPr>
                      <p:cNvPr id="0" name="图片 3471"/>
                      <p:cNvPicPr/>
                      <p:nvPr/>
                    </p:nvPicPr>
                    <p:blipFill>
                      <a:blip r:embed="rId44"/>
                      <a:stretch>
                        <a:fillRect/>
                      </a:stretch>
                    </p:blipFill>
                    <p:spPr>
                      <a:xfrm>
                        <a:off x="3629025" y="5034280"/>
                        <a:ext cx="1095375" cy="266700"/>
                      </a:xfrm>
                      <a:prstGeom prst="rect">
                        <a:avLst/>
                      </a:prstGeom>
                      <a:noFill/>
                      <a:ln w="38100">
                        <a:noFill/>
                        <a:miter/>
                      </a:ln>
                    </p:spPr>
                  </p:pic>
                </p:oleObj>
              </mc:Fallback>
            </mc:AlternateContent>
          </a:graphicData>
        </a:graphic>
      </p:graphicFrame>
      <p:graphicFrame>
        <p:nvGraphicFramePr>
          <p:cNvPr id="412721" name="Object 17"/>
          <p:cNvGraphicFramePr>
            <a:graphicFrameLocks noChangeAspect="1"/>
          </p:cNvGraphicFramePr>
          <p:nvPr/>
        </p:nvGraphicFramePr>
        <p:xfrm>
          <a:off x="4830763" y="5034280"/>
          <a:ext cx="1036637" cy="266700"/>
        </p:xfrm>
        <a:graphic>
          <a:graphicData uri="http://schemas.openxmlformats.org/presentationml/2006/ole">
            <mc:AlternateContent xmlns:mc="http://schemas.openxmlformats.org/markup-compatibility/2006">
              <mc:Choice xmlns:v="urn:schemas-microsoft-com:vml" Requires="v">
                <p:oleObj r:id="rId45" imgW="672465" imgH="177800" progId="Equation.3">
                  <p:embed/>
                </p:oleObj>
              </mc:Choice>
              <mc:Fallback>
                <p:oleObj r:id="rId45" imgW="672465" imgH="177800" progId="Equation.3">
                  <p:embed/>
                  <p:pic>
                    <p:nvPicPr>
                      <p:cNvPr id="0" name="图片 3472"/>
                      <p:cNvPicPr/>
                      <p:nvPr/>
                    </p:nvPicPr>
                    <p:blipFill>
                      <a:blip r:embed="rId46"/>
                      <a:stretch>
                        <a:fillRect/>
                      </a:stretch>
                    </p:blipFill>
                    <p:spPr>
                      <a:xfrm>
                        <a:off x="4830763" y="5034280"/>
                        <a:ext cx="1036637" cy="266700"/>
                      </a:xfrm>
                      <a:prstGeom prst="rect">
                        <a:avLst/>
                      </a:prstGeom>
                      <a:noFill/>
                      <a:ln w="38100">
                        <a:noFill/>
                        <a:miter/>
                      </a:ln>
                    </p:spPr>
                  </p:pic>
                </p:oleObj>
              </mc:Fallback>
            </mc:AlternateContent>
          </a:graphicData>
        </a:graphic>
      </p:graphicFrame>
      <p:graphicFrame>
        <p:nvGraphicFramePr>
          <p:cNvPr id="412722" name="Object 18"/>
          <p:cNvGraphicFramePr>
            <a:graphicFrameLocks noChangeAspect="1"/>
          </p:cNvGraphicFramePr>
          <p:nvPr/>
        </p:nvGraphicFramePr>
        <p:xfrm>
          <a:off x="1219200" y="5580380"/>
          <a:ext cx="790575" cy="327025"/>
        </p:xfrm>
        <a:graphic>
          <a:graphicData uri="http://schemas.openxmlformats.org/presentationml/2006/ole">
            <mc:AlternateContent xmlns:mc="http://schemas.openxmlformats.org/markup-compatibility/2006">
              <mc:Choice xmlns:v="urn:schemas-microsoft-com:vml" Requires="v">
                <p:oleObj r:id="rId47" imgW="309245" imgH="117475" progId="Equation.3">
                  <p:embed/>
                </p:oleObj>
              </mc:Choice>
              <mc:Fallback>
                <p:oleObj r:id="rId47" imgW="309245" imgH="117475" progId="Equation.3">
                  <p:embed/>
                  <p:pic>
                    <p:nvPicPr>
                      <p:cNvPr id="0" name="图片 3491"/>
                      <p:cNvPicPr/>
                      <p:nvPr/>
                    </p:nvPicPr>
                    <p:blipFill>
                      <a:blip r:embed="rId48">
                        <a:clrChange>
                          <a:clrFrom>
                            <a:srgbClr val="000000"/>
                          </a:clrFrom>
                          <a:clrTo>
                            <a:srgbClr val="0000CC"/>
                          </a:clrTo>
                        </a:clrChange>
                      </a:blip>
                      <a:stretch>
                        <a:fillRect/>
                      </a:stretch>
                    </p:blipFill>
                    <p:spPr>
                      <a:xfrm>
                        <a:off x="1219200" y="5580380"/>
                        <a:ext cx="790575" cy="327025"/>
                      </a:xfrm>
                      <a:prstGeom prst="rect">
                        <a:avLst/>
                      </a:prstGeom>
                      <a:noFill/>
                      <a:ln w="38100">
                        <a:noFill/>
                        <a:miter/>
                      </a:ln>
                    </p:spPr>
                  </p:pic>
                </p:oleObj>
              </mc:Fallback>
            </mc:AlternateContent>
          </a:graphicData>
        </a:graphic>
      </p:graphicFrame>
      <p:graphicFrame>
        <p:nvGraphicFramePr>
          <p:cNvPr id="412723" name="Object 19"/>
          <p:cNvGraphicFramePr>
            <a:graphicFrameLocks noChangeAspect="1"/>
          </p:cNvGraphicFramePr>
          <p:nvPr/>
        </p:nvGraphicFramePr>
        <p:xfrm>
          <a:off x="2632075" y="5580380"/>
          <a:ext cx="669925" cy="325438"/>
        </p:xfrm>
        <a:graphic>
          <a:graphicData uri="http://schemas.openxmlformats.org/presentationml/2006/ole">
            <mc:AlternateContent xmlns:mc="http://schemas.openxmlformats.org/markup-compatibility/2006">
              <mc:Choice xmlns:v="urn:schemas-microsoft-com:vml" Requires="v">
                <p:oleObj r:id="rId49" imgW="257175" imgH="117475" progId="Equation.3">
                  <p:embed/>
                </p:oleObj>
              </mc:Choice>
              <mc:Fallback>
                <p:oleObj r:id="rId49" imgW="257175" imgH="117475" progId="Equation.3">
                  <p:embed/>
                  <p:pic>
                    <p:nvPicPr>
                      <p:cNvPr id="0" name="图片 3493"/>
                      <p:cNvPicPr/>
                      <p:nvPr/>
                    </p:nvPicPr>
                    <p:blipFill>
                      <a:blip r:embed="rId50">
                        <a:clrChange>
                          <a:clrFrom>
                            <a:srgbClr val="000000"/>
                          </a:clrFrom>
                          <a:clrTo>
                            <a:srgbClr val="0000CC"/>
                          </a:clrTo>
                        </a:clrChange>
                      </a:blip>
                      <a:stretch>
                        <a:fillRect/>
                      </a:stretch>
                    </p:blipFill>
                    <p:spPr>
                      <a:xfrm>
                        <a:off x="2632075" y="5580380"/>
                        <a:ext cx="669925" cy="325438"/>
                      </a:xfrm>
                      <a:prstGeom prst="rect">
                        <a:avLst/>
                      </a:prstGeom>
                      <a:noFill/>
                      <a:ln w="38100">
                        <a:noFill/>
                        <a:miter/>
                      </a:ln>
                    </p:spPr>
                  </p:pic>
                </p:oleObj>
              </mc:Fallback>
            </mc:AlternateContent>
          </a:graphicData>
        </a:graphic>
      </p:graphicFrame>
      <p:graphicFrame>
        <p:nvGraphicFramePr>
          <p:cNvPr id="412724" name="Object 20"/>
          <p:cNvGraphicFramePr>
            <a:graphicFrameLocks noChangeAspect="1"/>
          </p:cNvGraphicFramePr>
          <p:nvPr/>
        </p:nvGraphicFramePr>
        <p:xfrm>
          <a:off x="1219200" y="5966143"/>
          <a:ext cx="1339850" cy="325437"/>
        </p:xfrm>
        <a:graphic>
          <a:graphicData uri="http://schemas.openxmlformats.org/presentationml/2006/ole">
            <mc:AlternateContent xmlns:mc="http://schemas.openxmlformats.org/markup-compatibility/2006">
              <mc:Choice xmlns:v="urn:schemas-microsoft-com:vml" Requires="v">
                <p:oleObj r:id="rId51" imgW="544195" imgH="117475" progId="Equation.3">
                  <p:embed/>
                </p:oleObj>
              </mc:Choice>
              <mc:Fallback>
                <p:oleObj r:id="rId51" imgW="544195" imgH="117475" progId="Equation.3">
                  <p:embed/>
                  <p:pic>
                    <p:nvPicPr>
                      <p:cNvPr id="0" name="图片 3492"/>
                      <p:cNvPicPr/>
                      <p:nvPr/>
                    </p:nvPicPr>
                    <p:blipFill>
                      <a:blip r:embed="rId52">
                        <a:clrChange>
                          <a:clrFrom>
                            <a:srgbClr val="000000"/>
                          </a:clrFrom>
                          <a:clrTo>
                            <a:srgbClr val="0000CC"/>
                          </a:clrTo>
                        </a:clrChange>
                      </a:blip>
                      <a:stretch>
                        <a:fillRect/>
                      </a:stretch>
                    </p:blipFill>
                    <p:spPr>
                      <a:xfrm>
                        <a:off x="1219200" y="5966143"/>
                        <a:ext cx="1339850" cy="325437"/>
                      </a:xfrm>
                      <a:prstGeom prst="rect">
                        <a:avLst/>
                      </a:prstGeom>
                      <a:noFill/>
                      <a:ln w="38100">
                        <a:noFill/>
                        <a:miter/>
                      </a:ln>
                    </p:spPr>
                  </p:pic>
                </p:oleObj>
              </mc:Fallback>
            </mc:AlternateContent>
          </a:graphicData>
        </a:graphic>
      </p:graphicFrame>
      <p:graphicFrame>
        <p:nvGraphicFramePr>
          <p:cNvPr id="412725" name="Object 21"/>
          <p:cNvGraphicFramePr>
            <a:graphicFrameLocks noChangeAspect="1"/>
          </p:cNvGraphicFramePr>
          <p:nvPr/>
        </p:nvGraphicFramePr>
        <p:xfrm>
          <a:off x="2622550" y="5940743"/>
          <a:ext cx="669925" cy="325437"/>
        </p:xfrm>
        <a:graphic>
          <a:graphicData uri="http://schemas.openxmlformats.org/presentationml/2006/ole">
            <mc:AlternateContent xmlns:mc="http://schemas.openxmlformats.org/markup-compatibility/2006">
              <mc:Choice xmlns:v="urn:schemas-microsoft-com:vml" Requires="v">
                <p:oleObj r:id="rId53" imgW="257175" imgH="117475" progId="Equation.3">
                  <p:embed/>
                </p:oleObj>
              </mc:Choice>
              <mc:Fallback>
                <p:oleObj r:id="rId53" imgW="257175" imgH="117475" progId="Equation.3">
                  <p:embed/>
                  <p:pic>
                    <p:nvPicPr>
                      <p:cNvPr id="0" name="图片 3488"/>
                      <p:cNvPicPr/>
                      <p:nvPr/>
                    </p:nvPicPr>
                    <p:blipFill>
                      <a:blip r:embed="rId54">
                        <a:clrChange>
                          <a:clrFrom>
                            <a:srgbClr val="000000"/>
                          </a:clrFrom>
                          <a:clrTo>
                            <a:srgbClr val="0000CC"/>
                          </a:clrTo>
                        </a:clrChange>
                      </a:blip>
                      <a:stretch>
                        <a:fillRect/>
                      </a:stretch>
                    </p:blipFill>
                    <p:spPr>
                      <a:xfrm>
                        <a:off x="2622550" y="5940743"/>
                        <a:ext cx="669925" cy="325437"/>
                      </a:xfrm>
                      <a:prstGeom prst="rect">
                        <a:avLst/>
                      </a:prstGeom>
                      <a:noFill/>
                      <a:ln w="38100">
                        <a:noFill/>
                        <a:miter/>
                      </a:ln>
                    </p:spPr>
                  </p:pic>
                </p:oleObj>
              </mc:Fallback>
            </mc:AlternateContent>
          </a:graphicData>
        </a:graphic>
      </p:graphicFrame>
      <p:graphicFrame>
        <p:nvGraphicFramePr>
          <p:cNvPr id="412726" name="Object 22"/>
          <p:cNvGraphicFramePr>
            <a:graphicFrameLocks noChangeAspect="1"/>
          </p:cNvGraphicFramePr>
          <p:nvPr/>
        </p:nvGraphicFramePr>
        <p:xfrm>
          <a:off x="4191000" y="5740718"/>
          <a:ext cx="1985963" cy="373062"/>
        </p:xfrm>
        <a:graphic>
          <a:graphicData uri="http://schemas.openxmlformats.org/presentationml/2006/ole">
            <mc:AlternateContent xmlns:mc="http://schemas.openxmlformats.org/markup-compatibility/2006">
              <mc:Choice xmlns:v="urn:schemas-microsoft-com:vml" Requires="v">
                <p:oleObj r:id="rId55" imgW="818515" imgH="135255" progId="Equation.3">
                  <p:embed/>
                </p:oleObj>
              </mc:Choice>
              <mc:Fallback>
                <p:oleObj r:id="rId55" imgW="818515" imgH="135255" progId="Equation.3">
                  <p:embed/>
                  <p:pic>
                    <p:nvPicPr>
                      <p:cNvPr id="0" name="图片 3487"/>
                      <p:cNvPicPr/>
                      <p:nvPr/>
                    </p:nvPicPr>
                    <p:blipFill>
                      <a:blip r:embed="rId56">
                        <a:clrChange>
                          <a:clrFrom>
                            <a:srgbClr val="000000"/>
                          </a:clrFrom>
                          <a:clrTo>
                            <a:srgbClr val="0000CC"/>
                          </a:clrTo>
                        </a:clrChange>
                      </a:blip>
                      <a:stretch>
                        <a:fillRect/>
                      </a:stretch>
                    </p:blipFill>
                    <p:spPr>
                      <a:xfrm>
                        <a:off x="4191000" y="5740718"/>
                        <a:ext cx="1985963" cy="373062"/>
                      </a:xfrm>
                      <a:prstGeom prst="rect">
                        <a:avLst/>
                      </a:prstGeom>
                      <a:noFill/>
                      <a:ln w="38100">
                        <a:noFill/>
                        <a:miter/>
                      </a:ln>
                    </p:spPr>
                  </p:pic>
                </p:oleObj>
              </mc:Fallback>
            </mc:AlternateContent>
          </a:graphicData>
        </a:graphic>
      </p:graphicFrame>
      <p:sp>
        <p:nvSpPr>
          <p:cNvPr id="412727" name="Rectangle 55"/>
          <p:cNvSpPr/>
          <p:nvPr/>
        </p:nvSpPr>
        <p:spPr>
          <a:xfrm>
            <a:off x="304800" y="5707380"/>
            <a:ext cx="7620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b="1" dirty="0">
                <a:solidFill>
                  <a:srgbClr val="FF3300"/>
                </a:solidFill>
                <a:latin typeface="Arial" panose="020B0604020202020204" pitchFamily="34" charset="0"/>
                <a:ea typeface="微软雅黑" panose="020B0503020204020204" pitchFamily="34" charset="-122"/>
              </a:rPr>
              <a:t>起点</a:t>
            </a:r>
            <a:r>
              <a:rPr lang="zh-CN" altLang="en-US" sz="1800" b="1" dirty="0">
                <a:latin typeface="Arial" panose="020B0604020202020204" pitchFamily="34" charset="0"/>
                <a:ea typeface="微软雅黑" panose="020B0503020204020204" pitchFamily="34" charset="-122"/>
              </a:rPr>
              <a:t> </a:t>
            </a:r>
          </a:p>
        </p:txBody>
      </p:sp>
      <p:sp>
        <p:nvSpPr>
          <p:cNvPr id="412728" name="Rectangle 56"/>
          <p:cNvSpPr/>
          <p:nvPr/>
        </p:nvSpPr>
        <p:spPr>
          <a:xfrm>
            <a:off x="3505200" y="5716905"/>
            <a:ext cx="9906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zh-CN" altLang="en-US" sz="1800" b="1" dirty="0">
                <a:solidFill>
                  <a:srgbClr val="FF3300"/>
                </a:solidFill>
                <a:latin typeface="Arial" panose="020B0604020202020204" pitchFamily="34" charset="0"/>
                <a:ea typeface="微软雅黑" panose="020B0503020204020204" pitchFamily="34" charset="-122"/>
              </a:rPr>
              <a:t>终点</a:t>
            </a:r>
            <a:r>
              <a:rPr lang="zh-CN" altLang="en-US" sz="1800" b="1" dirty="0">
                <a:latin typeface="Arial" panose="020B0604020202020204" pitchFamily="34" charset="0"/>
                <a:ea typeface="微软雅黑" panose="020B0503020204020204" pitchFamily="34" charset="-122"/>
              </a:rPr>
              <a:t> </a:t>
            </a:r>
          </a:p>
        </p:txBody>
      </p:sp>
      <p:sp>
        <p:nvSpPr>
          <p:cNvPr id="412729" name="AutoShape 57"/>
          <p:cNvSpPr/>
          <p:nvPr/>
        </p:nvSpPr>
        <p:spPr>
          <a:xfrm>
            <a:off x="1066800" y="5580380"/>
            <a:ext cx="152400" cy="685800"/>
          </a:xfrm>
          <a:prstGeom prst="leftBrace">
            <a:avLst>
              <a:gd name="adj1" fmla="val 37500"/>
              <a:gd name="adj2" fmla="val 50000"/>
            </a:avLst>
          </a:prstGeom>
          <a:no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a typeface="微软雅黑" panose="020B0503020204020204" pitchFamily="34" charset="-122"/>
            </a:endParaRPr>
          </a:p>
        </p:txBody>
      </p:sp>
      <p:graphicFrame>
        <p:nvGraphicFramePr>
          <p:cNvPr id="77853" name="Object 23"/>
          <p:cNvGraphicFramePr>
            <a:graphicFrameLocks noChangeAspect="1"/>
          </p:cNvGraphicFramePr>
          <p:nvPr/>
        </p:nvGraphicFramePr>
        <p:xfrm>
          <a:off x="6477000" y="1389380"/>
          <a:ext cx="1971675" cy="2066925"/>
        </p:xfrm>
        <a:graphic>
          <a:graphicData uri="http://schemas.openxmlformats.org/presentationml/2006/ole">
            <mc:AlternateContent xmlns:mc="http://schemas.openxmlformats.org/markup-compatibility/2006">
              <mc:Choice xmlns:v="urn:schemas-microsoft-com:vml" Requires="v">
                <p:oleObj r:id="rId57" imgW="1971675" imgH="2066925" progId="PBrush">
                  <p:embed/>
                </p:oleObj>
              </mc:Choice>
              <mc:Fallback>
                <p:oleObj r:id="rId57" imgW="1971675" imgH="2066925" progId="PBrush">
                  <p:embed/>
                  <p:pic>
                    <p:nvPicPr>
                      <p:cNvPr id="0" name="图片 3494"/>
                      <p:cNvPicPr/>
                      <p:nvPr/>
                    </p:nvPicPr>
                    <p:blipFill>
                      <a:blip r:embed="rId58">
                        <a:clrChange>
                          <a:clrFrom>
                            <a:srgbClr val="FFFFFF"/>
                          </a:clrFrom>
                          <a:clrTo>
                            <a:srgbClr val="FFFFFF">
                              <a:alpha val="0"/>
                            </a:srgbClr>
                          </a:clrTo>
                        </a:clrChange>
                      </a:blip>
                      <a:stretch>
                        <a:fillRect/>
                      </a:stretch>
                    </p:blipFill>
                    <p:spPr>
                      <a:xfrm>
                        <a:off x="6477000" y="1389380"/>
                        <a:ext cx="1971675" cy="2066925"/>
                      </a:xfrm>
                      <a:prstGeom prst="rect">
                        <a:avLst/>
                      </a:prstGeom>
                      <a:noFill/>
                      <a:ln w="38100">
                        <a:noFill/>
                        <a:miter/>
                      </a:ln>
                    </p:spPr>
                  </p:pic>
                </p:oleObj>
              </mc:Fallback>
            </mc:AlternateContent>
          </a:graphicData>
        </a:graphic>
      </p:graphicFrame>
      <p:graphicFrame>
        <p:nvGraphicFramePr>
          <p:cNvPr id="77854" name="Object 24"/>
          <p:cNvGraphicFramePr>
            <a:graphicFrameLocks noChangeAspect="1"/>
          </p:cNvGraphicFramePr>
          <p:nvPr/>
        </p:nvGraphicFramePr>
        <p:xfrm>
          <a:off x="6400800" y="3599180"/>
          <a:ext cx="2409825" cy="2686050"/>
        </p:xfrm>
        <a:graphic>
          <a:graphicData uri="http://schemas.openxmlformats.org/presentationml/2006/ole">
            <mc:AlternateContent xmlns:mc="http://schemas.openxmlformats.org/markup-compatibility/2006">
              <mc:Choice xmlns:v="urn:schemas-microsoft-com:vml" Requires="v">
                <p:oleObj r:id="rId59" imgW="2409825" imgH="2686050" progId="PBrush">
                  <p:embed/>
                </p:oleObj>
              </mc:Choice>
              <mc:Fallback>
                <p:oleObj r:id="rId59" imgW="2409825" imgH="2686050" progId="PBrush">
                  <p:embed/>
                  <p:pic>
                    <p:nvPicPr>
                      <p:cNvPr id="0" name="图片 3489"/>
                      <p:cNvPicPr/>
                      <p:nvPr/>
                    </p:nvPicPr>
                    <p:blipFill>
                      <a:blip r:embed="rId60">
                        <a:clrChange>
                          <a:clrFrom>
                            <a:srgbClr val="FFFFFF"/>
                          </a:clrFrom>
                          <a:clrTo>
                            <a:srgbClr val="FFFFFF">
                              <a:alpha val="0"/>
                            </a:srgbClr>
                          </a:clrTo>
                        </a:clrChange>
                      </a:blip>
                      <a:stretch>
                        <a:fillRect/>
                      </a:stretch>
                    </p:blipFill>
                    <p:spPr>
                      <a:xfrm>
                        <a:off x="6400800" y="3599180"/>
                        <a:ext cx="2409825" cy="2686050"/>
                      </a:xfrm>
                      <a:prstGeom prst="rect">
                        <a:avLst/>
                      </a:prstGeom>
                      <a:noFill/>
                      <a:ln w="38100">
                        <a:noFill/>
                        <a:miter/>
                      </a:ln>
                    </p:spPr>
                  </p:pic>
                </p:oleObj>
              </mc:Fallback>
            </mc:AlternateContent>
          </a:graphicData>
        </a:graphic>
      </p:graphicFrame>
      <p:graphicFrame>
        <p:nvGraphicFramePr>
          <p:cNvPr id="77855" name="Object 25"/>
          <p:cNvGraphicFramePr>
            <a:graphicFrameLocks noChangeAspect="1"/>
          </p:cNvGraphicFramePr>
          <p:nvPr/>
        </p:nvGraphicFramePr>
        <p:xfrm>
          <a:off x="7683500" y="5110480"/>
          <a:ext cx="800100" cy="552450"/>
        </p:xfrm>
        <a:graphic>
          <a:graphicData uri="http://schemas.openxmlformats.org/presentationml/2006/ole">
            <mc:AlternateContent xmlns:mc="http://schemas.openxmlformats.org/markup-compatibility/2006">
              <mc:Choice xmlns:v="urn:schemas-microsoft-com:vml" Requires="v">
                <p:oleObj r:id="rId61" imgW="800100" imgH="552450" progId="PBrush">
                  <p:embed/>
                </p:oleObj>
              </mc:Choice>
              <mc:Fallback>
                <p:oleObj r:id="rId61" imgW="800100" imgH="552450" progId="PBrush">
                  <p:embed/>
                  <p:pic>
                    <p:nvPicPr>
                      <p:cNvPr id="0" name="图片 3498"/>
                      <p:cNvPicPr/>
                      <p:nvPr/>
                    </p:nvPicPr>
                    <p:blipFill>
                      <a:blip r:embed="rId62">
                        <a:clrChange>
                          <a:clrFrom>
                            <a:srgbClr val="FFFFFF"/>
                          </a:clrFrom>
                          <a:clrTo>
                            <a:srgbClr val="FFFFFF">
                              <a:alpha val="0"/>
                            </a:srgbClr>
                          </a:clrTo>
                        </a:clrChange>
                      </a:blip>
                      <a:stretch>
                        <a:fillRect/>
                      </a:stretch>
                    </p:blipFill>
                    <p:spPr>
                      <a:xfrm>
                        <a:off x="7683500" y="5110480"/>
                        <a:ext cx="800100" cy="552450"/>
                      </a:xfrm>
                      <a:prstGeom prst="rect">
                        <a:avLst/>
                      </a:prstGeom>
                      <a:noFill/>
                      <a:ln w="38100">
                        <a:noFill/>
                        <a:miter/>
                      </a:ln>
                    </p:spPr>
                  </p:pic>
                </p:oleObj>
              </mc:Fallback>
            </mc:AlternateContent>
          </a:graphicData>
        </a:graphic>
      </p:graphicFrame>
      <p:graphicFrame>
        <p:nvGraphicFramePr>
          <p:cNvPr id="77856" name="Object 26"/>
          <p:cNvGraphicFramePr>
            <a:graphicFrameLocks noChangeAspect="1"/>
          </p:cNvGraphicFramePr>
          <p:nvPr/>
        </p:nvGraphicFramePr>
        <p:xfrm>
          <a:off x="7327900" y="5031105"/>
          <a:ext cx="381000" cy="676275"/>
        </p:xfrm>
        <a:graphic>
          <a:graphicData uri="http://schemas.openxmlformats.org/presentationml/2006/ole">
            <mc:AlternateContent xmlns:mc="http://schemas.openxmlformats.org/markup-compatibility/2006">
              <mc:Choice xmlns:v="urn:schemas-microsoft-com:vml" Requires="v">
                <p:oleObj r:id="rId63" imgW="381000" imgH="676275" progId="PBrush">
                  <p:embed/>
                </p:oleObj>
              </mc:Choice>
              <mc:Fallback>
                <p:oleObj r:id="rId63" imgW="381000" imgH="676275" progId="PBrush">
                  <p:embed/>
                  <p:pic>
                    <p:nvPicPr>
                      <p:cNvPr id="0" name="图片 3497"/>
                      <p:cNvPicPr/>
                      <p:nvPr/>
                    </p:nvPicPr>
                    <p:blipFill>
                      <a:blip r:embed="rId64">
                        <a:clrChange>
                          <a:clrFrom>
                            <a:srgbClr val="FFFFFF"/>
                          </a:clrFrom>
                          <a:clrTo>
                            <a:srgbClr val="FFFFFF">
                              <a:alpha val="0"/>
                            </a:srgbClr>
                          </a:clrTo>
                        </a:clrChange>
                      </a:blip>
                      <a:stretch>
                        <a:fillRect/>
                      </a:stretch>
                    </p:blipFill>
                    <p:spPr>
                      <a:xfrm>
                        <a:off x="7327900" y="5031105"/>
                        <a:ext cx="381000" cy="676275"/>
                      </a:xfrm>
                      <a:prstGeom prst="rect">
                        <a:avLst/>
                      </a:prstGeom>
                      <a:noFill/>
                      <a:ln w="38100">
                        <a:noFill/>
                        <a:miter/>
                      </a:ln>
                    </p:spPr>
                  </p:pic>
                </p:oleObj>
              </mc:Fallback>
            </mc:AlternateContent>
          </a:graphicData>
        </a:graphic>
      </p:graphicFrame>
      <p:graphicFrame>
        <p:nvGraphicFramePr>
          <p:cNvPr id="77857" name="Object 27"/>
          <p:cNvGraphicFramePr>
            <a:graphicFrameLocks noChangeAspect="1"/>
          </p:cNvGraphicFramePr>
          <p:nvPr/>
        </p:nvGraphicFramePr>
        <p:xfrm>
          <a:off x="8420100" y="5123180"/>
          <a:ext cx="333375" cy="161925"/>
        </p:xfrm>
        <a:graphic>
          <a:graphicData uri="http://schemas.openxmlformats.org/presentationml/2006/ole">
            <mc:AlternateContent xmlns:mc="http://schemas.openxmlformats.org/markup-compatibility/2006">
              <mc:Choice xmlns:v="urn:schemas-microsoft-com:vml" Requires="v">
                <p:oleObj r:id="rId65" imgW="333375" imgH="161925" progId="PBrush">
                  <p:embed/>
                </p:oleObj>
              </mc:Choice>
              <mc:Fallback>
                <p:oleObj r:id="rId65" imgW="333375" imgH="161925" progId="PBrush">
                  <p:embed/>
                  <p:pic>
                    <p:nvPicPr>
                      <p:cNvPr id="0" name="图片 3495"/>
                      <p:cNvPicPr/>
                      <p:nvPr/>
                    </p:nvPicPr>
                    <p:blipFill>
                      <a:blip r:embed="rId66">
                        <a:clrChange>
                          <a:clrFrom>
                            <a:srgbClr val="FFFFFF"/>
                          </a:clrFrom>
                          <a:clrTo>
                            <a:srgbClr val="FFFFFF">
                              <a:alpha val="0"/>
                            </a:srgbClr>
                          </a:clrTo>
                        </a:clrChange>
                      </a:blip>
                      <a:stretch>
                        <a:fillRect/>
                      </a:stretch>
                    </p:blipFill>
                    <p:spPr>
                      <a:xfrm>
                        <a:off x="8420100" y="5123180"/>
                        <a:ext cx="333375" cy="161925"/>
                      </a:xfrm>
                      <a:prstGeom prst="rect">
                        <a:avLst/>
                      </a:prstGeom>
                      <a:noFill/>
                      <a:ln w="38100">
                        <a:noFill/>
                        <a:miter/>
                      </a:ln>
                    </p:spPr>
                  </p:pic>
                </p:oleObj>
              </mc:Fallback>
            </mc:AlternateContent>
          </a:graphicData>
        </a:graphic>
      </p:graphicFrame>
      <p:graphicFrame>
        <p:nvGraphicFramePr>
          <p:cNvPr id="77858" name="Object 28"/>
          <p:cNvGraphicFramePr>
            <a:graphicFrameLocks noChangeAspect="1"/>
          </p:cNvGraphicFramePr>
          <p:nvPr/>
        </p:nvGraphicFramePr>
        <p:xfrm>
          <a:off x="7505700" y="4945380"/>
          <a:ext cx="400050" cy="161925"/>
        </p:xfrm>
        <a:graphic>
          <a:graphicData uri="http://schemas.openxmlformats.org/presentationml/2006/ole">
            <mc:AlternateContent xmlns:mc="http://schemas.openxmlformats.org/markup-compatibility/2006">
              <mc:Choice xmlns:v="urn:schemas-microsoft-com:vml" Requires="v">
                <p:oleObj r:id="rId67" imgW="400050" imgH="161925" progId="PBrush">
                  <p:embed/>
                </p:oleObj>
              </mc:Choice>
              <mc:Fallback>
                <p:oleObj r:id="rId67" imgW="400050" imgH="161925" progId="PBrush">
                  <p:embed/>
                  <p:pic>
                    <p:nvPicPr>
                      <p:cNvPr id="0" name="图片 3496"/>
                      <p:cNvPicPr/>
                      <p:nvPr/>
                    </p:nvPicPr>
                    <p:blipFill>
                      <a:blip r:embed="rId68">
                        <a:clrChange>
                          <a:clrFrom>
                            <a:srgbClr val="FFFFFF"/>
                          </a:clrFrom>
                          <a:clrTo>
                            <a:srgbClr val="FFFFFF">
                              <a:alpha val="0"/>
                            </a:srgbClr>
                          </a:clrTo>
                        </a:clrChange>
                      </a:blip>
                      <a:stretch>
                        <a:fillRect/>
                      </a:stretch>
                    </p:blipFill>
                    <p:spPr>
                      <a:xfrm>
                        <a:off x="7505700" y="4945380"/>
                        <a:ext cx="400050" cy="161925"/>
                      </a:xfrm>
                      <a:prstGeom prst="rect">
                        <a:avLst/>
                      </a:prstGeom>
                      <a:noFill/>
                      <a:ln w="38100">
                        <a:noFill/>
                        <a:miter/>
                      </a:ln>
                    </p:spPr>
                  </p:pic>
                </p:oleObj>
              </mc:Fallback>
            </mc:AlternateContent>
          </a:graphicData>
        </a:graphic>
      </p:graphicFrame>
      <p:graphicFrame>
        <p:nvGraphicFramePr>
          <p:cNvPr id="77859" name="Object 29"/>
          <p:cNvGraphicFramePr>
            <a:graphicFrameLocks noChangeAspect="1"/>
          </p:cNvGraphicFramePr>
          <p:nvPr/>
        </p:nvGraphicFramePr>
        <p:xfrm>
          <a:off x="6480175" y="1402080"/>
          <a:ext cx="1962150" cy="2057400"/>
        </p:xfrm>
        <a:graphic>
          <a:graphicData uri="http://schemas.openxmlformats.org/presentationml/2006/ole">
            <mc:AlternateContent xmlns:mc="http://schemas.openxmlformats.org/markup-compatibility/2006">
              <mc:Choice xmlns:v="urn:schemas-microsoft-com:vml" Requires="v">
                <p:oleObj r:id="rId69" imgW="1962150" imgH="2057400" progId="PBrush">
                  <p:embed/>
                </p:oleObj>
              </mc:Choice>
              <mc:Fallback>
                <p:oleObj r:id="rId69" imgW="1962150" imgH="2057400" progId="PBrush">
                  <p:embed/>
                  <p:pic>
                    <p:nvPicPr>
                      <p:cNvPr id="0" name="图片 3490"/>
                      <p:cNvPicPr/>
                      <p:nvPr/>
                    </p:nvPicPr>
                    <p:blipFill>
                      <a:blip r:embed="rId70">
                        <a:clrChange>
                          <a:clrFrom>
                            <a:srgbClr val="FFFFFF"/>
                          </a:clrFrom>
                          <a:clrTo>
                            <a:srgbClr val="FFFFFF">
                              <a:alpha val="0"/>
                            </a:srgbClr>
                          </a:clrTo>
                        </a:clrChange>
                      </a:blip>
                      <a:stretch>
                        <a:fillRect/>
                      </a:stretch>
                    </p:blipFill>
                    <p:spPr>
                      <a:xfrm>
                        <a:off x="6480175" y="1402080"/>
                        <a:ext cx="1962150" cy="2057400"/>
                      </a:xfrm>
                      <a:prstGeom prst="rect">
                        <a:avLst/>
                      </a:prstGeom>
                      <a:gradFill rotWithShape="0">
                        <a:gsLst>
                          <a:gs pos="0">
                            <a:srgbClr val="FFFF99"/>
                          </a:gs>
                          <a:gs pos="100000">
                            <a:schemeClr val="bg1"/>
                          </a:gs>
                        </a:gsLst>
                        <a:lin ang="5400000" scaled="1"/>
                        <a:tileRect/>
                      </a:gradFill>
                      <a:ln w="38100">
                        <a:noFill/>
                        <a:miter/>
                      </a:ln>
                    </p:spPr>
                  </p:pic>
                </p:oleObj>
              </mc:Fallback>
            </mc:AlternateContent>
          </a:graphicData>
        </a:graphic>
      </p:graphicFrame>
      <p:graphicFrame>
        <p:nvGraphicFramePr>
          <p:cNvPr id="77860" name="Object 30"/>
          <p:cNvGraphicFramePr>
            <a:graphicFrameLocks noChangeAspect="1"/>
          </p:cNvGraphicFramePr>
          <p:nvPr/>
        </p:nvGraphicFramePr>
        <p:xfrm>
          <a:off x="6743700" y="4907280"/>
          <a:ext cx="790575" cy="1362075"/>
        </p:xfrm>
        <a:graphic>
          <a:graphicData uri="http://schemas.openxmlformats.org/presentationml/2006/ole">
            <mc:AlternateContent xmlns:mc="http://schemas.openxmlformats.org/markup-compatibility/2006">
              <mc:Choice xmlns:v="urn:schemas-microsoft-com:vml" Requires="v">
                <p:oleObj r:id="rId71" imgW="790575" imgH="1362075" progId="PBrush">
                  <p:embed/>
                </p:oleObj>
              </mc:Choice>
              <mc:Fallback>
                <p:oleObj r:id="rId71" imgW="790575" imgH="1362075" progId="PBrush">
                  <p:embed/>
                  <p:pic>
                    <p:nvPicPr>
                      <p:cNvPr id="0" name="图片 3504"/>
                      <p:cNvPicPr/>
                      <p:nvPr/>
                    </p:nvPicPr>
                    <p:blipFill>
                      <a:blip r:embed="rId72">
                        <a:clrChange>
                          <a:clrFrom>
                            <a:srgbClr val="FFFFFF"/>
                          </a:clrFrom>
                          <a:clrTo>
                            <a:srgbClr val="FFFFFF">
                              <a:alpha val="0"/>
                            </a:srgbClr>
                          </a:clrTo>
                        </a:clrChange>
                      </a:blip>
                      <a:stretch>
                        <a:fillRect/>
                      </a:stretch>
                    </p:blipFill>
                    <p:spPr>
                      <a:xfrm>
                        <a:off x="6743700" y="4907280"/>
                        <a:ext cx="790575" cy="1362075"/>
                      </a:xfrm>
                      <a:prstGeom prst="rect">
                        <a:avLst/>
                      </a:prstGeom>
                      <a:noFill/>
                      <a:ln w="38100">
                        <a:noFill/>
                        <a:miter/>
                      </a:ln>
                    </p:spPr>
                  </p:pic>
                </p:oleObj>
              </mc:Fallback>
            </mc:AlternateContent>
          </a:graphicData>
        </a:graphic>
      </p:graphicFrame>
      <p:graphicFrame>
        <p:nvGraphicFramePr>
          <p:cNvPr id="77861" name="Object 31"/>
          <p:cNvGraphicFramePr>
            <a:graphicFrameLocks noChangeAspect="1"/>
          </p:cNvGraphicFramePr>
          <p:nvPr/>
        </p:nvGraphicFramePr>
        <p:xfrm>
          <a:off x="6832600" y="6072505"/>
          <a:ext cx="342900" cy="142875"/>
        </p:xfrm>
        <a:graphic>
          <a:graphicData uri="http://schemas.openxmlformats.org/presentationml/2006/ole">
            <mc:AlternateContent xmlns:mc="http://schemas.openxmlformats.org/markup-compatibility/2006">
              <mc:Choice xmlns:v="urn:schemas-microsoft-com:vml" Requires="v">
                <p:oleObj r:id="rId73" imgW="342900" imgH="142875" progId="PBrush">
                  <p:embed/>
                </p:oleObj>
              </mc:Choice>
              <mc:Fallback>
                <p:oleObj r:id="rId73" imgW="342900" imgH="142875" progId="PBrush">
                  <p:embed/>
                  <p:pic>
                    <p:nvPicPr>
                      <p:cNvPr id="0" name="图片 3499"/>
                      <p:cNvPicPr/>
                      <p:nvPr/>
                    </p:nvPicPr>
                    <p:blipFill>
                      <a:blip r:embed="rId74">
                        <a:clrChange>
                          <a:clrFrom>
                            <a:srgbClr val="FFFFFF"/>
                          </a:clrFrom>
                          <a:clrTo>
                            <a:srgbClr val="FFFFFF">
                              <a:alpha val="0"/>
                            </a:srgbClr>
                          </a:clrTo>
                        </a:clrChange>
                      </a:blip>
                      <a:stretch>
                        <a:fillRect/>
                      </a:stretch>
                    </p:blipFill>
                    <p:spPr>
                      <a:xfrm>
                        <a:off x="6832600" y="6072505"/>
                        <a:ext cx="342900" cy="142875"/>
                      </a:xfrm>
                      <a:prstGeom prst="rect">
                        <a:avLst/>
                      </a:prstGeom>
                      <a:noFill/>
                      <a:ln w="38100">
                        <a:noFill/>
                        <a:miter/>
                      </a:ln>
                    </p:spPr>
                  </p:pic>
                </p:oleObj>
              </mc:Fallback>
            </mc:AlternateContent>
          </a:graphicData>
        </a:graphic>
      </p:graphicFrame>
      <p:graphicFrame>
        <p:nvGraphicFramePr>
          <p:cNvPr id="77862" name="Object 32"/>
          <p:cNvGraphicFramePr>
            <a:graphicFrameLocks noChangeAspect="1"/>
          </p:cNvGraphicFramePr>
          <p:nvPr/>
        </p:nvGraphicFramePr>
        <p:xfrm>
          <a:off x="6505575" y="1389380"/>
          <a:ext cx="1952625" cy="2066925"/>
        </p:xfrm>
        <a:graphic>
          <a:graphicData uri="http://schemas.openxmlformats.org/presentationml/2006/ole">
            <mc:AlternateContent xmlns:mc="http://schemas.openxmlformats.org/markup-compatibility/2006">
              <mc:Choice xmlns:v="urn:schemas-microsoft-com:vml" Requires="v">
                <p:oleObj r:id="rId75" imgW="1952625" imgH="2066925" progId="PBrush">
                  <p:embed/>
                </p:oleObj>
              </mc:Choice>
              <mc:Fallback>
                <p:oleObj r:id="rId75" imgW="1952625" imgH="2066925" progId="PBrush">
                  <p:embed/>
                  <p:pic>
                    <p:nvPicPr>
                      <p:cNvPr id="0" name="图片 3512"/>
                      <p:cNvPicPr/>
                      <p:nvPr/>
                    </p:nvPicPr>
                    <p:blipFill>
                      <a:blip r:embed="rId76">
                        <a:clrChange>
                          <a:clrFrom>
                            <a:srgbClr val="FFFFFF"/>
                          </a:clrFrom>
                          <a:clrTo>
                            <a:srgbClr val="FFFFFF">
                              <a:alpha val="0"/>
                            </a:srgbClr>
                          </a:clrTo>
                        </a:clrChange>
                      </a:blip>
                      <a:stretch>
                        <a:fillRect/>
                      </a:stretch>
                    </p:blipFill>
                    <p:spPr>
                      <a:xfrm>
                        <a:off x="6505575" y="1389380"/>
                        <a:ext cx="1952625" cy="2066925"/>
                      </a:xfrm>
                      <a:prstGeom prst="rect">
                        <a:avLst/>
                      </a:prstGeom>
                      <a:gradFill rotWithShape="0">
                        <a:gsLst>
                          <a:gs pos="0">
                            <a:srgbClr val="FFFF99"/>
                          </a:gs>
                          <a:gs pos="100000">
                            <a:schemeClr val="bg1"/>
                          </a:gs>
                        </a:gsLst>
                        <a:lin ang="5400000" scaled="1"/>
                        <a:tileRect/>
                      </a:gradFill>
                      <a:ln w="38100">
                        <a:noFill/>
                        <a:miter/>
                      </a:ln>
                    </p:spPr>
                  </p:pic>
                </p:oleObj>
              </mc:Fallback>
            </mc:AlternateContent>
          </a:graphicData>
        </a:graphic>
      </p:graphicFrame>
      <p:graphicFrame>
        <p:nvGraphicFramePr>
          <p:cNvPr id="77863" name="Object 33"/>
          <p:cNvGraphicFramePr>
            <a:graphicFrameLocks noChangeAspect="1"/>
          </p:cNvGraphicFramePr>
          <p:nvPr/>
        </p:nvGraphicFramePr>
        <p:xfrm>
          <a:off x="6337300" y="4386580"/>
          <a:ext cx="1352550" cy="771525"/>
        </p:xfrm>
        <a:graphic>
          <a:graphicData uri="http://schemas.openxmlformats.org/presentationml/2006/ole">
            <mc:AlternateContent xmlns:mc="http://schemas.openxmlformats.org/markup-compatibility/2006">
              <mc:Choice xmlns:v="urn:schemas-microsoft-com:vml" Requires="v">
                <p:oleObj r:id="rId77" imgW="1352550" imgH="771525" progId="PBrush">
                  <p:embed/>
                </p:oleObj>
              </mc:Choice>
              <mc:Fallback>
                <p:oleObj r:id="rId77" imgW="1352550" imgH="771525" progId="PBrush">
                  <p:embed/>
                  <p:pic>
                    <p:nvPicPr>
                      <p:cNvPr id="0" name="图片 3513"/>
                      <p:cNvPicPr/>
                      <p:nvPr/>
                    </p:nvPicPr>
                    <p:blipFill>
                      <a:blip r:embed="rId78">
                        <a:clrChange>
                          <a:clrFrom>
                            <a:srgbClr val="FFFFFF"/>
                          </a:clrFrom>
                          <a:clrTo>
                            <a:srgbClr val="FFFFFF">
                              <a:alpha val="0"/>
                            </a:srgbClr>
                          </a:clrTo>
                        </a:clrChange>
                      </a:blip>
                      <a:stretch>
                        <a:fillRect/>
                      </a:stretch>
                    </p:blipFill>
                    <p:spPr>
                      <a:xfrm>
                        <a:off x="6337300" y="4386580"/>
                        <a:ext cx="1352550" cy="771525"/>
                      </a:xfrm>
                      <a:prstGeom prst="rect">
                        <a:avLst/>
                      </a:prstGeom>
                      <a:noFill/>
                      <a:ln w="38100">
                        <a:noFill/>
                        <a:miter/>
                      </a:ln>
                    </p:spPr>
                  </p:pic>
                </p:oleObj>
              </mc:Fallback>
            </mc:AlternateContent>
          </a:graphicData>
        </a:graphic>
      </p:graphicFrame>
      <p:graphicFrame>
        <p:nvGraphicFramePr>
          <p:cNvPr id="77864" name="Object 34"/>
          <p:cNvGraphicFramePr>
            <a:graphicFrameLocks noChangeAspect="1"/>
          </p:cNvGraphicFramePr>
          <p:nvPr/>
        </p:nvGraphicFramePr>
        <p:xfrm>
          <a:off x="6299200" y="4462780"/>
          <a:ext cx="342900" cy="142875"/>
        </p:xfrm>
        <a:graphic>
          <a:graphicData uri="http://schemas.openxmlformats.org/presentationml/2006/ole">
            <mc:AlternateContent xmlns:mc="http://schemas.openxmlformats.org/markup-compatibility/2006">
              <mc:Choice xmlns:v="urn:schemas-microsoft-com:vml" Requires="v">
                <p:oleObj r:id="rId73" imgW="342900" imgH="142875" progId="PBrush">
                  <p:embed/>
                </p:oleObj>
              </mc:Choice>
              <mc:Fallback>
                <p:oleObj r:id="rId73" imgW="342900" imgH="142875" progId="PBrush">
                  <p:embed/>
                  <p:pic>
                    <p:nvPicPr>
                      <p:cNvPr id="0" name="图片 3503"/>
                      <p:cNvPicPr/>
                      <p:nvPr/>
                    </p:nvPicPr>
                    <p:blipFill>
                      <a:blip r:embed="rId74">
                        <a:clrChange>
                          <a:clrFrom>
                            <a:srgbClr val="FFFFFF"/>
                          </a:clrFrom>
                          <a:clrTo>
                            <a:srgbClr val="FFFFFF">
                              <a:alpha val="0"/>
                            </a:srgbClr>
                          </a:clrTo>
                        </a:clrChange>
                      </a:blip>
                      <a:stretch>
                        <a:fillRect/>
                      </a:stretch>
                    </p:blipFill>
                    <p:spPr>
                      <a:xfrm>
                        <a:off x="6299200" y="4462780"/>
                        <a:ext cx="342900" cy="142875"/>
                      </a:xfrm>
                      <a:prstGeom prst="rect">
                        <a:avLst/>
                      </a:prstGeom>
                      <a:noFill/>
                      <a:ln w="38100">
                        <a:noFill/>
                        <a:miter/>
                      </a:ln>
                    </p:spPr>
                  </p:pic>
                </p:oleObj>
              </mc:Fallback>
            </mc:AlternateContent>
          </a:graphicData>
        </a:graphic>
      </p:graphicFrame>
      <p:graphicFrame>
        <p:nvGraphicFramePr>
          <p:cNvPr id="77865" name="Object 35"/>
          <p:cNvGraphicFramePr>
            <a:graphicFrameLocks noChangeAspect="1"/>
          </p:cNvGraphicFramePr>
          <p:nvPr/>
        </p:nvGraphicFramePr>
        <p:xfrm>
          <a:off x="6467475" y="1389380"/>
          <a:ext cx="1981200" cy="2066925"/>
        </p:xfrm>
        <a:graphic>
          <a:graphicData uri="http://schemas.openxmlformats.org/presentationml/2006/ole">
            <mc:AlternateContent xmlns:mc="http://schemas.openxmlformats.org/markup-compatibility/2006">
              <mc:Choice xmlns:v="urn:schemas-microsoft-com:vml" Requires="v">
                <p:oleObj r:id="rId79" imgW="1981200" imgH="2066925" progId="PBrush">
                  <p:embed/>
                </p:oleObj>
              </mc:Choice>
              <mc:Fallback>
                <p:oleObj r:id="rId79" imgW="1981200" imgH="2066925" progId="PBrush">
                  <p:embed/>
                  <p:pic>
                    <p:nvPicPr>
                      <p:cNvPr id="0" name="图片 3501"/>
                      <p:cNvPicPr/>
                      <p:nvPr/>
                    </p:nvPicPr>
                    <p:blipFill>
                      <a:blip r:embed="rId80">
                        <a:clrChange>
                          <a:clrFrom>
                            <a:srgbClr val="FFFFFF"/>
                          </a:clrFrom>
                          <a:clrTo>
                            <a:srgbClr val="FFFFFF">
                              <a:alpha val="0"/>
                            </a:srgbClr>
                          </a:clrTo>
                        </a:clrChange>
                      </a:blip>
                      <a:stretch>
                        <a:fillRect/>
                      </a:stretch>
                    </p:blipFill>
                    <p:spPr>
                      <a:xfrm>
                        <a:off x="6467475" y="1389380"/>
                        <a:ext cx="1981200" cy="2066925"/>
                      </a:xfrm>
                      <a:prstGeom prst="rect">
                        <a:avLst/>
                      </a:prstGeom>
                      <a:gradFill rotWithShape="0">
                        <a:gsLst>
                          <a:gs pos="0">
                            <a:srgbClr val="FFFF99"/>
                          </a:gs>
                          <a:gs pos="100000">
                            <a:schemeClr val="bg1"/>
                          </a:gs>
                        </a:gsLst>
                        <a:lin ang="5400000" scaled="1"/>
                        <a:tileRect/>
                      </a:gradFill>
                      <a:ln w="38100">
                        <a:noFill/>
                        <a:miter/>
                      </a:ln>
                    </p:spPr>
                  </p:pic>
                </p:oleObj>
              </mc:Fallback>
            </mc:AlternateContent>
          </a:graphicData>
        </a:graphic>
      </p:graphicFrame>
      <p:graphicFrame>
        <p:nvGraphicFramePr>
          <p:cNvPr id="77866" name="Object 36"/>
          <p:cNvGraphicFramePr>
            <a:graphicFrameLocks noChangeAspect="1"/>
          </p:cNvGraphicFramePr>
          <p:nvPr/>
        </p:nvGraphicFramePr>
        <p:xfrm>
          <a:off x="7480300" y="3980180"/>
          <a:ext cx="762000" cy="1333500"/>
        </p:xfrm>
        <a:graphic>
          <a:graphicData uri="http://schemas.openxmlformats.org/presentationml/2006/ole">
            <mc:AlternateContent xmlns:mc="http://schemas.openxmlformats.org/markup-compatibility/2006">
              <mc:Choice xmlns:v="urn:schemas-microsoft-com:vml" Requires="v">
                <p:oleObj r:id="rId81" imgW="762000" imgH="1333500" progId="PBrush">
                  <p:embed/>
                </p:oleObj>
              </mc:Choice>
              <mc:Fallback>
                <p:oleObj r:id="rId81" imgW="762000" imgH="1333500" progId="PBrush">
                  <p:embed/>
                  <p:pic>
                    <p:nvPicPr>
                      <p:cNvPr id="0" name="图片 3500"/>
                      <p:cNvPicPr/>
                      <p:nvPr/>
                    </p:nvPicPr>
                    <p:blipFill>
                      <a:blip r:embed="rId82">
                        <a:clrChange>
                          <a:clrFrom>
                            <a:srgbClr val="FFFFFF"/>
                          </a:clrFrom>
                          <a:clrTo>
                            <a:srgbClr val="FFFFFF">
                              <a:alpha val="0"/>
                            </a:srgbClr>
                          </a:clrTo>
                        </a:clrChange>
                      </a:blip>
                      <a:stretch>
                        <a:fillRect/>
                      </a:stretch>
                    </p:blipFill>
                    <p:spPr>
                      <a:xfrm>
                        <a:off x="7480300" y="3980180"/>
                        <a:ext cx="762000" cy="1333500"/>
                      </a:xfrm>
                      <a:prstGeom prst="rect">
                        <a:avLst/>
                      </a:prstGeom>
                      <a:noFill/>
                      <a:ln w="38100">
                        <a:noFill/>
                        <a:miter/>
                      </a:ln>
                    </p:spPr>
                  </p:pic>
                </p:oleObj>
              </mc:Fallback>
            </mc:AlternateContent>
          </a:graphicData>
        </a:graphic>
      </p:graphicFrame>
      <p:graphicFrame>
        <p:nvGraphicFramePr>
          <p:cNvPr id="77867" name="Object 37"/>
          <p:cNvGraphicFramePr>
            <a:graphicFrameLocks noChangeAspect="1"/>
          </p:cNvGraphicFramePr>
          <p:nvPr/>
        </p:nvGraphicFramePr>
        <p:xfrm>
          <a:off x="8026400" y="3865880"/>
          <a:ext cx="342900" cy="142875"/>
        </p:xfrm>
        <a:graphic>
          <a:graphicData uri="http://schemas.openxmlformats.org/presentationml/2006/ole">
            <mc:AlternateContent xmlns:mc="http://schemas.openxmlformats.org/markup-compatibility/2006">
              <mc:Choice xmlns:v="urn:schemas-microsoft-com:vml" Requires="v">
                <p:oleObj r:id="rId73" imgW="342900" imgH="142875" progId="PBrush">
                  <p:embed/>
                </p:oleObj>
              </mc:Choice>
              <mc:Fallback>
                <p:oleObj r:id="rId73" imgW="342900" imgH="142875" progId="PBrush">
                  <p:embed/>
                  <p:pic>
                    <p:nvPicPr>
                      <p:cNvPr id="0" name="图片 3502"/>
                      <p:cNvPicPr/>
                      <p:nvPr/>
                    </p:nvPicPr>
                    <p:blipFill>
                      <a:blip r:embed="rId74">
                        <a:clrChange>
                          <a:clrFrom>
                            <a:srgbClr val="FFFFFF"/>
                          </a:clrFrom>
                          <a:clrTo>
                            <a:srgbClr val="FFFFFF">
                              <a:alpha val="0"/>
                            </a:srgbClr>
                          </a:clrTo>
                        </a:clrChange>
                      </a:blip>
                      <a:stretch>
                        <a:fillRect/>
                      </a:stretch>
                    </p:blipFill>
                    <p:spPr>
                      <a:xfrm>
                        <a:off x="8026400" y="3865880"/>
                        <a:ext cx="342900" cy="142875"/>
                      </a:xfrm>
                      <a:prstGeom prst="rect">
                        <a:avLst/>
                      </a:prstGeom>
                      <a:noFill/>
                      <a:ln w="38100">
                        <a:noFill/>
                        <a:miter/>
                      </a:ln>
                    </p:spPr>
                  </p:pic>
                </p:oleObj>
              </mc:Fallback>
            </mc:AlternateContent>
          </a:graphicData>
        </a:graphic>
      </p:graphicFrame>
      <p:sp>
        <p:nvSpPr>
          <p:cNvPr id="77868" name="标题 53"/>
          <p:cNvSpPr>
            <a:spLocks noGrp="1"/>
          </p:cNvSpPr>
          <p:nvPr>
            <p:ph type="title"/>
          </p:nvPr>
        </p:nvSpPr>
        <p:spPr/>
        <p:txBody>
          <a:bodyPr vert="horz" wrap="square" lIns="91440" tIns="45720" rIns="91440" bIns="45720" anchor="ctr" anchorCtr="0"/>
          <a:lstStyle/>
          <a:p>
            <a:pPr eaLnBrk="1" hangingPunct="1"/>
            <a:r>
              <a:rPr lang="zh-CN" altLang="en-US" sz="2400" b="1" dirty="0">
                <a:solidFill>
                  <a:srgbClr val="A50021"/>
                </a:solidFill>
              </a:rPr>
              <a:t>开环系统奈奎斯特曲线绘制方法复习</a:t>
            </a:r>
            <a:r>
              <a:rPr lang="en-US" altLang="zh-CN" sz="2400" b="1" dirty="0">
                <a:solidFill>
                  <a:srgbClr val="A50021"/>
                </a:solidFill>
              </a:rPr>
              <a:t>(1)</a:t>
            </a:r>
            <a:endParaRPr lang="zh-CN" altLang="en-US" sz="2400" b="1" dirty="0">
              <a:solidFill>
                <a:srgbClr val="A50021"/>
              </a:solidFill>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2707"/>
                                        </p:tgtEl>
                                        <p:attrNameLst>
                                          <p:attrName>style.visibility</p:attrName>
                                        </p:attrNameLst>
                                      </p:cBhvr>
                                      <p:to>
                                        <p:strVal val="visible"/>
                                      </p:to>
                                    </p:set>
                                    <p:animEffect transition="in" filter="blinds(horizontal)">
                                      <p:cBhvr>
                                        <p:cTn id="7" dur="500"/>
                                        <p:tgtEl>
                                          <p:spTgt spid="412707"/>
                                        </p:tgtEl>
                                      </p:cBhvr>
                                    </p:animEffect>
                                  </p:childTnLst>
                                </p:cTn>
                              </p:par>
                              <p:par>
                                <p:cTn id="8" presetID="3" presetClass="entr" presetSubtype="10" fill="hold" nodeType="withEffect">
                                  <p:stCondLst>
                                    <p:cond delay="0"/>
                                  </p:stCondLst>
                                  <p:childTnLst>
                                    <p:set>
                                      <p:cBhvr>
                                        <p:cTn id="9" dur="1" fill="hold">
                                          <p:stCondLst>
                                            <p:cond delay="0"/>
                                          </p:stCondLst>
                                        </p:cTn>
                                        <p:tgtEl>
                                          <p:spTgt spid="412708"/>
                                        </p:tgtEl>
                                        <p:attrNameLst>
                                          <p:attrName>style.visibility</p:attrName>
                                        </p:attrNameLst>
                                      </p:cBhvr>
                                      <p:to>
                                        <p:strVal val="visible"/>
                                      </p:to>
                                    </p:set>
                                    <p:animEffect transition="in" filter="blinds(horizontal)">
                                      <p:cBhvr>
                                        <p:cTn id="10" dur="500"/>
                                        <p:tgtEl>
                                          <p:spTgt spid="412708"/>
                                        </p:tgtEl>
                                      </p:cBhvr>
                                    </p:animEffect>
                                  </p:childTnLst>
                                </p:cTn>
                              </p:par>
                              <p:par>
                                <p:cTn id="11" presetID="3" presetClass="entr" presetSubtype="10" fill="hold" nodeType="withEffect">
                                  <p:stCondLst>
                                    <p:cond delay="0"/>
                                  </p:stCondLst>
                                  <p:childTnLst>
                                    <p:set>
                                      <p:cBhvr>
                                        <p:cTn id="12" dur="1" fill="hold">
                                          <p:stCondLst>
                                            <p:cond delay="0"/>
                                          </p:stCondLst>
                                        </p:cTn>
                                        <p:tgtEl>
                                          <p:spTgt spid="412709"/>
                                        </p:tgtEl>
                                        <p:attrNameLst>
                                          <p:attrName>style.visibility</p:attrName>
                                        </p:attrNameLst>
                                      </p:cBhvr>
                                      <p:to>
                                        <p:strVal val="visible"/>
                                      </p:to>
                                    </p:set>
                                    <p:animEffect transition="in" filter="blinds(horizontal)">
                                      <p:cBhvr>
                                        <p:cTn id="13" dur="500"/>
                                        <p:tgtEl>
                                          <p:spTgt spid="41270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12712"/>
                                        </p:tgtEl>
                                        <p:attrNameLst>
                                          <p:attrName>style.visibility</p:attrName>
                                        </p:attrNameLst>
                                      </p:cBhvr>
                                      <p:to>
                                        <p:strVal val="visible"/>
                                      </p:to>
                                    </p:set>
                                    <p:animEffect transition="in" filter="blinds(horizontal)">
                                      <p:cBhvr>
                                        <p:cTn id="18" dur="500"/>
                                        <p:tgtEl>
                                          <p:spTgt spid="412712"/>
                                        </p:tgtEl>
                                      </p:cBhvr>
                                    </p:animEffect>
                                  </p:childTnLst>
                                </p:cTn>
                              </p:par>
                              <p:par>
                                <p:cTn id="19" presetID="3" presetClass="entr" presetSubtype="10" fill="hold" nodeType="withEffect">
                                  <p:stCondLst>
                                    <p:cond delay="0"/>
                                  </p:stCondLst>
                                  <p:childTnLst>
                                    <p:set>
                                      <p:cBhvr>
                                        <p:cTn id="20" dur="1" fill="hold">
                                          <p:stCondLst>
                                            <p:cond delay="0"/>
                                          </p:stCondLst>
                                        </p:cTn>
                                        <p:tgtEl>
                                          <p:spTgt spid="412711"/>
                                        </p:tgtEl>
                                        <p:attrNameLst>
                                          <p:attrName>style.visibility</p:attrName>
                                        </p:attrNameLst>
                                      </p:cBhvr>
                                      <p:to>
                                        <p:strVal val="visible"/>
                                      </p:to>
                                    </p:set>
                                    <p:animEffect transition="in" filter="blinds(horizontal)">
                                      <p:cBhvr>
                                        <p:cTn id="21" dur="500"/>
                                        <p:tgtEl>
                                          <p:spTgt spid="412711"/>
                                        </p:tgtEl>
                                      </p:cBhvr>
                                    </p:animEffect>
                                  </p:childTnLst>
                                </p:cTn>
                              </p:par>
                              <p:par>
                                <p:cTn id="22" presetID="3" presetClass="entr" presetSubtype="10" fill="hold" nodeType="withEffect">
                                  <p:stCondLst>
                                    <p:cond delay="0"/>
                                  </p:stCondLst>
                                  <p:childTnLst>
                                    <p:set>
                                      <p:cBhvr>
                                        <p:cTn id="23" dur="1" fill="hold">
                                          <p:stCondLst>
                                            <p:cond delay="0"/>
                                          </p:stCondLst>
                                        </p:cTn>
                                        <p:tgtEl>
                                          <p:spTgt spid="412713"/>
                                        </p:tgtEl>
                                        <p:attrNameLst>
                                          <p:attrName>style.visibility</p:attrName>
                                        </p:attrNameLst>
                                      </p:cBhvr>
                                      <p:to>
                                        <p:strVal val="visible"/>
                                      </p:to>
                                    </p:set>
                                    <p:animEffect transition="in" filter="blinds(horizontal)">
                                      <p:cBhvr>
                                        <p:cTn id="24" dur="500"/>
                                        <p:tgtEl>
                                          <p:spTgt spid="41271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12715"/>
                                        </p:tgtEl>
                                        <p:attrNameLst>
                                          <p:attrName>style.visibility</p:attrName>
                                        </p:attrNameLst>
                                      </p:cBhvr>
                                      <p:to>
                                        <p:strVal val="visible"/>
                                      </p:to>
                                    </p:set>
                                    <p:animEffect transition="in" filter="blinds(horizontal)">
                                      <p:cBhvr>
                                        <p:cTn id="29" dur="500"/>
                                        <p:tgtEl>
                                          <p:spTgt spid="412715"/>
                                        </p:tgtEl>
                                      </p:cBhvr>
                                    </p:animEffect>
                                  </p:childTnLst>
                                </p:cTn>
                              </p:par>
                              <p:par>
                                <p:cTn id="30" presetID="3" presetClass="entr" presetSubtype="10" fill="hold" nodeType="withEffect">
                                  <p:stCondLst>
                                    <p:cond delay="0"/>
                                  </p:stCondLst>
                                  <p:childTnLst>
                                    <p:set>
                                      <p:cBhvr>
                                        <p:cTn id="31" dur="1" fill="hold">
                                          <p:stCondLst>
                                            <p:cond delay="0"/>
                                          </p:stCondLst>
                                        </p:cTn>
                                        <p:tgtEl>
                                          <p:spTgt spid="412716"/>
                                        </p:tgtEl>
                                        <p:attrNameLst>
                                          <p:attrName>style.visibility</p:attrName>
                                        </p:attrNameLst>
                                      </p:cBhvr>
                                      <p:to>
                                        <p:strVal val="visible"/>
                                      </p:to>
                                    </p:set>
                                    <p:animEffect transition="in" filter="blinds(horizontal)">
                                      <p:cBhvr>
                                        <p:cTn id="32" dur="500"/>
                                        <p:tgtEl>
                                          <p:spTgt spid="412716"/>
                                        </p:tgtEl>
                                      </p:cBhvr>
                                    </p:animEffect>
                                  </p:childTnLst>
                                </p:cTn>
                              </p:par>
                              <p:par>
                                <p:cTn id="33" presetID="3" presetClass="entr" presetSubtype="10" fill="hold" nodeType="withEffect">
                                  <p:stCondLst>
                                    <p:cond delay="0"/>
                                  </p:stCondLst>
                                  <p:childTnLst>
                                    <p:set>
                                      <p:cBhvr>
                                        <p:cTn id="34" dur="1" fill="hold">
                                          <p:stCondLst>
                                            <p:cond delay="0"/>
                                          </p:stCondLst>
                                        </p:cTn>
                                        <p:tgtEl>
                                          <p:spTgt spid="412717"/>
                                        </p:tgtEl>
                                        <p:attrNameLst>
                                          <p:attrName>style.visibility</p:attrName>
                                        </p:attrNameLst>
                                      </p:cBhvr>
                                      <p:to>
                                        <p:strVal val="visible"/>
                                      </p:to>
                                    </p:set>
                                    <p:animEffect transition="in" filter="blinds(horizontal)">
                                      <p:cBhvr>
                                        <p:cTn id="35" dur="500"/>
                                        <p:tgtEl>
                                          <p:spTgt spid="41271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12719"/>
                                        </p:tgtEl>
                                        <p:attrNameLst>
                                          <p:attrName>style.visibility</p:attrName>
                                        </p:attrNameLst>
                                      </p:cBhvr>
                                      <p:to>
                                        <p:strVal val="visible"/>
                                      </p:to>
                                    </p:set>
                                    <p:animEffect transition="in" filter="blinds(horizontal)">
                                      <p:cBhvr>
                                        <p:cTn id="40" dur="500"/>
                                        <p:tgtEl>
                                          <p:spTgt spid="412719"/>
                                        </p:tgtEl>
                                      </p:cBhvr>
                                    </p:animEffect>
                                  </p:childTnLst>
                                </p:cTn>
                              </p:par>
                              <p:par>
                                <p:cTn id="41" presetID="3" presetClass="entr" presetSubtype="10" fill="hold" nodeType="withEffect">
                                  <p:stCondLst>
                                    <p:cond delay="0"/>
                                  </p:stCondLst>
                                  <p:childTnLst>
                                    <p:set>
                                      <p:cBhvr>
                                        <p:cTn id="42" dur="1" fill="hold">
                                          <p:stCondLst>
                                            <p:cond delay="0"/>
                                          </p:stCondLst>
                                        </p:cTn>
                                        <p:tgtEl>
                                          <p:spTgt spid="412720"/>
                                        </p:tgtEl>
                                        <p:attrNameLst>
                                          <p:attrName>style.visibility</p:attrName>
                                        </p:attrNameLst>
                                      </p:cBhvr>
                                      <p:to>
                                        <p:strVal val="visible"/>
                                      </p:to>
                                    </p:set>
                                    <p:animEffect transition="in" filter="blinds(horizontal)">
                                      <p:cBhvr>
                                        <p:cTn id="43" dur="500"/>
                                        <p:tgtEl>
                                          <p:spTgt spid="412720"/>
                                        </p:tgtEl>
                                      </p:cBhvr>
                                    </p:animEffect>
                                  </p:childTnLst>
                                </p:cTn>
                              </p:par>
                              <p:par>
                                <p:cTn id="44" presetID="3" presetClass="entr" presetSubtype="10" fill="hold" nodeType="withEffect">
                                  <p:stCondLst>
                                    <p:cond delay="0"/>
                                  </p:stCondLst>
                                  <p:childTnLst>
                                    <p:set>
                                      <p:cBhvr>
                                        <p:cTn id="45" dur="1" fill="hold">
                                          <p:stCondLst>
                                            <p:cond delay="0"/>
                                          </p:stCondLst>
                                        </p:cTn>
                                        <p:tgtEl>
                                          <p:spTgt spid="412721"/>
                                        </p:tgtEl>
                                        <p:attrNameLst>
                                          <p:attrName>style.visibility</p:attrName>
                                        </p:attrNameLst>
                                      </p:cBhvr>
                                      <p:to>
                                        <p:strVal val="visible"/>
                                      </p:to>
                                    </p:set>
                                    <p:animEffect transition="in" filter="blinds(horizontal)">
                                      <p:cBhvr>
                                        <p:cTn id="46" dur="500"/>
                                        <p:tgtEl>
                                          <p:spTgt spid="41272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12727"/>
                                        </p:tgtEl>
                                        <p:attrNameLst>
                                          <p:attrName>style.visibility</p:attrName>
                                        </p:attrNameLst>
                                      </p:cBhvr>
                                      <p:to>
                                        <p:strVal val="visible"/>
                                      </p:to>
                                    </p:set>
                                    <p:anim calcmode="lin" valueType="num">
                                      <p:cBhvr additive="base">
                                        <p:cTn id="51" dur="500" fill="hold"/>
                                        <p:tgtEl>
                                          <p:spTgt spid="412727"/>
                                        </p:tgtEl>
                                        <p:attrNameLst>
                                          <p:attrName>ppt_x</p:attrName>
                                        </p:attrNameLst>
                                      </p:cBhvr>
                                      <p:tavLst>
                                        <p:tav tm="0">
                                          <p:val>
                                            <p:strVal val="#ppt_x"/>
                                          </p:val>
                                        </p:tav>
                                        <p:tav tm="100000">
                                          <p:val>
                                            <p:strVal val="#ppt_x"/>
                                          </p:val>
                                        </p:tav>
                                      </p:tavLst>
                                    </p:anim>
                                    <p:anim calcmode="lin" valueType="num">
                                      <p:cBhvr additive="base">
                                        <p:cTn id="52" dur="500" fill="hold"/>
                                        <p:tgtEl>
                                          <p:spTgt spid="4127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12729"/>
                                        </p:tgtEl>
                                        <p:attrNameLst>
                                          <p:attrName>style.visibility</p:attrName>
                                        </p:attrNameLst>
                                      </p:cBhvr>
                                      <p:to>
                                        <p:strVal val="visible"/>
                                      </p:to>
                                    </p:set>
                                    <p:anim calcmode="lin" valueType="num">
                                      <p:cBhvr additive="base">
                                        <p:cTn id="55" dur="500" fill="hold"/>
                                        <p:tgtEl>
                                          <p:spTgt spid="412729"/>
                                        </p:tgtEl>
                                        <p:attrNameLst>
                                          <p:attrName>ppt_x</p:attrName>
                                        </p:attrNameLst>
                                      </p:cBhvr>
                                      <p:tavLst>
                                        <p:tav tm="0">
                                          <p:val>
                                            <p:strVal val="#ppt_x"/>
                                          </p:val>
                                        </p:tav>
                                        <p:tav tm="100000">
                                          <p:val>
                                            <p:strVal val="#ppt_x"/>
                                          </p:val>
                                        </p:tav>
                                      </p:tavLst>
                                    </p:anim>
                                    <p:anim calcmode="lin" valueType="num">
                                      <p:cBhvr additive="base">
                                        <p:cTn id="56" dur="500" fill="hold"/>
                                        <p:tgtEl>
                                          <p:spTgt spid="41272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12722"/>
                                        </p:tgtEl>
                                        <p:attrNameLst>
                                          <p:attrName>style.visibility</p:attrName>
                                        </p:attrNameLst>
                                      </p:cBhvr>
                                      <p:to>
                                        <p:strVal val="visible"/>
                                      </p:to>
                                    </p:set>
                                    <p:anim calcmode="lin" valueType="num">
                                      <p:cBhvr additive="base">
                                        <p:cTn id="59" dur="500" fill="hold"/>
                                        <p:tgtEl>
                                          <p:spTgt spid="412722"/>
                                        </p:tgtEl>
                                        <p:attrNameLst>
                                          <p:attrName>ppt_x</p:attrName>
                                        </p:attrNameLst>
                                      </p:cBhvr>
                                      <p:tavLst>
                                        <p:tav tm="0">
                                          <p:val>
                                            <p:strVal val="#ppt_x"/>
                                          </p:val>
                                        </p:tav>
                                        <p:tav tm="100000">
                                          <p:val>
                                            <p:strVal val="#ppt_x"/>
                                          </p:val>
                                        </p:tav>
                                      </p:tavLst>
                                    </p:anim>
                                    <p:anim calcmode="lin" valueType="num">
                                      <p:cBhvr additive="base">
                                        <p:cTn id="60" dur="500" fill="hold"/>
                                        <p:tgtEl>
                                          <p:spTgt spid="41272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12724"/>
                                        </p:tgtEl>
                                        <p:attrNameLst>
                                          <p:attrName>style.visibility</p:attrName>
                                        </p:attrNameLst>
                                      </p:cBhvr>
                                      <p:to>
                                        <p:strVal val="visible"/>
                                      </p:to>
                                    </p:set>
                                    <p:anim calcmode="lin" valueType="num">
                                      <p:cBhvr additive="base">
                                        <p:cTn id="63" dur="500" fill="hold"/>
                                        <p:tgtEl>
                                          <p:spTgt spid="412724"/>
                                        </p:tgtEl>
                                        <p:attrNameLst>
                                          <p:attrName>ppt_x</p:attrName>
                                        </p:attrNameLst>
                                      </p:cBhvr>
                                      <p:tavLst>
                                        <p:tav tm="0">
                                          <p:val>
                                            <p:strVal val="#ppt_x"/>
                                          </p:val>
                                        </p:tav>
                                        <p:tav tm="100000">
                                          <p:val>
                                            <p:strVal val="#ppt_x"/>
                                          </p:val>
                                        </p:tav>
                                      </p:tavLst>
                                    </p:anim>
                                    <p:anim calcmode="lin" valueType="num">
                                      <p:cBhvr additive="base">
                                        <p:cTn id="64" dur="500" fill="hold"/>
                                        <p:tgtEl>
                                          <p:spTgt spid="41272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12723"/>
                                        </p:tgtEl>
                                        <p:attrNameLst>
                                          <p:attrName>style.visibility</p:attrName>
                                        </p:attrNameLst>
                                      </p:cBhvr>
                                      <p:to>
                                        <p:strVal val="visible"/>
                                      </p:to>
                                    </p:set>
                                    <p:anim calcmode="lin" valueType="num">
                                      <p:cBhvr additive="base">
                                        <p:cTn id="67" dur="500" fill="hold"/>
                                        <p:tgtEl>
                                          <p:spTgt spid="412723"/>
                                        </p:tgtEl>
                                        <p:attrNameLst>
                                          <p:attrName>ppt_x</p:attrName>
                                        </p:attrNameLst>
                                      </p:cBhvr>
                                      <p:tavLst>
                                        <p:tav tm="0">
                                          <p:val>
                                            <p:strVal val="#ppt_x"/>
                                          </p:val>
                                        </p:tav>
                                        <p:tav tm="100000">
                                          <p:val>
                                            <p:strVal val="#ppt_x"/>
                                          </p:val>
                                        </p:tav>
                                      </p:tavLst>
                                    </p:anim>
                                    <p:anim calcmode="lin" valueType="num">
                                      <p:cBhvr additive="base">
                                        <p:cTn id="68" dur="500" fill="hold"/>
                                        <p:tgtEl>
                                          <p:spTgt spid="41272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2725"/>
                                        </p:tgtEl>
                                        <p:attrNameLst>
                                          <p:attrName>style.visibility</p:attrName>
                                        </p:attrNameLst>
                                      </p:cBhvr>
                                      <p:to>
                                        <p:strVal val="visible"/>
                                      </p:to>
                                    </p:set>
                                    <p:anim calcmode="lin" valueType="num">
                                      <p:cBhvr additive="base">
                                        <p:cTn id="71" dur="500" fill="hold"/>
                                        <p:tgtEl>
                                          <p:spTgt spid="412725"/>
                                        </p:tgtEl>
                                        <p:attrNameLst>
                                          <p:attrName>ppt_x</p:attrName>
                                        </p:attrNameLst>
                                      </p:cBhvr>
                                      <p:tavLst>
                                        <p:tav tm="0">
                                          <p:val>
                                            <p:strVal val="#ppt_x"/>
                                          </p:val>
                                        </p:tav>
                                        <p:tav tm="100000">
                                          <p:val>
                                            <p:strVal val="#ppt_x"/>
                                          </p:val>
                                        </p:tav>
                                      </p:tavLst>
                                    </p:anim>
                                    <p:anim calcmode="lin" valueType="num">
                                      <p:cBhvr additive="base">
                                        <p:cTn id="72" dur="500" fill="hold"/>
                                        <p:tgtEl>
                                          <p:spTgt spid="41272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12728"/>
                                        </p:tgtEl>
                                        <p:attrNameLst>
                                          <p:attrName>style.visibility</p:attrName>
                                        </p:attrNameLst>
                                      </p:cBhvr>
                                      <p:to>
                                        <p:strVal val="visible"/>
                                      </p:to>
                                    </p:set>
                                    <p:anim calcmode="lin" valueType="num">
                                      <p:cBhvr additive="base">
                                        <p:cTn id="75" dur="500" fill="hold"/>
                                        <p:tgtEl>
                                          <p:spTgt spid="412728"/>
                                        </p:tgtEl>
                                        <p:attrNameLst>
                                          <p:attrName>ppt_x</p:attrName>
                                        </p:attrNameLst>
                                      </p:cBhvr>
                                      <p:tavLst>
                                        <p:tav tm="0">
                                          <p:val>
                                            <p:strVal val="#ppt_x"/>
                                          </p:val>
                                        </p:tav>
                                        <p:tav tm="100000">
                                          <p:val>
                                            <p:strVal val="#ppt_x"/>
                                          </p:val>
                                        </p:tav>
                                      </p:tavLst>
                                    </p:anim>
                                    <p:anim calcmode="lin" valueType="num">
                                      <p:cBhvr additive="base">
                                        <p:cTn id="76" dur="500" fill="hold"/>
                                        <p:tgtEl>
                                          <p:spTgt spid="41272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12726"/>
                                        </p:tgtEl>
                                        <p:attrNameLst>
                                          <p:attrName>style.visibility</p:attrName>
                                        </p:attrNameLst>
                                      </p:cBhvr>
                                      <p:to>
                                        <p:strVal val="visible"/>
                                      </p:to>
                                    </p:set>
                                    <p:anim calcmode="lin" valueType="num">
                                      <p:cBhvr additive="base">
                                        <p:cTn id="79" dur="500" fill="hold"/>
                                        <p:tgtEl>
                                          <p:spTgt spid="412726"/>
                                        </p:tgtEl>
                                        <p:attrNameLst>
                                          <p:attrName>ppt_x</p:attrName>
                                        </p:attrNameLst>
                                      </p:cBhvr>
                                      <p:tavLst>
                                        <p:tav tm="0">
                                          <p:val>
                                            <p:strVal val="#ppt_x"/>
                                          </p:val>
                                        </p:tav>
                                        <p:tav tm="100000">
                                          <p:val>
                                            <p:strVal val="#ppt_x"/>
                                          </p:val>
                                        </p:tav>
                                      </p:tavLst>
                                    </p:anim>
                                    <p:anim calcmode="lin" valueType="num">
                                      <p:cBhvr additive="base">
                                        <p:cTn id="80" dur="500" fill="hold"/>
                                        <p:tgtEl>
                                          <p:spTgt spid="4127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727" grpId="0"/>
      <p:bldP spid="412728" grpId="0"/>
      <p:bldP spid="412729"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78850" name="Object 2"/>
          <p:cNvGraphicFramePr>
            <a:graphicFrameLocks noChangeAspect="1"/>
          </p:cNvGraphicFramePr>
          <p:nvPr/>
        </p:nvGraphicFramePr>
        <p:xfrm>
          <a:off x="546735" y="1583690"/>
          <a:ext cx="3163888" cy="793750"/>
        </p:xfrm>
        <a:graphic>
          <a:graphicData uri="http://schemas.openxmlformats.org/presentationml/2006/ole">
            <mc:AlternateContent xmlns:mc="http://schemas.openxmlformats.org/markup-compatibility/2006">
              <mc:Choice xmlns:v="urn:schemas-microsoft-com:vml" Requires="v">
                <p:oleObj r:id="rId3" imgW="1726565" imgH="444500" progId="Equation.3">
                  <p:embed/>
                </p:oleObj>
              </mc:Choice>
              <mc:Fallback>
                <p:oleObj r:id="rId3" imgW="1726565" imgH="444500" progId="Equation.3">
                  <p:embed/>
                  <p:pic>
                    <p:nvPicPr>
                      <p:cNvPr id="0" name="图片 3505"/>
                      <p:cNvPicPr/>
                      <p:nvPr/>
                    </p:nvPicPr>
                    <p:blipFill>
                      <a:blip r:embed="rId4"/>
                      <a:stretch>
                        <a:fillRect/>
                      </a:stretch>
                    </p:blipFill>
                    <p:spPr>
                      <a:xfrm>
                        <a:off x="546735" y="1583690"/>
                        <a:ext cx="3163888" cy="793750"/>
                      </a:xfrm>
                      <a:prstGeom prst="rect">
                        <a:avLst/>
                      </a:prstGeom>
                      <a:noFill/>
                      <a:ln w="38100">
                        <a:noFill/>
                        <a:miter/>
                      </a:ln>
                    </p:spPr>
                  </p:pic>
                </p:oleObj>
              </mc:Fallback>
            </mc:AlternateContent>
          </a:graphicData>
        </a:graphic>
      </p:graphicFrame>
      <p:graphicFrame>
        <p:nvGraphicFramePr>
          <p:cNvPr id="78851" name="Object 3"/>
          <p:cNvGraphicFramePr>
            <a:graphicFrameLocks noChangeAspect="1"/>
          </p:cNvGraphicFramePr>
          <p:nvPr/>
        </p:nvGraphicFramePr>
        <p:xfrm>
          <a:off x="546735" y="3780790"/>
          <a:ext cx="4191000" cy="803275"/>
        </p:xfrm>
        <a:graphic>
          <a:graphicData uri="http://schemas.openxmlformats.org/presentationml/2006/ole">
            <mc:AlternateContent xmlns:mc="http://schemas.openxmlformats.org/markup-compatibility/2006">
              <mc:Choice xmlns:v="urn:schemas-microsoft-com:vml" Requires="v">
                <p:oleObj r:id="rId5" imgW="2260600" imgH="444500" progId="Equation.3">
                  <p:embed/>
                </p:oleObj>
              </mc:Choice>
              <mc:Fallback>
                <p:oleObj r:id="rId5" imgW="2260600" imgH="444500" progId="Equation.3">
                  <p:embed/>
                  <p:pic>
                    <p:nvPicPr>
                      <p:cNvPr id="0" name="图片 3506"/>
                      <p:cNvPicPr/>
                      <p:nvPr/>
                    </p:nvPicPr>
                    <p:blipFill>
                      <a:blip r:embed="rId6"/>
                      <a:stretch>
                        <a:fillRect/>
                      </a:stretch>
                    </p:blipFill>
                    <p:spPr>
                      <a:xfrm>
                        <a:off x="546735" y="3780790"/>
                        <a:ext cx="4191000" cy="803275"/>
                      </a:xfrm>
                      <a:prstGeom prst="rect">
                        <a:avLst/>
                      </a:prstGeom>
                      <a:noFill/>
                      <a:ln w="38100">
                        <a:noFill/>
                        <a:miter/>
                      </a:ln>
                    </p:spPr>
                  </p:pic>
                </p:oleObj>
              </mc:Fallback>
            </mc:AlternateContent>
          </a:graphicData>
        </a:graphic>
      </p:graphicFrame>
      <p:graphicFrame>
        <p:nvGraphicFramePr>
          <p:cNvPr id="78852" name="Object 4"/>
          <p:cNvGraphicFramePr>
            <a:graphicFrameLocks noChangeAspect="1"/>
          </p:cNvGraphicFramePr>
          <p:nvPr/>
        </p:nvGraphicFramePr>
        <p:xfrm>
          <a:off x="4478973" y="1990090"/>
          <a:ext cx="1782762" cy="1905000"/>
        </p:xfrm>
        <a:graphic>
          <a:graphicData uri="http://schemas.openxmlformats.org/presentationml/2006/ole">
            <mc:AlternateContent xmlns:mc="http://schemas.openxmlformats.org/markup-compatibility/2006">
              <mc:Choice xmlns:v="urn:schemas-microsoft-com:vml" Requires="v">
                <p:oleObj r:id="rId7" imgW="1943100" imgH="2076450" progId="PBrush">
                  <p:embed/>
                </p:oleObj>
              </mc:Choice>
              <mc:Fallback>
                <p:oleObj r:id="rId7" imgW="1943100" imgH="2076450" progId="PBrush">
                  <p:embed/>
                  <p:pic>
                    <p:nvPicPr>
                      <p:cNvPr id="0" name="图片 3507"/>
                      <p:cNvPicPr/>
                      <p:nvPr/>
                    </p:nvPicPr>
                    <p:blipFill>
                      <a:blip r:embed="rId8">
                        <a:clrChange>
                          <a:clrFrom>
                            <a:srgbClr val="FFFFFF"/>
                          </a:clrFrom>
                          <a:clrTo>
                            <a:srgbClr val="FFFFFF">
                              <a:alpha val="0"/>
                            </a:srgbClr>
                          </a:clrTo>
                        </a:clrChange>
                      </a:blip>
                      <a:stretch>
                        <a:fillRect/>
                      </a:stretch>
                    </p:blipFill>
                    <p:spPr>
                      <a:xfrm>
                        <a:off x="4478973" y="1990090"/>
                        <a:ext cx="1782762" cy="1905000"/>
                      </a:xfrm>
                      <a:prstGeom prst="rect">
                        <a:avLst/>
                      </a:prstGeom>
                      <a:noFill/>
                      <a:ln w="38100">
                        <a:noFill/>
                        <a:miter/>
                      </a:ln>
                    </p:spPr>
                  </p:pic>
                </p:oleObj>
              </mc:Fallback>
            </mc:AlternateContent>
          </a:graphicData>
        </a:graphic>
      </p:graphicFrame>
      <p:graphicFrame>
        <p:nvGraphicFramePr>
          <p:cNvPr id="78853" name="Object 5"/>
          <p:cNvGraphicFramePr>
            <a:graphicFrameLocks noChangeAspect="1"/>
          </p:cNvGraphicFramePr>
          <p:nvPr/>
        </p:nvGraphicFramePr>
        <p:xfrm>
          <a:off x="4432935" y="4507865"/>
          <a:ext cx="2095500" cy="1520825"/>
        </p:xfrm>
        <a:graphic>
          <a:graphicData uri="http://schemas.openxmlformats.org/presentationml/2006/ole">
            <mc:AlternateContent xmlns:mc="http://schemas.openxmlformats.org/markup-compatibility/2006">
              <mc:Choice xmlns:v="urn:schemas-microsoft-com:vml" Requires="v">
                <p:oleObj r:id="rId9" imgW="2324100" imgH="1685925" progId="PBrush">
                  <p:embed/>
                </p:oleObj>
              </mc:Choice>
              <mc:Fallback>
                <p:oleObj r:id="rId9" imgW="2324100" imgH="1685925" progId="PBrush">
                  <p:embed/>
                  <p:pic>
                    <p:nvPicPr>
                      <p:cNvPr id="0" name="图片 3509"/>
                      <p:cNvPicPr/>
                      <p:nvPr/>
                    </p:nvPicPr>
                    <p:blipFill>
                      <a:blip r:embed="rId10">
                        <a:clrChange>
                          <a:clrFrom>
                            <a:srgbClr val="FFFFFF"/>
                          </a:clrFrom>
                          <a:clrTo>
                            <a:srgbClr val="FFFFFF">
                              <a:alpha val="0"/>
                            </a:srgbClr>
                          </a:clrTo>
                        </a:clrChange>
                      </a:blip>
                      <a:stretch>
                        <a:fillRect/>
                      </a:stretch>
                    </p:blipFill>
                    <p:spPr>
                      <a:xfrm>
                        <a:off x="4432935" y="4507865"/>
                        <a:ext cx="2095500" cy="1520825"/>
                      </a:xfrm>
                      <a:prstGeom prst="rect">
                        <a:avLst/>
                      </a:prstGeom>
                      <a:noFill/>
                      <a:ln w="38100">
                        <a:noFill/>
                        <a:miter/>
                      </a:ln>
                    </p:spPr>
                  </p:pic>
                </p:oleObj>
              </mc:Fallback>
            </mc:AlternateContent>
          </a:graphicData>
        </a:graphic>
      </p:graphicFrame>
      <p:graphicFrame>
        <p:nvGraphicFramePr>
          <p:cNvPr id="78854" name="Object 6"/>
          <p:cNvGraphicFramePr>
            <a:graphicFrameLocks noChangeAspect="1"/>
          </p:cNvGraphicFramePr>
          <p:nvPr/>
        </p:nvGraphicFramePr>
        <p:xfrm>
          <a:off x="6680835" y="4301490"/>
          <a:ext cx="2095500" cy="1735138"/>
        </p:xfrm>
        <a:graphic>
          <a:graphicData uri="http://schemas.openxmlformats.org/presentationml/2006/ole">
            <mc:AlternateContent xmlns:mc="http://schemas.openxmlformats.org/markup-compatibility/2006">
              <mc:Choice xmlns:v="urn:schemas-microsoft-com:vml" Requires="v">
                <p:oleObj r:id="rId11" imgW="2324100" imgH="1924050" progId="PBrush">
                  <p:embed/>
                </p:oleObj>
              </mc:Choice>
              <mc:Fallback>
                <p:oleObj r:id="rId11" imgW="2324100" imgH="1924050" progId="PBrush">
                  <p:embed/>
                  <p:pic>
                    <p:nvPicPr>
                      <p:cNvPr id="0" name="图片 3508"/>
                      <p:cNvPicPr/>
                      <p:nvPr/>
                    </p:nvPicPr>
                    <p:blipFill>
                      <a:blip r:embed="rId12">
                        <a:clrChange>
                          <a:clrFrom>
                            <a:srgbClr val="FFFFFF"/>
                          </a:clrFrom>
                          <a:clrTo>
                            <a:srgbClr val="FFFFFF">
                              <a:alpha val="0"/>
                            </a:srgbClr>
                          </a:clrTo>
                        </a:clrChange>
                      </a:blip>
                      <a:stretch>
                        <a:fillRect/>
                      </a:stretch>
                    </p:blipFill>
                    <p:spPr>
                      <a:xfrm>
                        <a:off x="6680835" y="4301490"/>
                        <a:ext cx="2095500" cy="1735138"/>
                      </a:xfrm>
                      <a:prstGeom prst="rect">
                        <a:avLst/>
                      </a:prstGeom>
                      <a:noFill/>
                      <a:ln w="38100">
                        <a:noFill/>
                        <a:miter/>
                      </a:ln>
                    </p:spPr>
                  </p:pic>
                </p:oleObj>
              </mc:Fallback>
            </mc:AlternateContent>
          </a:graphicData>
        </a:graphic>
      </p:graphicFrame>
      <p:graphicFrame>
        <p:nvGraphicFramePr>
          <p:cNvPr id="78855" name="Object 7"/>
          <p:cNvGraphicFramePr>
            <a:graphicFrameLocks noChangeAspect="1"/>
          </p:cNvGraphicFramePr>
          <p:nvPr/>
        </p:nvGraphicFramePr>
        <p:xfrm>
          <a:off x="6471285" y="1990090"/>
          <a:ext cx="2305050" cy="1905000"/>
        </p:xfrm>
        <a:graphic>
          <a:graphicData uri="http://schemas.openxmlformats.org/presentationml/2006/ole">
            <mc:AlternateContent xmlns:mc="http://schemas.openxmlformats.org/markup-compatibility/2006">
              <mc:Choice xmlns:v="urn:schemas-microsoft-com:vml" Requires="v">
                <p:oleObj r:id="rId13" imgW="2305050" imgH="1905000" progId="PBrush">
                  <p:embed/>
                </p:oleObj>
              </mc:Choice>
              <mc:Fallback>
                <p:oleObj r:id="rId13" imgW="2305050" imgH="1905000" progId="PBrush">
                  <p:embed/>
                  <p:pic>
                    <p:nvPicPr>
                      <p:cNvPr id="0" name="图片 3510"/>
                      <p:cNvPicPr/>
                      <p:nvPr/>
                    </p:nvPicPr>
                    <p:blipFill>
                      <a:blip r:embed="rId14">
                        <a:clrChange>
                          <a:clrFrom>
                            <a:srgbClr val="FFFFFF"/>
                          </a:clrFrom>
                          <a:clrTo>
                            <a:srgbClr val="FFFFFF">
                              <a:alpha val="0"/>
                            </a:srgbClr>
                          </a:clrTo>
                        </a:clrChange>
                      </a:blip>
                      <a:stretch>
                        <a:fillRect/>
                      </a:stretch>
                    </p:blipFill>
                    <p:spPr>
                      <a:xfrm>
                        <a:off x="6471285" y="1990090"/>
                        <a:ext cx="2305050" cy="1905000"/>
                      </a:xfrm>
                      <a:prstGeom prst="rect">
                        <a:avLst/>
                      </a:prstGeom>
                      <a:noFill/>
                      <a:ln w="38100">
                        <a:noFill/>
                        <a:miter/>
                      </a:ln>
                    </p:spPr>
                  </p:pic>
                </p:oleObj>
              </mc:Fallback>
            </mc:AlternateContent>
          </a:graphicData>
        </a:graphic>
      </p:graphicFrame>
      <p:graphicFrame>
        <p:nvGraphicFramePr>
          <p:cNvPr id="78856" name="Object 8"/>
          <p:cNvGraphicFramePr>
            <a:graphicFrameLocks noChangeAspect="1"/>
          </p:cNvGraphicFramePr>
          <p:nvPr/>
        </p:nvGraphicFramePr>
        <p:xfrm>
          <a:off x="6458585" y="2205990"/>
          <a:ext cx="1857375" cy="904875"/>
        </p:xfrm>
        <a:graphic>
          <a:graphicData uri="http://schemas.openxmlformats.org/presentationml/2006/ole">
            <mc:AlternateContent xmlns:mc="http://schemas.openxmlformats.org/markup-compatibility/2006">
              <mc:Choice xmlns:v="urn:schemas-microsoft-com:vml" Requires="v">
                <p:oleObj r:id="rId15" imgW="1857375" imgH="904875" progId="PBrush">
                  <p:embed/>
                </p:oleObj>
              </mc:Choice>
              <mc:Fallback>
                <p:oleObj r:id="rId15" imgW="1857375" imgH="904875" progId="PBrush">
                  <p:embed/>
                  <p:pic>
                    <p:nvPicPr>
                      <p:cNvPr id="0" name="图片 3511"/>
                      <p:cNvPicPr/>
                      <p:nvPr/>
                    </p:nvPicPr>
                    <p:blipFill>
                      <a:blip r:embed="rId16">
                        <a:clrChange>
                          <a:clrFrom>
                            <a:srgbClr val="FFFFFF"/>
                          </a:clrFrom>
                          <a:clrTo>
                            <a:srgbClr val="FFFFFF">
                              <a:alpha val="0"/>
                            </a:srgbClr>
                          </a:clrTo>
                        </a:clrChange>
                      </a:blip>
                      <a:stretch>
                        <a:fillRect/>
                      </a:stretch>
                    </p:blipFill>
                    <p:spPr>
                      <a:xfrm>
                        <a:off x="6458585" y="2205990"/>
                        <a:ext cx="1857375" cy="904875"/>
                      </a:xfrm>
                      <a:prstGeom prst="rect">
                        <a:avLst/>
                      </a:prstGeom>
                      <a:noFill/>
                      <a:ln w="38100">
                        <a:noFill/>
                        <a:miter/>
                      </a:ln>
                    </p:spPr>
                  </p:pic>
                </p:oleObj>
              </mc:Fallback>
            </mc:AlternateContent>
          </a:graphicData>
        </a:graphic>
      </p:graphicFrame>
      <p:graphicFrame>
        <p:nvGraphicFramePr>
          <p:cNvPr id="78857" name="Object 9"/>
          <p:cNvGraphicFramePr>
            <a:graphicFrameLocks noChangeAspect="1"/>
          </p:cNvGraphicFramePr>
          <p:nvPr/>
        </p:nvGraphicFramePr>
        <p:xfrm>
          <a:off x="6547485" y="2345690"/>
          <a:ext cx="333375" cy="171450"/>
        </p:xfrm>
        <a:graphic>
          <a:graphicData uri="http://schemas.openxmlformats.org/presentationml/2006/ole">
            <mc:AlternateContent xmlns:mc="http://schemas.openxmlformats.org/markup-compatibility/2006">
              <mc:Choice xmlns:v="urn:schemas-microsoft-com:vml" Requires="v">
                <p:oleObj r:id="rId17" imgW="333375" imgH="171450" progId="PBrush">
                  <p:embed/>
                </p:oleObj>
              </mc:Choice>
              <mc:Fallback>
                <p:oleObj r:id="rId17" imgW="333375" imgH="171450" progId="PBrush">
                  <p:embed/>
                  <p:pic>
                    <p:nvPicPr>
                      <p:cNvPr id="0" name="图片 3514"/>
                      <p:cNvPicPr/>
                      <p:nvPr/>
                    </p:nvPicPr>
                    <p:blipFill>
                      <a:blip r:embed="rId18">
                        <a:clrChange>
                          <a:clrFrom>
                            <a:srgbClr val="FFFFFF"/>
                          </a:clrFrom>
                          <a:clrTo>
                            <a:srgbClr val="FFFFFF">
                              <a:alpha val="0"/>
                            </a:srgbClr>
                          </a:clrTo>
                        </a:clrChange>
                      </a:blip>
                      <a:stretch>
                        <a:fillRect/>
                      </a:stretch>
                    </p:blipFill>
                    <p:spPr>
                      <a:xfrm>
                        <a:off x="6547485" y="2345690"/>
                        <a:ext cx="333375" cy="171450"/>
                      </a:xfrm>
                      <a:prstGeom prst="rect">
                        <a:avLst/>
                      </a:prstGeom>
                      <a:noFill/>
                      <a:ln w="38100">
                        <a:noFill/>
                        <a:miter/>
                      </a:ln>
                    </p:spPr>
                  </p:pic>
                </p:oleObj>
              </mc:Fallback>
            </mc:AlternateContent>
          </a:graphicData>
        </a:graphic>
      </p:graphicFrame>
      <p:graphicFrame>
        <p:nvGraphicFramePr>
          <p:cNvPr id="78858" name="Object 10"/>
          <p:cNvGraphicFramePr>
            <a:graphicFrameLocks noChangeAspect="1"/>
          </p:cNvGraphicFramePr>
          <p:nvPr/>
        </p:nvGraphicFramePr>
        <p:xfrm>
          <a:off x="7020560" y="1990090"/>
          <a:ext cx="600075" cy="257175"/>
        </p:xfrm>
        <a:graphic>
          <a:graphicData uri="http://schemas.openxmlformats.org/presentationml/2006/ole">
            <mc:AlternateContent xmlns:mc="http://schemas.openxmlformats.org/markup-compatibility/2006">
              <mc:Choice xmlns:v="urn:schemas-microsoft-com:vml" Requires="v">
                <p:oleObj r:id="rId19" imgW="600075" imgH="257175" progId="PBrush">
                  <p:embed/>
                </p:oleObj>
              </mc:Choice>
              <mc:Fallback>
                <p:oleObj r:id="rId19" imgW="600075" imgH="257175" progId="PBrush">
                  <p:embed/>
                  <p:pic>
                    <p:nvPicPr>
                      <p:cNvPr id="0" name="图片 3522"/>
                      <p:cNvPicPr/>
                      <p:nvPr/>
                    </p:nvPicPr>
                    <p:blipFill>
                      <a:blip r:embed="rId20">
                        <a:clrChange>
                          <a:clrFrom>
                            <a:srgbClr val="FFFFFF"/>
                          </a:clrFrom>
                          <a:clrTo>
                            <a:srgbClr val="FFFFFF">
                              <a:alpha val="0"/>
                            </a:srgbClr>
                          </a:clrTo>
                        </a:clrChange>
                      </a:blip>
                      <a:stretch>
                        <a:fillRect/>
                      </a:stretch>
                    </p:blipFill>
                    <p:spPr>
                      <a:xfrm>
                        <a:off x="7020560" y="1990090"/>
                        <a:ext cx="600075" cy="257175"/>
                      </a:xfrm>
                      <a:prstGeom prst="rect">
                        <a:avLst/>
                      </a:prstGeom>
                      <a:noFill/>
                      <a:ln w="38100">
                        <a:noFill/>
                        <a:miter/>
                      </a:ln>
                    </p:spPr>
                  </p:pic>
                </p:oleObj>
              </mc:Fallback>
            </mc:AlternateContent>
          </a:graphicData>
        </a:graphic>
      </p:graphicFrame>
      <p:graphicFrame>
        <p:nvGraphicFramePr>
          <p:cNvPr id="78859" name="Object 11"/>
          <p:cNvGraphicFramePr>
            <a:graphicFrameLocks noChangeAspect="1"/>
          </p:cNvGraphicFramePr>
          <p:nvPr/>
        </p:nvGraphicFramePr>
        <p:xfrm>
          <a:off x="8261985" y="2904490"/>
          <a:ext cx="409575" cy="142875"/>
        </p:xfrm>
        <a:graphic>
          <a:graphicData uri="http://schemas.openxmlformats.org/presentationml/2006/ole">
            <mc:AlternateContent xmlns:mc="http://schemas.openxmlformats.org/markup-compatibility/2006">
              <mc:Choice xmlns:v="urn:schemas-microsoft-com:vml" Requires="v">
                <p:oleObj r:id="rId21" imgW="409575" imgH="142875" progId="PBrush">
                  <p:embed/>
                </p:oleObj>
              </mc:Choice>
              <mc:Fallback>
                <p:oleObj r:id="rId21" imgW="409575" imgH="142875" progId="PBrush">
                  <p:embed/>
                  <p:pic>
                    <p:nvPicPr>
                      <p:cNvPr id="0" name="图片 3518"/>
                      <p:cNvPicPr/>
                      <p:nvPr/>
                    </p:nvPicPr>
                    <p:blipFill>
                      <a:blip r:embed="rId22">
                        <a:clrChange>
                          <a:clrFrom>
                            <a:srgbClr val="FFFFFF"/>
                          </a:clrFrom>
                          <a:clrTo>
                            <a:srgbClr val="FFFFFF">
                              <a:alpha val="0"/>
                            </a:srgbClr>
                          </a:clrTo>
                        </a:clrChange>
                      </a:blip>
                      <a:stretch>
                        <a:fillRect/>
                      </a:stretch>
                    </p:blipFill>
                    <p:spPr>
                      <a:xfrm>
                        <a:off x="8261985" y="2904490"/>
                        <a:ext cx="409575" cy="142875"/>
                      </a:xfrm>
                      <a:prstGeom prst="rect">
                        <a:avLst/>
                      </a:prstGeom>
                      <a:noFill/>
                      <a:ln w="38100">
                        <a:noFill/>
                        <a:miter/>
                      </a:ln>
                    </p:spPr>
                  </p:pic>
                </p:oleObj>
              </mc:Fallback>
            </mc:AlternateContent>
          </a:graphicData>
        </a:graphic>
      </p:graphicFrame>
      <p:graphicFrame>
        <p:nvGraphicFramePr>
          <p:cNvPr id="78860" name="Object 12"/>
          <p:cNvGraphicFramePr>
            <a:graphicFrameLocks noChangeAspect="1"/>
          </p:cNvGraphicFramePr>
          <p:nvPr/>
        </p:nvGraphicFramePr>
        <p:xfrm>
          <a:off x="6517323" y="2709228"/>
          <a:ext cx="1781175" cy="914400"/>
        </p:xfrm>
        <a:graphic>
          <a:graphicData uri="http://schemas.openxmlformats.org/presentationml/2006/ole">
            <mc:AlternateContent xmlns:mc="http://schemas.openxmlformats.org/markup-compatibility/2006">
              <mc:Choice xmlns:v="urn:schemas-microsoft-com:vml" Requires="v">
                <p:oleObj r:id="rId23" imgW="1781175" imgH="914400" progId="PBrush">
                  <p:embed/>
                </p:oleObj>
              </mc:Choice>
              <mc:Fallback>
                <p:oleObj r:id="rId23" imgW="1781175" imgH="914400" progId="PBrush">
                  <p:embed/>
                  <p:pic>
                    <p:nvPicPr>
                      <p:cNvPr id="0" name="图片 3523"/>
                      <p:cNvPicPr/>
                      <p:nvPr/>
                    </p:nvPicPr>
                    <p:blipFill>
                      <a:blip r:embed="rId24">
                        <a:clrChange>
                          <a:clrFrom>
                            <a:srgbClr val="FFFFFF"/>
                          </a:clrFrom>
                          <a:clrTo>
                            <a:srgbClr val="FFFFFF">
                              <a:alpha val="0"/>
                            </a:srgbClr>
                          </a:clrTo>
                        </a:clrChange>
                      </a:blip>
                      <a:stretch>
                        <a:fillRect/>
                      </a:stretch>
                    </p:blipFill>
                    <p:spPr>
                      <a:xfrm>
                        <a:off x="6517323" y="2709228"/>
                        <a:ext cx="1781175" cy="914400"/>
                      </a:xfrm>
                      <a:prstGeom prst="rect">
                        <a:avLst/>
                      </a:prstGeom>
                      <a:noFill/>
                      <a:ln w="38100">
                        <a:noFill/>
                        <a:miter/>
                      </a:ln>
                    </p:spPr>
                  </p:pic>
                </p:oleObj>
              </mc:Fallback>
            </mc:AlternateContent>
          </a:graphicData>
        </a:graphic>
      </p:graphicFrame>
      <p:graphicFrame>
        <p:nvGraphicFramePr>
          <p:cNvPr id="78861" name="Object 13"/>
          <p:cNvGraphicFramePr>
            <a:graphicFrameLocks noChangeAspect="1"/>
          </p:cNvGraphicFramePr>
          <p:nvPr/>
        </p:nvGraphicFramePr>
        <p:xfrm>
          <a:off x="6585585" y="3361690"/>
          <a:ext cx="333375" cy="171450"/>
        </p:xfrm>
        <a:graphic>
          <a:graphicData uri="http://schemas.openxmlformats.org/presentationml/2006/ole">
            <mc:AlternateContent xmlns:mc="http://schemas.openxmlformats.org/markup-compatibility/2006">
              <mc:Choice xmlns:v="urn:schemas-microsoft-com:vml" Requires="v">
                <p:oleObj r:id="rId25" imgW="333375" imgH="171450" progId="PBrush">
                  <p:embed/>
                </p:oleObj>
              </mc:Choice>
              <mc:Fallback>
                <p:oleObj r:id="rId25" imgW="333375" imgH="171450" progId="PBrush">
                  <p:embed/>
                  <p:pic>
                    <p:nvPicPr>
                      <p:cNvPr id="0" name="图片 3524"/>
                      <p:cNvPicPr/>
                      <p:nvPr/>
                    </p:nvPicPr>
                    <p:blipFill>
                      <a:blip r:embed="rId18">
                        <a:clrChange>
                          <a:clrFrom>
                            <a:srgbClr val="FFFFFF"/>
                          </a:clrFrom>
                          <a:clrTo>
                            <a:srgbClr val="FFFFFF">
                              <a:alpha val="0"/>
                            </a:srgbClr>
                          </a:clrTo>
                        </a:clrChange>
                      </a:blip>
                      <a:stretch>
                        <a:fillRect/>
                      </a:stretch>
                    </p:blipFill>
                    <p:spPr>
                      <a:xfrm>
                        <a:off x="6585585" y="3361690"/>
                        <a:ext cx="333375" cy="171450"/>
                      </a:xfrm>
                      <a:prstGeom prst="rect">
                        <a:avLst/>
                      </a:prstGeom>
                      <a:noFill/>
                      <a:ln w="38100">
                        <a:noFill/>
                        <a:miter/>
                      </a:ln>
                    </p:spPr>
                  </p:pic>
                </p:oleObj>
              </mc:Fallback>
            </mc:AlternateContent>
          </a:graphicData>
        </a:graphic>
      </p:graphicFrame>
      <p:graphicFrame>
        <p:nvGraphicFramePr>
          <p:cNvPr id="78862" name="Object 14"/>
          <p:cNvGraphicFramePr>
            <a:graphicFrameLocks noChangeAspect="1"/>
          </p:cNvGraphicFramePr>
          <p:nvPr/>
        </p:nvGraphicFramePr>
        <p:xfrm>
          <a:off x="7236460" y="3356928"/>
          <a:ext cx="590550" cy="247650"/>
        </p:xfrm>
        <a:graphic>
          <a:graphicData uri="http://schemas.openxmlformats.org/presentationml/2006/ole">
            <mc:AlternateContent xmlns:mc="http://schemas.openxmlformats.org/markup-compatibility/2006">
              <mc:Choice xmlns:v="urn:schemas-microsoft-com:vml" Requires="v">
                <p:oleObj r:id="rId26" imgW="590550" imgH="247650" progId="PBrush">
                  <p:embed/>
                </p:oleObj>
              </mc:Choice>
              <mc:Fallback>
                <p:oleObj r:id="rId26" imgW="590550" imgH="247650" progId="PBrush">
                  <p:embed/>
                  <p:pic>
                    <p:nvPicPr>
                      <p:cNvPr id="0" name="图片 3515"/>
                      <p:cNvPicPr/>
                      <p:nvPr/>
                    </p:nvPicPr>
                    <p:blipFill>
                      <a:blip r:embed="rId27">
                        <a:clrChange>
                          <a:clrFrom>
                            <a:srgbClr val="FFFFFF"/>
                          </a:clrFrom>
                          <a:clrTo>
                            <a:srgbClr val="FFFFFF">
                              <a:alpha val="0"/>
                            </a:srgbClr>
                          </a:clrTo>
                        </a:clrChange>
                      </a:blip>
                      <a:stretch>
                        <a:fillRect/>
                      </a:stretch>
                    </p:blipFill>
                    <p:spPr>
                      <a:xfrm>
                        <a:off x="7236460" y="3356928"/>
                        <a:ext cx="590550" cy="247650"/>
                      </a:xfrm>
                      <a:prstGeom prst="rect">
                        <a:avLst/>
                      </a:prstGeom>
                      <a:noFill/>
                      <a:ln w="38100">
                        <a:noFill/>
                        <a:miter/>
                      </a:ln>
                    </p:spPr>
                  </p:pic>
                </p:oleObj>
              </mc:Fallback>
            </mc:AlternateContent>
          </a:graphicData>
        </a:graphic>
      </p:graphicFrame>
      <p:graphicFrame>
        <p:nvGraphicFramePr>
          <p:cNvPr id="78863" name="Object 15"/>
          <p:cNvGraphicFramePr>
            <a:graphicFrameLocks noChangeAspect="1"/>
          </p:cNvGraphicFramePr>
          <p:nvPr/>
        </p:nvGraphicFramePr>
        <p:xfrm>
          <a:off x="1232535" y="2447290"/>
          <a:ext cx="2252663" cy="373063"/>
        </p:xfrm>
        <a:graphic>
          <a:graphicData uri="http://schemas.openxmlformats.org/presentationml/2006/ole">
            <mc:AlternateContent xmlns:mc="http://schemas.openxmlformats.org/markup-compatibility/2006">
              <mc:Choice xmlns:v="urn:schemas-microsoft-com:vml" Requires="v">
                <p:oleObj r:id="rId28" imgW="1269365" imgH="215900" progId="Equation.3">
                  <p:embed/>
                </p:oleObj>
              </mc:Choice>
              <mc:Fallback>
                <p:oleObj r:id="rId28" imgW="1269365" imgH="215900" progId="Equation.3">
                  <p:embed/>
                  <p:pic>
                    <p:nvPicPr>
                      <p:cNvPr id="0" name="图片 3519"/>
                      <p:cNvPicPr/>
                      <p:nvPr/>
                    </p:nvPicPr>
                    <p:blipFill>
                      <a:blip r:embed="rId29"/>
                      <a:stretch>
                        <a:fillRect/>
                      </a:stretch>
                    </p:blipFill>
                    <p:spPr>
                      <a:xfrm>
                        <a:off x="1232535" y="2447290"/>
                        <a:ext cx="2252663" cy="373063"/>
                      </a:xfrm>
                      <a:prstGeom prst="rect">
                        <a:avLst/>
                      </a:prstGeom>
                      <a:noFill/>
                      <a:ln w="38100">
                        <a:noFill/>
                        <a:miter/>
                      </a:ln>
                    </p:spPr>
                  </p:pic>
                </p:oleObj>
              </mc:Fallback>
            </mc:AlternateContent>
          </a:graphicData>
        </a:graphic>
      </p:graphicFrame>
      <p:graphicFrame>
        <p:nvGraphicFramePr>
          <p:cNvPr id="78864" name="Object 16"/>
          <p:cNvGraphicFramePr>
            <a:graphicFrameLocks noChangeAspect="1"/>
          </p:cNvGraphicFramePr>
          <p:nvPr/>
        </p:nvGraphicFramePr>
        <p:xfrm>
          <a:off x="1232535" y="3306128"/>
          <a:ext cx="2274888" cy="373062"/>
        </p:xfrm>
        <a:graphic>
          <a:graphicData uri="http://schemas.openxmlformats.org/presentationml/2006/ole">
            <mc:AlternateContent xmlns:mc="http://schemas.openxmlformats.org/markup-compatibility/2006">
              <mc:Choice xmlns:v="urn:schemas-microsoft-com:vml" Requires="v">
                <p:oleObj r:id="rId30" imgW="1282700" imgH="215900" progId="Equation.3">
                  <p:embed/>
                </p:oleObj>
              </mc:Choice>
              <mc:Fallback>
                <p:oleObj r:id="rId30" imgW="1282700" imgH="215900" progId="Equation.3">
                  <p:embed/>
                  <p:pic>
                    <p:nvPicPr>
                      <p:cNvPr id="0" name="图片 3525"/>
                      <p:cNvPicPr/>
                      <p:nvPr/>
                    </p:nvPicPr>
                    <p:blipFill>
                      <a:blip r:embed="rId31"/>
                      <a:stretch>
                        <a:fillRect/>
                      </a:stretch>
                    </p:blipFill>
                    <p:spPr>
                      <a:xfrm>
                        <a:off x="1232535" y="3306128"/>
                        <a:ext cx="2274888" cy="373062"/>
                      </a:xfrm>
                      <a:prstGeom prst="rect">
                        <a:avLst/>
                      </a:prstGeom>
                      <a:noFill/>
                      <a:ln w="38100">
                        <a:noFill/>
                        <a:miter/>
                      </a:ln>
                    </p:spPr>
                  </p:pic>
                </p:oleObj>
              </mc:Fallback>
            </mc:AlternateContent>
          </a:graphicData>
        </a:graphic>
      </p:graphicFrame>
      <p:graphicFrame>
        <p:nvGraphicFramePr>
          <p:cNvPr id="78865" name="Object 17"/>
          <p:cNvGraphicFramePr>
            <a:graphicFrameLocks noChangeAspect="1"/>
          </p:cNvGraphicFramePr>
          <p:nvPr/>
        </p:nvGraphicFramePr>
        <p:xfrm>
          <a:off x="1232535" y="4657090"/>
          <a:ext cx="2274888" cy="373063"/>
        </p:xfrm>
        <a:graphic>
          <a:graphicData uri="http://schemas.openxmlformats.org/presentationml/2006/ole">
            <mc:AlternateContent xmlns:mc="http://schemas.openxmlformats.org/markup-compatibility/2006">
              <mc:Choice xmlns:v="urn:schemas-microsoft-com:vml" Requires="v">
                <p:oleObj r:id="rId32" imgW="1282700" imgH="215900" progId="Equation.3">
                  <p:embed/>
                </p:oleObj>
              </mc:Choice>
              <mc:Fallback>
                <p:oleObj r:id="rId32" imgW="1282700" imgH="215900" progId="Equation.3">
                  <p:embed/>
                  <p:pic>
                    <p:nvPicPr>
                      <p:cNvPr id="0" name="图片 3517"/>
                      <p:cNvPicPr/>
                      <p:nvPr/>
                    </p:nvPicPr>
                    <p:blipFill>
                      <a:blip r:embed="rId33"/>
                      <a:stretch>
                        <a:fillRect/>
                      </a:stretch>
                    </p:blipFill>
                    <p:spPr>
                      <a:xfrm>
                        <a:off x="1232535" y="4657090"/>
                        <a:ext cx="2274888" cy="373063"/>
                      </a:xfrm>
                      <a:prstGeom prst="rect">
                        <a:avLst/>
                      </a:prstGeom>
                      <a:noFill/>
                      <a:ln w="38100">
                        <a:noFill/>
                        <a:miter/>
                      </a:ln>
                    </p:spPr>
                  </p:pic>
                </p:oleObj>
              </mc:Fallback>
            </mc:AlternateContent>
          </a:graphicData>
        </a:graphic>
      </p:graphicFrame>
      <p:graphicFrame>
        <p:nvGraphicFramePr>
          <p:cNvPr id="78866" name="Object 18"/>
          <p:cNvGraphicFramePr>
            <a:graphicFrameLocks noChangeAspect="1"/>
          </p:cNvGraphicFramePr>
          <p:nvPr/>
        </p:nvGraphicFramePr>
        <p:xfrm>
          <a:off x="1232535" y="6036628"/>
          <a:ext cx="2274888" cy="373062"/>
        </p:xfrm>
        <a:graphic>
          <a:graphicData uri="http://schemas.openxmlformats.org/presentationml/2006/ole">
            <mc:AlternateContent xmlns:mc="http://schemas.openxmlformats.org/markup-compatibility/2006">
              <mc:Choice xmlns:v="urn:schemas-microsoft-com:vml" Requires="v">
                <p:oleObj r:id="rId34" imgW="1282700" imgH="215900" progId="Equation.3">
                  <p:embed/>
                </p:oleObj>
              </mc:Choice>
              <mc:Fallback>
                <p:oleObj r:id="rId34" imgW="1282700" imgH="215900" progId="Equation.3">
                  <p:embed/>
                  <p:pic>
                    <p:nvPicPr>
                      <p:cNvPr id="0" name="图片 3526"/>
                      <p:cNvPicPr/>
                      <p:nvPr/>
                    </p:nvPicPr>
                    <p:blipFill>
                      <a:blip r:embed="rId35"/>
                      <a:stretch>
                        <a:fillRect/>
                      </a:stretch>
                    </p:blipFill>
                    <p:spPr>
                      <a:xfrm>
                        <a:off x="1232535" y="6036628"/>
                        <a:ext cx="2274888" cy="373062"/>
                      </a:xfrm>
                      <a:prstGeom prst="rect">
                        <a:avLst/>
                      </a:prstGeom>
                      <a:noFill/>
                      <a:ln w="38100">
                        <a:noFill/>
                        <a:miter/>
                      </a:ln>
                    </p:spPr>
                  </p:pic>
                </p:oleObj>
              </mc:Fallback>
            </mc:AlternateContent>
          </a:graphicData>
        </a:graphic>
      </p:graphicFrame>
      <p:sp>
        <p:nvSpPr>
          <p:cNvPr id="78867" name="Line 73"/>
          <p:cNvSpPr/>
          <p:nvPr/>
        </p:nvSpPr>
        <p:spPr>
          <a:xfrm>
            <a:off x="1842135" y="2840990"/>
            <a:ext cx="0" cy="457200"/>
          </a:xfrm>
          <a:prstGeom prst="line">
            <a:avLst/>
          </a:prstGeom>
          <a:ln w="28575" cap="flat" cmpd="sng">
            <a:solidFill>
              <a:schemeClr val="tx1"/>
            </a:solidFill>
            <a:prstDash val="solid"/>
            <a:headEnd type="none" w="med" len="med"/>
            <a:tailEnd type="triangle" w="med" len="med"/>
          </a:ln>
        </p:spPr>
      </p:sp>
      <p:graphicFrame>
        <p:nvGraphicFramePr>
          <p:cNvPr id="78868" name="Object 19"/>
          <p:cNvGraphicFramePr>
            <a:graphicFrameLocks noChangeAspect="1"/>
          </p:cNvGraphicFramePr>
          <p:nvPr/>
        </p:nvGraphicFramePr>
        <p:xfrm>
          <a:off x="2034223" y="2885440"/>
          <a:ext cx="1323975" cy="336550"/>
        </p:xfrm>
        <a:graphic>
          <a:graphicData uri="http://schemas.openxmlformats.org/presentationml/2006/ole">
            <mc:AlternateContent xmlns:mc="http://schemas.openxmlformats.org/markup-compatibility/2006">
              <mc:Choice xmlns:v="urn:schemas-microsoft-com:vml" Requires="v">
                <p:oleObj r:id="rId36" imgW="927100" imgH="241300" progId="Equation.3">
                  <p:embed/>
                </p:oleObj>
              </mc:Choice>
              <mc:Fallback>
                <p:oleObj r:id="rId36" imgW="927100" imgH="241300" progId="Equation.3">
                  <p:embed/>
                  <p:pic>
                    <p:nvPicPr>
                      <p:cNvPr id="0" name="图片 3516"/>
                      <p:cNvPicPr/>
                      <p:nvPr/>
                    </p:nvPicPr>
                    <p:blipFill>
                      <a:blip r:embed="rId37"/>
                      <a:stretch>
                        <a:fillRect/>
                      </a:stretch>
                    </p:blipFill>
                    <p:spPr>
                      <a:xfrm>
                        <a:off x="2034223" y="2885440"/>
                        <a:ext cx="1323975" cy="336550"/>
                      </a:xfrm>
                      <a:prstGeom prst="rect">
                        <a:avLst/>
                      </a:prstGeom>
                      <a:noFill/>
                      <a:ln w="38100">
                        <a:noFill/>
                        <a:miter/>
                      </a:ln>
                    </p:spPr>
                  </p:pic>
                </p:oleObj>
              </mc:Fallback>
            </mc:AlternateContent>
          </a:graphicData>
        </a:graphic>
      </p:graphicFrame>
      <p:sp>
        <p:nvSpPr>
          <p:cNvPr id="78869" name="Line 75"/>
          <p:cNvSpPr/>
          <p:nvPr/>
        </p:nvSpPr>
        <p:spPr>
          <a:xfrm>
            <a:off x="1853248" y="5038090"/>
            <a:ext cx="0" cy="990600"/>
          </a:xfrm>
          <a:prstGeom prst="line">
            <a:avLst/>
          </a:prstGeom>
          <a:ln w="28575" cap="flat" cmpd="sng">
            <a:solidFill>
              <a:schemeClr val="tx1"/>
            </a:solidFill>
            <a:prstDash val="solid"/>
            <a:headEnd type="none" w="med" len="med"/>
            <a:tailEnd type="triangle" w="med" len="med"/>
          </a:ln>
        </p:spPr>
      </p:sp>
      <p:graphicFrame>
        <p:nvGraphicFramePr>
          <p:cNvPr id="78870" name="Object 20"/>
          <p:cNvGraphicFramePr>
            <a:graphicFrameLocks noChangeAspect="1"/>
          </p:cNvGraphicFramePr>
          <p:nvPr/>
        </p:nvGraphicFramePr>
        <p:xfrm>
          <a:off x="1972310" y="5114290"/>
          <a:ext cx="2319338" cy="336550"/>
        </p:xfrm>
        <a:graphic>
          <a:graphicData uri="http://schemas.openxmlformats.org/presentationml/2006/ole">
            <mc:AlternateContent xmlns:mc="http://schemas.openxmlformats.org/markup-compatibility/2006">
              <mc:Choice xmlns:v="urn:schemas-microsoft-com:vml" Requires="v">
                <p:oleObj r:id="rId38" imgW="1625600" imgH="241300" progId="Equation.3">
                  <p:embed/>
                </p:oleObj>
              </mc:Choice>
              <mc:Fallback>
                <p:oleObj r:id="rId38" imgW="1625600" imgH="241300" progId="Equation.3">
                  <p:embed/>
                  <p:pic>
                    <p:nvPicPr>
                      <p:cNvPr id="0" name="图片 3520"/>
                      <p:cNvPicPr/>
                      <p:nvPr/>
                    </p:nvPicPr>
                    <p:blipFill>
                      <a:blip r:embed="rId39"/>
                      <a:stretch>
                        <a:fillRect/>
                      </a:stretch>
                    </p:blipFill>
                    <p:spPr>
                      <a:xfrm>
                        <a:off x="1972310" y="5114290"/>
                        <a:ext cx="2319338" cy="336550"/>
                      </a:xfrm>
                      <a:prstGeom prst="rect">
                        <a:avLst/>
                      </a:prstGeom>
                      <a:noFill/>
                      <a:ln w="38100">
                        <a:noFill/>
                        <a:miter/>
                      </a:ln>
                    </p:spPr>
                  </p:pic>
                </p:oleObj>
              </mc:Fallback>
            </mc:AlternateContent>
          </a:graphicData>
        </a:graphic>
      </p:graphicFrame>
      <p:graphicFrame>
        <p:nvGraphicFramePr>
          <p:cNvPr id="78871" name="Object 21"/>
          <p:cNvGraphicFramePr>
            <a:graphicFrameLocks noChangeAspect="1"/>
          </p:cNvGraphicFramePr>
          <p:nvPr/>
        </p:nvGraphicFramePr>
        <p:xfrm>
          <a:off x="1972310" y="5571490"/>
          <a:ext cx="2319338" cy="336550"/>
        </p:xfrm>
        <a:graphic>
          <a:graphicData uri="http://schemas.openxmlformats.org/presentationml/2006/ole">
            <mc:AlternateContent xmlns:mc="http://schemas.openxmlformats.org/markup-compatibility/2006">
              <mc:Choice xmlns:v="urn:schemas-microsoft-com:vml" Requires="v">
                <p:oleObj r:id="rId40" imgW="1625600" imgH="241300" progId="Equation.3">
                  <p:embed/>
                </p:oleObj>
              </mc:Choice>
              <mc:Fallback>
                <p:oleObj r:id="rId40" imgW="1625600" imgH="241300" progId="Equation.3">
                  <p:embed/>
                  <p:pic>
                    <p:nvPicPr>
                      <p:cNvPr id="0" name="图片 3521"/>
                      <p:cNvPicPr/>
                      <p:nvPr/>
                    </p:nvPicPr>
                    <p:blipFill>
                      <a:blip r:embed="rId41"/>
                      <a:stretch>
                        <a:fillRect/>
                      </a:stretch>
                    </p:blipFill>
                    <p:spPr>
                      <a:xfrm>
                        <a:off x="1972310" y="5571490"/>
                        <a:ext cx="2319338" cy="336550"/>
                      </a:xfrm>
                      <a:prstGeom prst="rect">
                        <a:avLst/>
                      </a:prstGeom>
                      <a:noFill/>
                      <a:ln w="38100">
                        <a:noFill/>
                        <a:miter/>
                      </a:ln>
                    </p:spPr>
                  </p:pic>
                </p:oleObj>
              </mc:Fallback>
            </mc:AlternateContent>
          </a:graphicData>
        </a:graphic>
      </p:graphicFrame>
      <p:sp>
        <p:nvSpPr>
          <p:cNvPr id="78872" name="标题 53"/>
          <p:cNvSpPr>
            <a:spLocks noGrp="1"/>
          </p:cNvSpPr>
          <p:nvPr>
            <p:ph type="title"/>
          </p:nvPr>
        </p:nvSpPr>
        <p:spPr/>
        <p:txBody>
          <a:bodyPr vert="horz" wrap="square" lIns="91440" tIns="45720" rIns="91440" bIns="45720" anchor="ctr" anchorCtr="0"/>
          <a:lstStyle/>
          <a:p>
            <a:pPr eaLnBrk="1" hangingPunct="1"/>
            <a:r>
              <a:rPr lang="zh-CN" altLang="en-US" sz="2400" b="1" dirty="0">
                <a:solidFill>
                  <a:srgbClr val="A50021"/>
                </a:solidFill>
              </a:rPr>
              <a:t>开环系统奈奎斯特曲线绘制方法复习</a:t>
            </a:r>
            <a:r>
              <a:rPr lang="en-US" altLang="zh-CN" sz="2400" b="1" dirty="0">
                <a:solidFill>
                  <a:srgbClr val="A50021"/>
                </a:solidFill>
              </a:rPr>
              <a:t>(2)</a:t>
            </a:r>
            <a:endParaRPr lang="zh-CN" altLang="en-US" sz="2400" b="1" dirty="0">
              <a:solidFill>
                <a:srgbClr val="A50021"/>
              </a:solidFill>
            </a:endParaRPr>
          </a:p>
        </p:txBody>
      </p:sp>
    </p:spTree>
  </p:cSld>
  <p:clrMapOvr>
    <a:masterClrMapping/>
  </p:clrMapOvr>
  <p:transition>
    <p:pull dir="rd"/>
  </p:transition>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79874" name="Object 18"/>
          <p:cNvGraphicFramePr>
            <a:graphicFrameLocks noChangeAspect="1"/>
          </p:cNvGraphicFramePr>
          <p:nvPr/>
        </p:nvGraphicFramePr>
        <p:xfrm>
          <a:off x="823913" y="1523365"/>
          <a:ext cx="2605087" cy="771525"/>
        </p:xfrm>
        <a:graphic>
          <a:graphicData uri="http://schemas.openxmlformats.org/presentationml/2006/ole">
            <mc:AlternateContent xmlns:mc="http://schemas.openxmlformats.org/markup-compatibility/2006">
              <mc:Choice xmlns:v="urn:schemas-microsoft-com:vml" Requires="v">
                <p:oleObj r:id="rId3" imgW="1422400" imgH="431800" progId="Equation.3">
                  <p:embed/>
                </p:oleObj>
              </mc:Choice>
              <mc:Fallback>
                <p:oleObj r:id="rId3" imgW="1422400" imgH="431800" progId="Equation.3">
                  <p:embed/>
                  <p:pic>
                    <p:nvPicPr>
                      <p:cNvPr id="0" name="图片 3536"/>
                      <p:cNvPicPr/>
                      <p:nvPr/>
                    </p:nvPicPr>
                    <p:blipFill>
                      <a:blip r:embed="rId4"/>
                      <a:stretch>
                        <a:fillRect/>
                      </a:stretch>
                    </p:blipFill>
                    <p:spPr>
                      <a:xfrm>
                        <a:off x="823913" y="1523365"/>
                        <a:ext cx="2605087" cy="771525"/>
                      </a:xfrm>
                      <a:prstGeom prst="rect">
                        <a:avLst/>
                      </a:prstGeom>
                      <a:noFill/>
                      <a:ln w="38100">
                        <a:noFill/>
                        <a:miter/>
                      </a:ln>
                    </p:spPr>
                  </p:pic>
                </p:oleObj>
              </mc:Fallback>
            </mc:AlternateContent>
          </a:graphicData>
        </a:graphic>
      </p:graphicFrame>
      <p:graphicFrame>
        <p:nvGraphicFramePr>
          <p:cNvPr id="79875" name="Object 2"/>
          <p:cNvGraphicFramePr>
            <a:graphicFrameLocks noChangeAspect="1"/>
          </p:cNvGraphicFramePr>
          <p:nvPr/>
        </p:nvGraphicFramePr>
        <p:xfrm>
          <a:off x="762000" y="2298065"/>
          <a:ext cx="3495675" cy="771525"/>
        </p:xfrm>
        <a:graphic>
          <a:graphicData uri="http://schemas.openxmlformats.org/presentationml/2006/ole">
            <mc:AlternateContent xmlns:mc="http://schemas.openxmlformats.org/markup-compatibility/2006">
              <mc:Choice xmlns:v="urn:schemas-microsoft-com:vml" Requires="v">
                <p:oleObj r:id="rId5" imgW="1905000" imgH="431800" progId="Equation.3">
                  <p:embed/>
                </p:oleObj>
              </mc:Choice>
              <mc:Fallback>
                <p:oleObj r:id="rId5" imgW="1905000" imgH="431800" progId="Equation.3">
                  <p:embed/>
                  <p:pic>
                    <p:nvPicPr>
                      <p:cNvPr id="0" name="图片 3528"/>
                      <p:cNvPicPr/>
                      <p:nvPr/>
                    </p:nvPicPr>
                    <p:blipFill>
                      <a:blip r:embed="rId6"/>
                      <a:stretch>
                        <a:fillRect/>
                      </a:stretch>
                    </p:blipFill>
                    <p:spPr>
                      <a:xfrm>
                        <a:off x="762000" y="2298065"/>
                        <a:ext cx="3495675" cy="771525"/>
                      </a:xfrm>
                      <a:prstGeom prst="rect">
                        <a:avLst/>
                      </a:prstGeom>
                      <a:noFill/>
                      <a:ln w="38100">
                        <a:noFill/>
                        <a:miter/>
                      </a:ln>
                    </p:spPr>
                  </p:pic>
                </p:oleObj>
              </mc:Fallback>
            </mc:AlternateContent>
          </a:graphicData>
        </a:graphic>
      </p:graphicFrame>
      <p:graphicFrame>
        <p:nvGraphicFramePr>
          <p:cNvPr id="79876" name="Object 3"/>
          <p:cNvGraphicFramePr>
            <a:graphicFrameLocks noChangeAspect="1"/>
          </p:cNvGraphicFramePr>
          <p:nvPr/>
        </p:nvGraphicFramePr>
        <p:xfrm>
          <a:off x="1781175" y="3971290"/>
          <a:ext cx="2214563" cy="377825"/>
        </p:xfrm>
        <a:graphic>
          <a:graphicData uri="http://schemas.openxmlformats.org/presentationml/2006/ole">
            <mc:AlternateContent xmlns:mc="http://schemas.openxmlformats.org/markup-compatibility/2006">
              <mc:Choice xmlns:v="urn:schemas-microsoft-com:vml" Requires="v">
                <p:oleObj r:id="rId7" imgW="1155700" imgH="203200" progId="Equation.3">
                  <p:embed/>
                </p:oleObj>
              </mc:Choice>
              <mc:Fallback>
                <p:oleObj r:id="rId7" imgW="1155700" imgH="203200" progId="Equation.3">
                  <p:embed/>
                  <p:pic>
                    <p:nvPicPr>
                      <p:cNvPr id="0" name="图片 3532"/>
                      <p:cNvPicPr/>
                      <p:nvPr/>
                    </p:nvPicPr>
                    <p:blipFill>
                      <a:blip r:embed="rId8"/>
                      <a:stretch>
                        <a:fillRect/>
                      </a:stretch>
                    </p:blipFill>
                    <p:spPr>
                      <a:xfrm>
                        <a:off x="1781175" y="3971290"/>
                        <a:ext cx="2214563" cy="377825"/>
                      </a:xfrm>
                      <a:prstGeom prst="rect">
                        <a:avLst/>
                      </a:prstGeom>
                      <a:noFill/>
                      <a:ln w="38100">
                        <a:noFill/>
                        <a:miter/>
                      </a:ln>
                    </p:spPr>
                  </p:pic>
                </p:oleObj>
              </mc:Fallback>
            </mc:AlternateContent>
          </a:graphicData>
        </a:graphic>
      </p:graphicFrame>
      <p:sp>
        <p:nvSpPr>
          <p:cNvPr id="79877" name="Rectangle 32"/>
          <p:cNvSpPr/>
          <p:nvPr/>
        </p:nvSpPr>
        <p:spPr>
          <a:xfrm>
            <a:off x="88900" y="2447290"/>
            <a:ext cx="4905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dirty="0">
                <a:latin typeface="Arial" panose="020B0604020202020204" pitchFamily="34" charset="0"/>
                <a:ea typeface="微软雅黑" panose="020B0503020204020204" pitchFamily="34" charset="-122"/>
              </a:rPr>
              <a:t>解</a:t>
            </a:r>
          </a:p>
        </p:txBody>
      </p:sp>
      <p:graphicFrame>
        <p:nvGraphicFramePr>
          <p:cNvPr id="79878" name="Object 4"/>
          <p:cNvGraphicFramePr>
            <a:graphicFrameLocks noChangeAspect="1"/>
          </p:cNvGraphicFramePr>
          <p:nvPr/>
        </p:nvGraphicFramePr>
        <p:xfrm>
          <a:off x="4191000" y="2298065"/>
          <a:ext cx="2819400" cy="771525"/>
        </p:xfrm>
        <a:graphic>
          <a:graphicData uri="http://schemas.openxmlformats.org/presentationml/2006/ole">
            <mc:AlternateContent xmlns:mc="http://schemas.openxmlformats.org/markup-compatibility/2006">
              <mc:Choice xmlns:v="urn:schemas-microsoft-com:vml" Requires="v">
                <p:oleObj r:id="rId9" imgW="1536700" imgH="431800" progId="Equation.3">
                  <p:embed/>
                </p:oleObj>
              </mc:Choice>
              <mc:Fallback>
                <p:oleObj r:id="rId9" imgW="1536700" imgH="431800" progId="Equation.3">
                  <p:embed/>
                  <p:pic>
                    <p:nvPicPr>
                      <p:cNvPr id="0" name="图片 3529"/>
                      <p:cNvPicPr/>
                      <p:nvPr/>
                    </p:nvPicPr>
                    <p:blipFill>
                      <a:blip r:embed="rId10"/>
                      <a:stretch>
                        <a:fillRect/>
                      </a:stretch>
                    </p:blipFill>
                    <p:spPr>
                      <a:xfrm>
                        <a:off x="4191000" y="2298065"/>
                        <a:ext cx="2819400" cy="771525"/>
                      </a:xfrm>
                      <a:prstGeom prst="rect">
                        <a:avLst/>
                      </a:prstGeom>
                      <a:noFill/>
                      <a:ln w="38100">
                        <a:noFill/>
                        <a:miter/>
                      </a:ln>
                    </p:spPr>
                  </p:pic>
                </p:oleObj>
              </mc:Fallback>
            </mc:AlternateContent>
          </a:graphicData>
        </a:graphic>
      </p:graphicFrame>
      <p:graphicFrame>
        <p:nvGraphicFramePr>
          <p:cNvPr id="79879" name="Object 5"/>
          <p:cNvGraphicFramePr>
            <a:graphicFrameLocks noChangeAspect="1"/>
          </p:cNvGraphicFramePr>
          <p:nvPr/>
        </p:nvGraphicFramePr>
        <p:xfrm>
          <a:off x="1571625" y="3125153"/>
          <a:ext cx="5357813" cy="731837"/>
        </p:xfrm>
        <a:graphic>
          <a:graphicData uri="http://schemas.openxmlformats.org/presentationml/2006/ole">
            <mc:AlternateContent xmlns:mc="http://schemas.openxmlformats.org/markup-compatibility/2006">
              <mc:Choice xmlns:v="urn:schemas-microsoft-com:vml" Requires="v">
                <p:oleObj r:id="rId11" imgW="4775200" imgH="762000" progId="Equation.DSMT4">
                  <p:embed/>
                </p:oleObj>
              </mc:Choice>
              <mc:Fallback>
                <p:oleObj r:id="rId11" imgW="4775200" imgH="762000" progId="Equation.DSMT4">
                  <p:embed/>
                  <p:pic>
                    <p:nvPicPr>
                      <p:cNvPr id="0" name="图片 3530"/>
                      <p:cNvPicPr/>
                      <p:nvPr/>
                    </p:nvPicPr>
                    <p:blipFill>
                      <a:blip r:embed="rId12"/>
                      <a:stretch>
                        <a:fillRect/>
                      </a:stretch>
                    </p:blipFill>
                    <p:spPr>
                      <a:xfrm>
                        <a:off x="1571625" y="3125153"/>
                        <a:ext cx="5357813" cy="731837"/>
                      </a:xfrm>
                      <a:prstGeom prst="rect">
                        <a:avLst/>
                      </a:prstGeom>
                      <a:noFill/>
                      <a:ln w="38100">
                        <a:noFill/>
                        <a:miter/>
                      </a:ln>
                    </p:spPr>
                  </p:pic>
                </p:oleObj>
              </mc:Fallback>
            </mc:AlternateContent>
          </a:graphicData>
        </a:graphic>
      </p:graphicFrame>
      <p:graphicFrame>
        <p:nvGraphicFramePr>
          <p:cNvPr id="79880" name="Object 6"/>
          <p:cNvGraphicFramePr>
            <a:graphicFrameLocks noChangeAspect="1"/>
          </p:cNvGraphicFramePr>
          <p:nvPr/>
        </p:nvGraphicFramePr>
        <p:xfrm>
          <a:off x="1765300" y="4431665"/>
          <a:ext cx="2359025" cy="377825"/>
        </p:xfrm>
        <a:graphic>
          <a:graphicData uri="http://schemas.openxmlformats.org/presentationml/2006/ole">
            <mc:AlternateContent xmlns:mc="http://schemas.openxmlformats.org/markup-compatibility/2006">
              <mc:Choice xmlns:v="urn:schemas-microsoft-com:vml" Requires="v">
                <p:oleObj r:id="rId13" imgW="1231265" imgH="203200" progId="Equation.3">
                  <p:embed/>
                </p:oleObj>
              </mc:Choice>
              <mc:Fallback>
                <p:oleObj r:id="rId13" imgW="1231265" imgH="203200" progId="Equation.3">
                  <p:embed/>
                  <p:pic>
                    <p:nvPicPr>
                      <p:cNvPr id="0" name="图片 3533"/>
                      <p:cNvPicPr/>
                      <p:nvPr/>
                    </p:nvPicPr>
                    <p:blipFill>
                      <a:blip r:embed="rId14"/>
                      <a:stretch>
                        <a:fillRect/>
                      </a:stretch>
                    </p:blipFill>
                    <p:spPr>
                      <a:xfrm>
                        <a:off x="1765300" y="4431665"/>
                        <a:ext cx="2359025" cy="377825"/>
                      </a:xfrm>
                      <a:prstGeom prst="rect">
                        <a:avLst/>
                      </a:prstGeom>
                      <a:noFill/>
                      <a:ln w="38100">
                        <a:noFill/>
                        <a:miter/>
                      </a:ln>
                    </p:spPr>
                  </p:pic>
                </p:oleObj>
              </mc:Fallback>
            </mc:AlternateContent>
          </a:graphicData>
        </a:graphic>
      </p:graphicFrame>
      <p:graphicFrame>
        <p:nvGraphicFramePr>
          <p:cNvPr id="79881" name="Object 7"/>
          <p:cNvGraphicFramePr>
            <a:graphicFrameLocks noChangeAspect="1"/>
          </p:cNvGraphicFramePr>
          <p:nvPr/>
        </p:nvGraphicFramePr>
        <p:xfrm>
          <a:off x="1765300" y="4939665"/>
          <a:ext cx="2212975" cy="377825"/>
        </p:xfrm>
        <a:graphic>
          <a:graphicData uri="http://schemas.openxmlformats.org/presentationml/2006/ole">
            <mc:AlternateContent xmlns:mc="http://schemas.openxmlformats.org/markup-compatibility/2006">
              <mc:Choice xmlns:v="urn:schemas-microsoft-com:vml" Requires="v">
                <p:oleObj r:id="rId15" imgW="1155700" imgH="203200" progId="Equation.3">
                  <p:embed/>
                </p:oleObj>
              </mc:Choice>
              <mc:Fallback>
                <p:oleObj r:id="rId15" imgW="1155700" imgH="203200" progId="Equation.3">
                  <p:embed/>
                  <p:pic>
                    <p:nvPicPr>
                      <p:cNvPr id="0" name="图片 3527"/>
                      <p:cNvPicPr/>
                      <p:nvPr/>
                    </p:nvPicPr>
                    <p:blipFill>
                      <a:blip r:embed="rId16"/>
                      <a:stretch>
                        <a:fillRect/>
                      </a:stretch>
                    </p:blipFill>
                    <p:spPr>
                      <a:xfrm>
                        <a:off x="1765300" y="4939665"/>
                        <a:ext cx="2212975" cy="377825"/>
                      </a:xfrm>
                      <a:prstGeom prst="rect">
                        <a:avLst/>
                      </a:prstGeom>
                      <a:noFill/>
                      <a:ln w="38100">
                        <a:noFill/>
                        <a:miter/>
                      </a:ln>
                    </p:spPr>
                  </p:pic>
                </p:oleObj>
              </mc:Fallback>
            </mc:AlternateContent>
          </a:graphicData>
        </a:graphic>
      </p:graphicFrame>
      <p:sp>
        <p:nvSpPr>
          <p:cNvPr id="79882" name="Rectangle 38"/>
          <p:cNvSpPr/>
          <p:nvPr/>
        </p:nvSpPr>
        <p:spPr>
          <a:xfrm>
            <a:off x="152400" y="4860290"/>
            <a:ext cx="1066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latin typeface="Arial" panose="020B0604020202020204" pitchFamily="34" charset="0"/>
                <a:ea typeface="微软雅黑" panose="020B0503020204020204" pitchFamily="34" charset="-122"/>
              </a:rPr>
              <a:t>渐近线</a:t>
            </a:r>
            <a:r>
              <a:rPr lang="zh-CN" altLang="en-US" sz="2400" dirty="0">
                <a:latin typeface="Arial" panose="020B0604020202020204" pitchFamily="34" charset="0"/>
                <a:ea typeface="微软雅黑" panose="020B0503020204020204" pitchFamily="34" charset="-122"/>
              </a:rPr>
              <a:t>：</a:t>
            </a:r>
          </a:p>
        </p:txBody>
      </p:sp>
      <p:sp>
        <p:nvSpPr>
          <p:cNvPr id="79883" name="Rectangle 39"/>
          <p:cNvSpPr/>
          <p:nvPr/>
        </p:nvSpPr>
        <p:spPr>
          <a:xfrm>
            <a:off x="114300" y="5342890"/>
            <a:ext cx="1524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latin typeface="Arial" panose="020B0604020202020204" pitchFamily="34" charset="0"/>
                <a:ea typeface="微软雅黑" panose="020B0503020204020204" pitchFamily="34" charset="-122"/>
              </a:rPr>
              <a:t>与实轴交点</a:t>
            </a:r>
            <a:r>
              <a:rPr lang="zh-CN" altLang="en-US" sz="2400" dirty="0">
                <a:latin typeface="Arial" panose="020B0604020202020204" pitchFamily="34" charset="0"/>
                <a:ea typeface="微软雅黑" panose="020B0503020204020204" pitchFamily="34" charset="-122"/>
              </a:rPr>
              <a:t>：</a:t>
            </a:r>
          </a:p>
        </p:txBody>
      </p:sp>
      <p:graphicFrame>
        <p:nvGraphicFramePr>
          <p:cNvPr id="79884" name="Object 8"/>
          <p:cNvGraphicFramePr>
            <a:graphicFrameLocks noChangeAspect="1"/>
          </p:cNvGraphicFramePr>
          <p:nvPr/>
        </p:nvGraphicFramePr>
        <p:xfrm>
          <a:off x="1752600" y="5425440"/>
          <a:ext cx="1849438" cy="377825"/>
        </p:xfrm>
        <a:graphic>
          <a:graphicData uri="http://schemas.openxmlformats.org/presentationml/2006/ole">
            <mc:AlternateContent xmlns:mc="http://schemas.openxmlformats.org/markup-compatibility/2006">
              <mc:Choice xmlns:v="urn:schemas-microsoft-com:vml" Requires="v">
                <p:oleObj r:id="rId17" imgW="965200" imgH="203200" progId="Equation.3">
                  <p:embed/>
                </p:oleObj>
              </mc:Choice>
              <mc:Fallback>
                <p:oleObj r:id="rId17" imgW="965200" imgH="203200" progId="Equation.3">
                  <p:embed/>
                  <p:pic>
                    <p:nvPicPr>
                      <p:cNvPr id="0" name="图片 3531"/>
                      <p:cNvPicPr/>
                      <p:nvPr/>
                    </p:nvPicPr>
                    <p:blipFill>
                      <a:blip r:embed="rId18"/>
                      <a:stretch>
                        <a:fillRect/>
                      </a:stretch>
                    </p:blipFill>
                    <p:spPr>
                      <a:xfrm>
                        <a:off x="1752600" y="5425440"/>
                        <a:ext cx="1849438" cy="377825"/>
                      </a:xfrm>
                      <a:prstGeom prst="rect">
                        <a:avLst/>
                      </a:prstGeom>
                      <a:noFill/>
                      <a:ln w="38100">
                        <a:noFill/>
                        <a:miter/>
                      </a:ln>
                    </p:spPr>
                  </p:pic>
                </p:oleObj>
              </mc:Fallback>
            </mc:AlternateContent>
          </a:graphicData>
        </a:graphic>
      </p:graphicFrame>
      <p:graphicFrame>
        <p:nvGraphicFramePr>
          <p:cNvPr id="79885" name="Object 9"/>
          <p:cNvGraphicFramePr>
            <a:graphicFrameLocks noChangeAspect="1"/>
          </p:cNvGraphicFramePr>
          <p:nvPr/>
        </p:nvGraphicFramePr>
        <p:xfrm>
          <a:off x="3886200" y="5342890"/>
          <a:ext cx="2819400" cy="449263"/>
        </p:xfrm>
        <a:graphic>
          <a:graphicData uri="http://schemas.openxmlformats.org/presentationml/2006/ole">
            <mc:AlternateContent xmlns:mc="http://schemas.openxmlformats.org/markup-compatibility/2006">
              <mc:Choice xmlns:v="urn:schemas-microsoft-com:vml" Requires="v">
                <p:oleObj r:id="rId19" imgW="1473200" imgH="241300" progId="Equation.3">
                  <p:embed/>
                </p:oleObj>
              </mc:Choice>
              <mc:Fallback>
                <p:oleObj r:id="rId19" imgW="1473200" imgH="241300" progId="Equation.3">
                  <p:embed/>
                  <p:pic>
                    <p:nvPicPr>
                      <p:cNvPr id="0" name="图片 3534"/>
                      <p:cNvPicPr/>
                      <p:nvPr/>
                    </p:nvPicPr>
                    <p:blipFill>
                      <a:blip r:embed="rId20"/>
                      <a:stretch>
                        <a:fillRect/>
                      </a:stretch>
                    </p:blipFill>
                    <p:spPr>
                      <a:xfrm>
                        <a:off x="3886200" y="5342890"/>
                        <a:ext cx="2819400" cy="449263"/>
                      </a:xfrm>
                      <a:prstGeom prst="rect">
                        <a:avLst/>
                      </a:prstGeom>
                      <a:noFill/>
                      <a:ln w="38100">
                        <a:noFill/>
                        <a:miter/>
                      </a:ln>
                    </p:spPr>
                  </p:pic>
                </p:oleObj>
              </mc:Fallback>
            </mc:AlternateContent>
          </a:graphicData>
        </a:graphic>
      </p:graphicFrame>
      <p:graphicFrame>
        <p:nvGraphicFramePr>
          <p:cNvPr id="79886" name="Object 10"/>
          <p:cNvGraphicFramePr>
            <a:graphicFrameLocks noChangeAspect="1"/>
          </p:cNvGraphicFramePr>
          <p:nvPr/>
        </p:nvGraphicFramePr>
        <p:xfrm>
          <a:off x="1714500" y="5714365"/>
          <a:ext cx="5292725" cy="801688"/>
        </p:xfrm>
        <a:graphic>
          <a:graphicData uri="http://schemas.openxmlformats.org/presentationml/2006/ole">
            <mc:AlternateContent xmlns:mc="http://schemas.openxmlformats.org/markup-compatibility/2006">
              <mc:Choice xmlns:v="urn:schemas-microsoft-com:vml" Requires="v">
                <p:oleObj r:id="rId21" imgW="2768600" imgH="431800" progId="Equation.3">
                  <p:embed/>
                </p:oleObj>
              </mc:Choice>
              <mc:Fallback>
                <p:oleObj r:id="rId21" imgW="2768600" imgH="431800" progId="Equation.3">
                  <p:embed/>
                  <p:pic>
                    <p:nvPicPr>
                      <p:cNvPr id="0" name="图片 3535"/>
                      <p:cNvPicPr/>
                      <p:nvPr/>
                    </p:nvPicPr>
                    <p:blipFill>
                      <a:blip r:embed="rId22"/>
                      <a:stretch>
                        <a:fillRect/>
                      </a:stretch>
                    </p:blipFill>
                    <p:spPr>
                      <a:xfrm>
                        <a:off x="1714500" y="5714365"/>
                        <a:ext cx="5292725" cy="801688"/>
                      </a:xfrm>
                      <a:prstGeom prst="rect">
                        <a:avLst/>
                      </a:prstGeom>
                      <a:noFill/>
                      <a:ln w="38100">
                        <a:noFill/>
                        <a:miter/>
                      </a:ln>
                    </p:spPr>
                  </p:pic>
                </p:oleObj>
              </mc:Fallback>
            </mc:AlternateContent>
          </a:graphicData>
        </a:graphic>
      </p:graphicFrame>
      <p:graphicFrame>
        <p:nvGraphicFramePr>
          <p:cNvPr id="79887" name="Object 11"/>
          <p:cNvGraphicFramePr>
            <a:graphicFrameLocks noChangeAspect="1"/>
          </p:cNvGraphicFramePr>
          <p:nvPr/>
        </p:nvGraphicFramePr>
        <p:xfrm>
          <a:off x="6858000" y="1837690"/>
          <a:ext cx="1981200" cy="1962150"/>
        </p:xfrm>
        <a:graphic>
          <a:graphicData uri="http://schemas.openxmlformats.org/presentationml/2006/ole">
            <mc:AlternateContent xmlns:mc="http://schemas.openxmlformats.org/markup-compatibility/2006">
              <mc:Choice xmlns:v="urn:schemas-microsoft-com:vml" Requires="v">
                <p:oleObj r:id="rId23" imgW="1981200" imgH="1962150" progId="PBrush">
                  <p:embed/>
                </p:oleObj>
              </mc:Choice>
              <mc:Fallback>
                <p:oleObj r:id="rId23" imgW="1981200" imgH="1962150" progId="PBrush">
                  <p:embed/>
                  <p:pic>
                    <p:nvPicPr>
                      <p:cNvPr id="0" name="图片 3538"/>
                      <p:cNvPicPr/>
                      <p:nvPr/>
                    </p:nvPicPr>
                    <p:blipFill>
                      <a:blip r:embed="rId24">
                        <a:clrChange>
                          <a:clrFrom>
                            <a:srgbClr val="FFFFFF"/>
                          </a:clrFrom>
                          <a:clrTo>
                            <a:srgbClr val="FFFFFF">
                              <a:alpha val="0"/>
                            </a:srgbClr>
                          </a:clrTo>
                        </a:clrChange>
                      </a:blip>
                      <a:stretch>
                        <a:fillRect/>
                      </a:stretch>
                    </p:blipFill>
                    <p:spPr>
                      <a:xfrm>
                        <a:off x="6858000" y="1837690"/>
                        <a:ext cx="1981200" cy="1962150"/>
                      </a:xfrm>
                      <a:prstGeom prst="rect">
                        <a:avLst/>
                      </a:prstGeom>
                      <a:noFill/>
                      <a:ln w="38100">
                        <a:noFill/>
                        <a:miter/>
                      </a:ln>
                    </p:spPr>
                  </p:pic>
                </p:oleObj>
              </mc:Fallback>
            </mc:AlternateContent>
          </a:graphicData>
        </a:graphic>
      </p:graphicFrame>
      <p:graphicFrame>
        <p:nvGraphicFramePr>
          <p:cNvPr id="79888" name="Object 12"/>
          <p:cNvGraphicFramePr>
            <a:graphicFrameLocks noChangeAspect="1"/>
          </p:cNvGraphicFramePr>
          <p:nvPr/>
        </p:nvGraphicFramePr>
        <p:xfrm>
          <a:off x="7115175" y="3971290"/>
          <a:ext cx="1800225" cy="2238375"/>
        </p:xfrm>
        <a:graphic>
          <a:graphicData uri="http://schemas.openxmlformats.org/presentationml/2006/ole">
            <mc:AlternateContent xmlns:mc="http://schemas.openxmlformats.org/markup-compatibility/2006">
              <mc:Choice xmlns:v="urn:schemas-microsoft-com:vml" Requires="v">
                <p:oleObj r:id="rId25" imgW="1800225" imgH="2238375" progId="PBrush">
                  <p:embed/>
                </p:oleObj>
              </mc:Choice>
              <mc:Fallback>
                <p:oleObj r:id="rId25" imgW="1800225" imgH="2238375" progId="PBrush">
                  <p:embed/>
                  <p:pic>
                    <p:nvPicPr>
                      <p:cNvPr id="0" name="图片 3539"/>
                      <p:cNvPicPr/>
                      <p:nvPr/>
                    </p:nvPicPr>
                    <p:blipFill>
                      <a:blip r:embed="rId26">
                        <a:clrChange>
                          <a:clrFrom>
                            <a:srgbClr val="FFFFFF"/>
                          </a:clrFrom>
                          <a:clrTo>
                            <a:srgbClr val="FFFFFF">
                              <a:alpha val="0"/>
                            </a:srgbClr>
                          </a:clrTo>
                        </a:clrChange>
                      </a:blip>
                      <a:stretch>
                        <a:fillRect/>
                      </a:stretch>
                    </p:blipFill>
                    <p:spPr>
                      <a:xfrm>
                        <a:off x="7115175" y="3971290"/>
                        <a:ext cx="1800225" cy="2238375"/>
                      </a:xfrm>
                      <a:prstGeom prst="rect">
                        <a:avLst/>
                      </a:prstGeom>
                      <a:noFill/>
                      <a:ln w="38100">
                        <a:noFill/>
                        <a:miter/>
                      </a:ln>
                    </p:spPr>
                  </p:pic>
                </p:oleObj>
              </mc:Fallback>
            </mc:AlternateContent>
          </a:graphicData>
        </a:graphic>
      </p:graphicFrame>
      <p:graphicFrame>
        <p:nvGraphicFramePr>
          <p:cNvPr id="79889" name="Object 13"/>
          <p:cNvGraphicFramePr>
            <a:graphicFrameLocks noChangeAspect="1"/>
          </p:cNvGraphicFramePr>
          <p:nvPr/>
        </p:nvGraphicFramePr>
        <p:xfrm>
          <a:off x="7242175" y="4345940"/>
          <a:ext cx="1247775" cy="1733550"/>
        </p:xfrm>
        <a:graphic>
          <a:graphicData uri="http://schemas.openxmlformats.org/presentationml/2006/ole">
            <mc:AlternateContent xmlns:mc="http://schemas.openxmlformats.org/markup-compatibility/2006">
              <mc:Choice xmlns:v="urn:schemas-microsoft-com:vml" Requires="v">
                <p:oleObj r:id="rId27" imgW="1247775" imgH="1733550" progId="PBrush">
                  <p:embed/>
                </p:oleObj>
              </mc:Choice>
              <mc:Fallback>
                <p:oleObj r:id="rId27" imgW="1247775" imgH="1733550" progId="PBrush">
                  <p:embed/>
                  <p:pic>
                    <p:nvPicPr>
                      <p:cNvPr id="0" name="图片 3537"/>
                      <p:cNvPicPr/>
                      <p:nvPr/>
                    </p:nvPicPr>
                    <p:blipFill>
                      <a:blip r:embed="rId28">
                        <a:clrChange>
                          <a:clrFrom>
                            <a:srgbClr val="FFFFFF"/>
                          </a:clrFrom>
                          <a:clrTo>
                            <a:srgbClr val="FFFFFF">
                              <a:alpha val="0"/>
                            </a:srgbClr>
                          </a:clrTo>
                        </a:clrChange>
                      </a:blip>
                      <a:stretch>
                        <a:fillRect/>
                      </a:stretch>
                    </p:blipFill>
                    <p:spPr>
                      <a:xfrm>
                        <a:off x="7242175" y="4345940"/>
                        <a:ext cx="1247775" cy="1733550"/>
                      </a:xfrm>
                      <a:prstGeom prst="rect">
                        <a:avLst/>
                      </a:prstGeom>
                      <a:noFill/>
                      <a:ln w="38100">
                        <a:noFill/>
                        <a:miter/>
                      </a:ln>
                    </p:spPr>
                  </p:pic>
                </p:oleObj>
              </mc:Fallback>
            </mc:AlternateContent>
          </a:graphicData>
        </a:graphic>
      </p:graphicFrame>
      <p:graphicFrame>
        <p:nvGraphicFramePr>
          <p:cNvPr id="79890" name="Object 14"/>
          <p:cNvGraphicFramePr>
            <a:graphicFrameLocks noChangeAspect="1"/>
          </p:cNvGraphicFramePr>
          <p:nvPr/>
        </p:nvGraphicFramePr>
        <p:xfrm>
          <a:off x="7153275" y="4441190"/>
          <a:ext cx="180975" cy="1838325"/>
        </p:xfrm>
        <a:graphic>
          <a:graphicData uri="http://schemas.openxmlformats.org/presentationml/2006/ole">
            <mc:AlternateContent xmlns:mc="http://schemas.openxmlformats.org/markup-compatibility/2006">
              <mc:Choice xmlns:v="urn:schemas-microsoft-com:vml" Requires="v">
                <p:oleObj r:id="rId29" imgW="180975" imgH="1838325" progId="PBrush">
                  <p:embed/>
                </p:oleObj>
              </mc:Choice>
              <mc:Fallback>
                <p:oleObj r:id="rId29" imgW="180975" imgH="1838325" progId="PBrush">
                  <p:embed/>
                  <p:pic>
                    <p:nvPicPr>
                      <p:cNvPr id="0" name="图片 3541"/>
                      <p:cNvPicPr/>
                      <p:nvPr/>
                    </p:nvPicPr>
                    <p:blipFill>
                      <a:blip r:embed="rId30">
                        <a:clrChange>
                          <a:clrFrom>
                            <a:srgbClr val="FFFFFF"/>
                          </a:clrFrom>
                          <a:clrTo>
                            <a:srgbClr val="FFFFFF">
                              <a:alpha val="0"/>
                            </a:srgbClr>
                          </a:clrTo>
                        </a:clrChange>
                      </a:blip>
                      <a:stretch>
                        <a:fillRect/>
                      </a:stretch>
                    </p:blipFill>
                    <p:spPr>
                      <a:xfrm>
                        <a:off x="7153275" y="4441190"/>
                        <a:ext cx="180975" cy="1838325"/>
                      </a:xfrm>
                      <a:prstGeom prst="rect">
                        <a:avLst/>
                      </a:prstGeom>
                      <a:noFill/>
                      <a:ln w="38100">
                        <a:noFill/>
                        <a:miter/>
                      </a:ln>
                    </p:spPr>
                  </p:pic>
                </p:oleObj>
              </mc:Fallback>
            </mc:AlternateContent>
          </a:graphicData>
        </a:graphic>
      </p:graphicFrame>
      <p:graphicFrame>
        <p:nvGraphicFramePr>
          <p:cNvPr id="79891" name="Object 15"/>
          <p:cNvGraphicFramePr>
            <a:graphicFrameLocks noChangeAspect="1"/>
          </p:cNvGraphicFramePr>
          <p:nvPr/>
        </p:nvGraphicFramePr>
        <p:xfrm>
          <a:off x="7991475" y="4060190"/>
          <a:ext cx="352425" cy="352425"/>
        </p:xfrm>
        <a:graphic>
          <a:graphicData uri="http://schemas.openxmlformats.org/presentationml/2006/ole">
            <mc:AlternateContent xmlns:mc="http://schemas.openxmlformats.org/markup-compatibility/2006">
              <mc:Choice xmlns:v="urn:schemas-microsoft-com:vml" Requires="v">
                <p:oleObj r:id="rId31" imgW="352425" imgH="352425" progId="PBrush">
                  <p:embed/>
                </p:oleObj>
              </mc:Choice>
              <mc:Fallback>
                <p:oleObj r:id="rId31" imgW="352425" imgH="352425" progId="PBrush">
                  <p:embed/>
                  <p:pic>
                    <p:nvPicPr>
                      <p:cNvPr id="0" name="图片 3543"/>
                      <p:cNvPicPr/>
                      <p:nvPr/>
                    </p:nvPicPr>
                    <p:blipFill>
                      <a:blip r:embed="rId32">
                        <a:clrChange>
                          <a:clrFrom>
                            <a:srgbClr val="FFFFFF"/>
                          </a:clrFrom>
                          <a:clrTo>
                            <a:srgbClr val="FFFFFF">
                              <a:alpha val="0"/>
                            </a:srgbClr>
                          </a:clrTo>
                        </a:clrChange>
                      </a:blip>
                      <a:stretch>
                        <a:fillRect/>
                      </a:stretch>
                    </p:blipFill>
                    <p:spPr>
                      <a:xfrm>
                        <a:off x="7991475" y="4060190"/>
                        <a:ext cx="352425" cy="352425"/>
                      </a:xfrm>
                      <a:prstGeom prst="rect">
                        <a:avLst/>
                      </a:prstGeom>
                      <a:noFill/>
                      <a:ln w="38100">
                        <a:noFill/>
                        <a:miter/>
                      </a:ln>
                    </p:spPr>
                  </p:pic>
                </p:oleObj>
              </mc:Fallback>
            </mc:AlternateContent>
          </a:graphicData>
        </a:graphic>
      </p:graphicFrame>
      <p:graphicFrame>
        <p:nvGraphicFramePr>
          <p:cNvPr id="79892" name="Object 16"/>
          <p:cNvGraphicFramePr>
            <a:graphicFrameLocks noChangeAspect="1"/>
          </p:cNvGraphicFramePr>
          <p:nvPr/>
        </p:nvGraphicFramePr>
        <p:xfrm>
          <a:off x="7038975" y="4212590"/>
          <a:ext cx="285750" cy="190500"/>
        </p:xfrm>
        <a:graphic>
          <a:graphicData uri="http://schemas.openxmlformats.org/presentationml/2006/ole">
            <mc:AlternateContent xmlns:mc="http://schemas.openxmlformats.org/markup-compatibility/2006">
              <mc:Choice xmlns:v="urn:schemas-microsoft-com:vml" Requires="v">
                <p:oleObj r:id="rId33" imgW="285750" imgH="190500" progId="PBrush">
                  <p:embed/>
                </p:oleObj>
              </mc:Choice>
              <mc:Fallback>
                <p:oleObj r:id="rId33" imgW="285750" imgH="190500" progId="PBrush">
                  <p:embed/>
                  <p:pic>
                    <p:nvPicPr>
                      <p:cNvPr id="0" name="图片 3540"/>
                      <p:cNvPicPr/>
                      <p:nvPr/>
                    </p:nvPicPr>
                    <p:blipFill>
                      <a:blip r:embed="rId34">
                        <a:clrChange>
                          <a:clrFrom>
                            <a:srgbClr val="FFFFFF"/>
                          </a:clrFrom>
                          <a:clrTo>
                            <a:srgbClr val="FFFFFF">
                              <a:alpha val="0"/>
                            </a:srgbClr>
                          </a:clrTo>
                        </a:clrChange>
                      </a:blip>
                      <a:stretch>
                        <a:fillRect/>
                      </a:stretch>
                    </p:blipFill>
                    <p:spPr>
                      <a:xfrm>
                        <a:off x="7038975" y="4212590"/>
                        <a:ext cx="285750" cy="190500"/>
                      </a:xfrm>
                      <a:prstGeom prst="rect">
                        <a:avLst/>
                      </a:prstGeom>
                      <a:noFill/>
                      <a:ln w="38100">
                        <a:noFill/>
                        <a:miter/>
                      </a:ln>
                    </p:spPr>
                  </p:pic>
                </p:oleObj>
              </mc:Fallback>
            </mc:AlternateContent>
          </a:graphicData>
        </a:graphic>
      </p:graphicFrame>
      <p:graphicFrame>
        <p:nvGraphicFramePr>
          <p:cNvPr id="79893" name="Object 17"/>
          <p:cNvGraphicFramePr>
            <a:graphicFrameLocks noChangeAspect="1"/>
          </p:cNvGraphicFramePr>
          <p:nvPr/>
        </p:nvGraphicFramePr>
        <p:xfrm>
          <a:off x="8089900" y="4339590"/>
          <a:ext cx="238125" cy="257175"/>
        </p:xfrm>
        <a:graphic>
          <a:graphicData uri="http://schemas.openxmlformats.org/presentationml/2006/ole">
            <mc:AlternateContent xmlns:mc="http://schemas.openxmlformats.org/markup-compatibility/2006">
              <mc:Choice xmlns:v="urn:schemas-microsoft-com:vml" Requires="v">
                <p:oleObj r:id="rId35" imgW="238125" imgH="257175" progId="PBrush">
                  <p:embed/>
                </p:oleObj>
              </mc:Choice>
              <mc:Fallback>
                <p:oleObj r:id="rId35" imgW="238125" imgH="257175" progId="PBrush">
                  <p:embed/>
                  <p:pic>
                    <p:nvPicPr>
                      <p:cNvPr id="0" name="图片 3542"/>
                      <p:cNvPicPr/>
                      <p:nvPr/>
                    </p:nvPicPr>
                    <p:blipFill>
                      <a:blip r:embed="rId36">
                        <a:clrChange>
                          <a:clrFrom>
                            <a:srgbClr val="FFFFFF"/>
                          </a:clrFrom>
                          <a:clrTo>
                            <a:srgbClr val="FFFFFF">
                              <a:alpha val="0"/>
                            </a:srgbClr>
                          </a:clrTo>
                        </a:clrChange>
                      </a:blip>
                      <a:stretch>
                        <a:fillRect/>
                      </a:stretch>
                    </p:blipFill>
                    <p:spPr>
                      <a:xfrm>
                        <a:off x="8089900" y="4339590"/>
                        <a:ext cx="238125" cy="257175"/>
                      </a:xfrm>
                      <a:prstGeom prst="rect">
                        <a:avLst/>
                      </a:prstGeom>
                      <a:noFill/>
                      <a:ln w="38100">
                        <a:noFill/>
                        <a:miter/>
                      </a:ln>
                    </p:spPr>
                  </p:pic>
                </p:oleObj>
              </mc:Fallback>
            </mc:AlternateContent>
          </a:graphicData>
        </a:graphic>
      </p:graphicFrame>
      <p:sp>
        <p:nvSpPr>
          <p:cNvPr id="79894" name="标题 53"/>
          <p:cNvSpPr>
            <a:spLocks noGrp="1"/>
          </p:cNvSpPr>
          <p:nvPr>
            <p:ph type="title"/>
          </p:nvPr>
        </p:nvSpPr>
        <p:spPr/>
        <p:txBody>
          <a:bodyPr vert="horz" wrap="square" lIns="91440" tIns="45720" rIns="91440" bIns="45720" anchor="ctr" anchorCtr="0"/>
          <a:lstStyle/>
          <a:p>
            <a:pPr eaLnBrk="1" hangingPunct="1"/>
            <a:r>
              <a:rPr lang="zh-CN" altLang="en-US" sz="2400" b="1" dirty="0">
                <a:solidFill>
                  <a:srgbClr val="A50021"/>
                </a:solidFill>
              </a:rPr>
              <a:t>开环系统奈奎斯特曲线绘制方法复习</a:t>
            </a:r>
            <a:r>
              <a:rPr lang="en-US" altLang="zh-CN" sz="2400" b="1" dirty="0">
                <a:solidFill>
                  <a:srgbClr val="A50021"/>
                </a:solidFill>
              </a:rPr>
              <a:t>(3)</a:t>
            </a:r>
            <a:endParaRPr lang="zh-CN" altLang="en-US" sz="2400" b="1" dirty="0">
              <a:solidFill>
                <a:srgbClr val="A50021"/>
              </a:solidFill>
            </a:endParaRPr>
          </a:p>
        </p:txBody>
      </p:sp>
    </p:spTree>
  </p:cSld>
  <p:clrMapOvr>
    <a:masterClrMapping/>
  </p:clrMapOvr>
  <p:transition>
    <p:pull dir="rd"/>
  </p:transition>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8216" name="Object 2"/>
          <p:cNvGraphicFramePr>
            <a:graphicFrameLocks noChangeAspect="1"/>
          </p:cNvGraphicFramePr>
          <p:nvPr/>
        </p:nvGraphicFramePr>
        <p:xfrm>
          <a:off x="5295900" y="1263650"/>
          <a:ext cx="3276600" cy="808038"/>
        </p:xfrm>
        <a:graphic>
          <a:graphicData uri="http://schemas.openxmlformats.org/presentationml/2006/ole">
            <mc:AlternateContent xmlns:mc="http://schemas.openxmlformats.org/markup-compatibility/2006">
              <mc:Choice xmlns:v="urn:schemas-microsoft-com:vml" Requires="v">
                <p:oleObj r:id="rId3" imgW="1752600" imgH="431800" progId="Equation.3">
                  <p:embed/>
                </p:oleObj>
              </mc:Choice>
              <mc:Fallback>
                <p:oleObj r:id="rId3" imgW="1752600" imgH="431800" progId="Equation.3">
                  <p:embed/>
                  <p:pic>
                    <p:nvPicPr>
                      <p:cNvPr id="0" name="图片 3544"/>
                      <p:cNvPicPr/>
                      <p:nvPr/>
                    </p:nvPicPr>
                    <p:blipFill>
                      <a:blip r:embed="rId4"/>
                      <a:stretch>
                        <a:fillRect/>
                      </a:stretch>
                    </p:blipFill>
                    <p:spPr>
                      <a:xfrm>
                        <a:off x="5295900" y="1263650"/>
                        <a:ext cx="3276600" cy="808038"/>
                      </a:xfrm>
                      <a:prstGeom prst="rect">
                        <a:avLst/>
                      </a:prstGeom>
                      <a:noFill/>
                      <a:ln w="38100">
                        <a:noFill/>
                        <a:miter/>
                      </a:ln>
                    </p:spPr>
                  </p:pic>
                </p:oleObj>
              </mc:Fallback>
            </mc:AlternateContent>
          </a:graphicData>
        </a:graphic>
      </p:graphicFrame>
      <p:pic>
        <p:nvPicPr>
          <p:cNvPr id="8217" name="Picture 25"/>
          <p:cNvPicPr>
            <a:picLocks noChangeAspect="1" noChangeArrowheads="1"/>
          </p:cNvPicPr>
          <p:nvPr/>
        </p:nvPicPr>
        <p:blipFill>
          <a:blip r:embed="rId5"/>
          <a:srcRect/>
          <a:stretch>
            <a:fillRect/>
          </a:stretch>
        </p:blipFill>
        <p:spPr bwMode="auto">
          <a:xfrm>
            <a:off x="428625" y="2143125"/>
            <a:ext cx="4724400" cy="4191000"/>
          </a:xfrm>
          <a:prstGeom prst="rect">
            <a:avLst/>
          </a:prstGeom>
          <a:ln>
            <a:noFill/>
          </a:ln>
          <a:effectLst>
            <a:outerShdw blurRad="292100" dist="139700" dir="2700000" algn="tl" rotWithShape="0">
              <a:srgbClr val="333333">
                <a:alpha val="65000"/>
              </a:srgbClr>
            </a:outerShdw>
          </a:effectLst>
        </p:spPr>
      </p:pic>
      <p:sp>
        <p:nvSpPr>
          <p:cNvPr id="8219" name="Text Box 27"/>
          <p:cNvSpPr txBox="1"/>
          <p:nvPr/>
        </p:nvSpPr>
        <p:spPr>
          <a:xfrm>
            <a:off x="5715000" y="2376488"/>
            <a:ext cx="2714625" cy="1846262"/>
          </a:xfrm>
          <a:prstGeom prst="rect">
            <a:avLst/>
          </a:prstGeom>
          <a:noFill/>
          <a:ln w="254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b="1" dirty="0">
                <a:latin typeface="Comic Sans MS" panose="030F0702030302020204" pitchFamily="66" charset="0"/>
                <a:ea typeface="微软雅黑" panose="020B0503020204020204" pitchFamily="34" charset="-122"/>
              </a:rPr>
              <a:t>解</a:t>
            </a:r>
            <a:r>
              <a:rPr lang="en-US" altLang="zh-CN" sz="2400" b="1" dirty="0">
                <a:latin typeface="Comic Sans MS" panose="030F0702030302020204" pitchFamily="66" charset="0"/>
                <a:ea typeface="微软雅黑" panose="020B0503020204020204" pitchFamily="34" charset="-122"/>
              </a:rPr>
              <a:t>: </a:t>
            </a:r>
          </a:p>
          <a:p>
            <a:pPr marL="0" lvl="0" indent="0" eaLnBrk="1" hangingPunct="1">
              <a:spcBef>
                <a:spcPct val="50000"/>
              </a:spcBef>
              <a:buFontTx/>
              <a:buNone/>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P=0</a:t>
            </a:r>
          </a:p>
          <a:p>
            <a:pPr marL="0" lvl="0" indent="0" eaLnBrk="1" hangingPunct="1">
              <a:spcBef>
                <a:spcPct val="5000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N=0</a:t>
            </a:r>
          </a:p>
          <a:p>
            <a:pPr marL="0" lvl="0" indent="0" eaLnBrk="1" hangingPunct="1">
              <a:spcBef>
                <a:spcPct val="5000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Z=P+N=0</a:t>
            </a:r>
            <a:endParaRPr lang="en-US" altLang="zh-CN" sz="2000" b="1" dirty="0">
              <a:latin typeface="Times New Roman" panose="02020603050405020304" pitchFamily="18" charset="0"/>
              <a:ea typeface="Times New Roman" panose="02020603050405020304" pitchFamily="18" charset="0"/>
            </a:endParaRPr>
          </a:p>
        </p:txBody>
      </p:sp>
      <p:sp>
        <p:nvSpPr>
          <p:cNvPr id="80901" name="标题 6"/>
          <p:cNvSpPr>
            <a:spLocks noGrp="1"/>
          </p:cNvSpPr>
          <p:nvPr>
            <p:ph type="title"/>
          </p:nvPr>
        </p:nvSpPr>
        <p:spPr>
          <a:xfrm>
            <a:off x="1500188" y="274638"/>
            <a:ext cx="7186612" cy="1143000"/>
          </a:xfrm>
        </p:spPr>
        <p:txBody>
          <a:bodyPr vert="horz" wrap="square" lIns="91440" tIns="45720" rIns="91440" bIns="45720" anchor="ctr" anchorCtr="0"/>
          <a:lstStyle/>
          <a:p>
            <a:pPr algn="l" eaLnBrk="1" hangingPunct="1"/>
            <a:r>
              <a:rPr lang="zh-CN" altLang="en-US" sz="2000" b="1" dirty="0">
                <a:solidFill>
                  <a:srgbClr val="CC3300"/>
                </a:solidFill>
              </a:rPr>
              <a:t>例：设开环传递函数如下，试用奈奎斯特稳定性判据</a:t>
            </a:r>
            <a:br>
              <a:rPr lang="en-US" altLang="zh-CN" sz="2000" b="1" dirty="0">
                <a:solidFill>
                  <a:srgbClr val="CC3300"/>
                </a:solidFill>
              </a:rPr>
            </a:br>
            <a:r>
              <a:rPr lang="zh-CN" altLang="en-US" sz="2000" b="1" dirty="0">
                <a:solidFill>
                  <a:srgbClr val="CC3300"/>
                </a:solidFill>
              </a:rPr>
              <a:t>           判别闭环系统的稳定性</a:t>
            </a:r>
          </a:p>
        </p:txBody>
      </p:sp>
      <p:sp>
        <p:nvSpPr>
          <p:cNvPr id="8" name="TextBox 7"/>
          <p:cNvSpPr txBox="1"/>
          <p:nvPr/>
        </p:nvSpPr>
        <p:spPr>
          <a:xfrm>
            <a:off x="5286375" y="4500563"/>
            <a:ext cx="3500438" cy="96077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solidFill>
                  <a:srgbClr val="CC3300"/>
                </a:solidFill>
                <a:latin typeface="Arial" panose="020B0604020202020204" pitchFamily="34" charset="0"/>
                <a:ea typeface="微软雅黑" panose="020B0503020204020204" pitchFamily="34" charset="-122"/>
              </a:rPr>
              <a:t>        闭环系统在右半</a:t>
            </a:r>
            <a:r>
              <a:rPr lang="en-US" altLang="zh-CN" sz="2000" b="1" dirty="0">
                <a:solidFill>
                  <a:srgbClr val="CC3300"/>
                </a:solidFill>
                <a:latin typeface="Arial" panose="020B0604020202020204" pitchFamily="34" charset="0"/>
                <a:ea typeface="微软雅黑" panose="020B0503020204020204" pitchFamily="34" charset="-122"/>
              </a:rPr>
              <a:t>s</a:t>
            </a:r>
            <a:r>
              <a:rPr lang="zh-CN" altLang="en-US" sz="2000" b="1" dirty="0">
                <a:solidFill>
                  <a:srgbClr val="CC3300"/>
                </a:solidFill>
                <a:latin typeface="Arial" panose="020B0604020202020204" pitchFamily="34" charset="0"/>
                <a:ea typeface="微软雅黑" panose="020B0503020204020204" pitchFamily="34" charset="-122"/>
              </a:rPr>
              <a:t>平面不存在极点，闭环系统是稳定的。</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216"/>
                                        </p:tgtEl>
                                        <p:attrNameLst>
                                          <p:attrName>style.visibility</p:attrName>
                                        </p:attrNameLst>
                                      </p:cBhvr>
                                      <p:to>
                                        <p:strVal val="visible"/>
                                      </p:to>
                                    </p:set>
                                    <p:anim calcmode="lin" valueType="num">
                                      <p:cBhvr additive="base">
                                        <p:cTn id="7" dur="500" fill="hold"/>
                                        <p:tgtEl>
                                          <p:spTgt spid="8216"/>
                                        </p:tgtEl>
                                        <p:attrNameLst>
                                          <p:attrName>ppt_x</p:attrName>
                                        </p:attrNameLst>
                                      </p:cBhvr>
                                      <p:tavLst>
                                        <p:tav tm="0">
                                          <p:val>
                                            <p:strVal val="0-#ppt_w/2"/>
                                          </p:val>
                                        </p:tav>
                                        <p:tav tm="100000">
                                          <p:val>
                                            <p:strVal val="#ppt_x"/>
                                          </p:val>
                                        </p:tav>
                                      </p:tavLst>
                                    </p:anim>
                                    <p:anim calcmode="lin" valueType="num">
                                      <p:cBhvr additive="base">
                                        <p:cTn id="8" dur="500" fill="hold"/>
                                        <p:tgtEl>
                                          <p:spTgt spid="82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8217"/>
                                        </p:tgtEl>
                                        <p:attrNameLst>
                                          <p:attrName>style.visibility</p:attrName>
                                        </p:attrNameLst>
                                      </p:cBhvr>
                                      <p:to>
                                        <p:strVal val="visible"/>
                                      </p:to>
                                    </p:set>
                                    <p:animEffect transition="in" filter="blinds(horizontal)">
                                      <p:cBhvr>
                                        <p:cTn id="13" dur="500"/>
                                        <p:tgtEl>
                                          <p:spTgt spid="82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219">
                                            <p:txEl>
                                              <p:pRg st="0" end="0"/>
                                            </p:txEl>
                                          </p:spTgt>
                                        </p:tgtEl>
                                        <p:attrNameLst>
                                          <p:attrName>style.visibility</p:attrName>
                                        </p:attrNameLst>
                                      </p:cBhvr>
                                      <p:to>
                                        <p:strVal val="visible"/>
                                      </p:to>
                                    </p:set>
                                    <p:animEffect transition="in" filter="blinds(horizontal)">
                                      <p:cBhvr>
                                        <p:cTn id="18" dur="500"/>
                                        <p:tgtEl>
                                          <p:spTgt spid="821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219">
                                            <p:txEl>
                                              <p:pRg st="1" end="1"/>
                                            </p:txEl>
                                          </p:spTgt>
                                        </p:tgtEl>
                                        <p:attrNameLst>
                                          <p:attrName>style.visibility</p:attrName>
                                        </p:attrNameLst>
                                      </p:cBhvr>
                                      <p:to>
                                        <p:strVal val="visible"/>
                                      </p:to>
                                    </p:set>
                                    <p:animEffect transition="in" filter="blinds(horizontal)">
                                      <p:cBhvr>
                                        <p:cTn id="23" dur="500"/>
                                        <p:tgtEl>
                                          <p:spTgt spid="821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219">
                                            <p:txEl>
                                              <p:pRg st="2" end="2"/>
                                            </p:txEl>
                                          </p:spTgt>
                                        </p:tgtEl>
                                        <p:attrNameLst>
                                          <p:attrName>style.visibility</p:attrName>
                                        </p:attrNameLst>
                                      </p:cBhvr>
                                      <p:to>
                                        <p:strVal val="visible"/>
                                      </p:to>
                                    </p:set>
                                    <p:animEffect transition="in" filter="blinds(horizontal)">
                                      <p:cBhvr>
                                        <p:cTn id="28" dur="500"/>
                                        <p:tgtEl>
                                          <p:spTgt spid="82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219">
                                            <p:txEl>
                                              <p:pRg st="3" end="3"/>
                                            </p:txEl>
                                          </p:spTgt>
                                        </p:tgtEl>
                                        <p:attrNameLst>
                                          <p:attrName>style.visibility</p:attrName>
                                        </p:attrNameLst>
                                      </p:cBhvr>
                                      <p:to>
                                        <p:strVal val="visible"/>
                                      </p:to>
                                    </p:set>
                                    <p:animEffect transition="in" filter="blinds(horizontal)">
                                      <p:cBhvr>
                                        <p:cTn id="33" dur="500"/>
                                        <p:tgtEl>
                                          <p:spTgt spid="8219">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1922" name="标题 6"/>
          <p:cNvSpPr>
            <a:spLocks noGrp="1"/>
          </p:cNvSpPr>
          <p:nvPr>
            <p:ph type="title"/>
          </p:nvPr>
        </p:nvSpPr>
        <p:spPr>
          <a:xfrm>
            <a:off x="1428750" y="274638"/>
            <a:ext cx="7258050" cy="1143000"/>
          </a:xfrm>
        </p:spPr>
        <p:txBody>
          <a:bodyPr vert="horz" wrap="square" lIns="91440" tIns="45720" rIns="91440" bIns="45720" anchor="ctr" anchorCtr="0"/>
          <a:lstStyle/>
          <a:p>
            <a:pPr algn="l" eaLnBrk="1" hangingPunct="1"/>
            <a:r>
              <a:rPr lang="zh-CN" altLang="en-US" sz="2000" b="1" dirty="0">
                <a:solidFill>
                  <a:srgbClr val="CC3300"/>
                </a:solidFill>
              </a:rPr>
              <a:t>例：设开环传递函数如下，试用奈奎斯特稳定性判据</a:t>
            </a:r>
            <a:br>
              <a:rPr lang="en-US" altLang="zh-CN" sz="2000" b="1" dirty="0">
                <a:solidFill>
                  <a:srgbClr val="CC3300"/>
                </a:solidFill>
              </a:rPr>
            </a:br>
            <a:r>
              <a:rPr lang="zh-CN" altLang="en-US" sz="2000" b="1" dirty="0">
                <a:solidFill>
                  <a:srgbClr val="CC3300"/>
                </a:solidFill>
              </a:rPr>
              <a:t>           判别闭环系统的稳定性</a:t>
            </a:r>
          </a:p>
        </p:txBody>
      </p:sp>
      <p:graphicFrame>
        <p:nvGraphicFramePr>
          <p:cNvPr id="81923" name="Object 2"/>
          <p:cNvGraphicFramePr>
            <a:graphicFrameLocks noChangeAspect="1"/>
          </p:cNvGraphicFramePr>
          <p:nvPr/>
        </p:nvGraphicFramePr>
        <p:xfrm>
          <a:off x="2214563" y="1500188"/>
          <a:ext cx="3073400" cy="736600"/>
        </p:xfrm>
        <a:graphic>
          <a:graphicData uri="http://schemas.openxmlformats.org/presentationml/2006/ole">
            <mc:AlternateContent xmlns:mc="http://schemas.openxmlformats.org/markup-compatibility/2006">
              <mc:Choice xmlns:v="urn:schemas-microsoft-com:vml" Requires="v">
                <p:oleObj r:id="rId3" imgW="3073400" imgH="736600" progId="Equation.DSMT4">
                  <p:embed/>
                </p:oleObj>
              </mc:Choice>
              <mc:Fallback>
                <p:oleObj r:id="rId3" imgW="3073400" imgH="736600" progId="Equation.DSMT4">
                  <p:embed/>
                  <p:pic>
                    <p:nvPicPr>
                      <p:cNvPr id="0" name="图片 3548"/>
                      <p:cNvPicPr/>
                      <p:nvPr/>
                    </p:nvPicPr>
                    <p:blipFill>
                      <a:blip r:embed="rId4"/>
                      <a:stretch>
                        <a:fillRect/>
                      </a:stretch>
                    </p:blipFill>
                    <p:spPr>
                      <a:xfrm>
                        <a:off x="2214563" y="1500188"/>
                        <a:ext cx="3073400" cy="736600"/>
                      </a:xfrm>
                      <a:prstGeom prst="rect">
                        <a:avLst/>
                      </a:prstGeom>
                      <a:noFill/>
                      <a:ln w="38100">
                        <a:noFill/>
                        <a:miter/>
                      </a:ln>
                    </p:spPr>
                  </p:pic>
                </p:oleObj>
              </mc:Fallback>
            </mc:AlternateContent>
          </a:graphicData>
        </a:graphic>
      </p:graphicFrame>
      <p:pic>
        <p:nvPicPr>
          <p:cNvPr id="81924" name="Picture 5"/>
          <p:cNvPicPr>
            <a:picLocks noChangeAspect="1"/>
          </p:cNvPicPr>
          <p:nvPr/>
        </p:nvPicPr>
        <p:blipFill>
          <a:blip r:embed="rId5"/>
          <a:stretch>
            <a:fillRect/>
          </a:stretch>
        </p:blipFill>
        <p:spPr>
          <a:xfrm>
            <a:off x="-285750" y="2357438"/>
            <a:ext cx="5210175" cy="4000500"/>
          </a:xfrm>
          <a:prstGeom prst="rect">
            <a:avLst/>
          </a:prstGeom>
          <a:noFill/>
          <a:ln w="9525">
            <a:noFill/>
          </a:ln>
        </p:spPr>
      </p:pic>
      <p:sp>
        <p:nvSpPr>
          <p:cNvPr id="81925" name="TextBox 8"/>
          <p:cNvSpPr txBox="1"/>
          <p:nvPr/>
        </p:nvSpPr>
        <p:spPr>
          <a:xfrm>
            <a:off x="4572000" y="2428875"/>
            <a:ext cx="803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990033"/>
                </a:solidFill>
                <a:latin typeface="Arial" panose="020B0604020202020204" pitchFamily="34" charset="0"/>
                <a:ea typeface="微软雅黑" panose="020B0503020204020204" pitchFamily="34" charset="-122"/>
              </a:rPr>
              <a:t>解：</a:t>
            </a:r>
          </a:p>
        </p:txBody>
      </p:sp>
      <p:sp>
        <p:nvSpPr>
          <p:cNvPr id="10" name="TextBox 9"/>
          <p:cNvSpPr txBox="1"/>
          <p:nvPr/>
        </p:nvSpPr>
        <p:spPr>
          <a:xfrm>
            <a:off x="5000625" y="2857500"/>
            <a:ext cx="4143375" cy="112857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el-GR" altLang="zh-CN" sz="2400" b="1" dirty="0">
                <a:latin typeface="Arial" panose="020B0604020202020204" pitchFamily="34" charset="0"/>
                <a:ea typeface="微软雅黑" panose="020B0503020204020204" pitchFamily="34" charset="-122"/>
              </a:rPr>
              <a:t>ω</a:t>
            </a:r>
            <a:r>
              <a:rPr lang="en-US" altLang="zh-CN" sz="2400" b="1" dirty="0">
                <a:latin typeface="Arial" panose="020B0604020202020204" pitchFamily="34" charset="0"/>
                <a:ea typeface="微软雅黑" panose="020B0503020204020204" pitchFamily="34" charset="-122"/>
              </a:rPr>
              <a:t>=0</a:t>
            </a:r>
            <a:r>
              <a:rPr lang="zh-CN" altLang="en-US" sz="2400" b="1" dirty="0">
                <a:latin typeface="Arial" panose="020B0604020202020204" pitchFamily="34" charset="0"/>
                <a:ea typeface="微软雅黑" panose="020B0503020204020204" pitchFamily="34" charset="-122"/>
              </a:rPr>
              <a:t>时，曲线的起点在实轴的</a:t>
            </a:r>
            <a:r>
              <a:rPr lang="en-US" altLang="zh-CN" sz="2400" b="1" dirty="0">
                <a:latin typeface="Arial" panose="020B0604020202020204" pitchFamily="34" charset="0"/>
                <a:ea typeface="微软雅黑" panose="020B0503020204020204" pitchFamily="34" charset="-122"/>
              </a:rPr>
              <a:t>(5.2,j0)</a:t>
            </a:r>
            <a:r>
              <a:rPr lang="zh-CN" altLang="en-US" sz="2400" b="1" dirty="0">
                <a:latin typeface="Arial" panose="020B0604020202020204" pitchFamily="34" charset="0"/>
                <a:ea typeface="微软雅黑" panose="020B0503020204020204" pitchFamily="34" charset="-122"/>
              </a:rPr>
              <a:t>点</a:t>
            </a:r>
          </a:p>
        </p:txBody>
      </p:sp>
      <p:sp>
        <p:nvSpPr>
          <p:cNvPr id="11" name="TextBox 10"/>
          <p:cNvSpPr txBox="1"/>
          <p:nvPr/>
        </p:nvSpPr>
        <p:spPr>
          <a:xfrm>
            <a:off x="5000625" y="4071938"/>
            <a:ext cx="4143375" cy="112857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el-GR" altLang="zh-CN" sz="2400" b="1" dirty="0">
                <a:latin typeface="Arial" panose="020B0604020202020204" pitchFamily="34" charset="0"/>
                <a:ea typeface="微软雅黑" panose="020B0503020204020204" pitchFamily="34" charset="-122"/>
              </a:rPr>
              <a:t>ω</a:t>
            </a:r>
            <a:r>
              <a:rPr lang="el-GR"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Arial" panose="020B0604020202020204" pitchFamily="34" charset="0"/>
                <a:ea typeface="微软雅黑" panose="020B0503020204020204" pitchFamily="34" charset="-122"/>
              </a:rPr>
              <a:t>时，曲线的终点在原点处：</a:t>
            </a:r>
          </a:p>
        </p:txBody>
      </p:sp>
      <p:graphicFrame>
        <p:nvGraphicFramePr>
          <p:cNvPr id="1241094" name="Object 6"/>
          <p:cNvGraphicFramePr>
            <a:graphicFrameLocks noChangeAspect="1"/>
          </p:cNvGraphicFramePr>
          <p:nvPr/>
        </p:nvGraphicFramePr>
        <p:xfrm>
          <a:off x="5929313" y="4786313"/>
          <a:ext cx="2359025" cy="377825"/>
        </p:xfrm>
        <a:graphic>
          <a:graphicData uri="http://schemas.openxmlformats.org/presentationml/2006/ole">
            <mc:AlternateContent xmlns:mc="http://schemas.openxmlformats.org/markup-compatibility/2006">
              <mc:Choice xmlns:v="urn:schemas-microsoft-com:vml" Requires="v">
                <p:oleObj r:id="rId6" imgW="1231265" imgH="203200" progId="Equation.3">
                  <p:embed/>
                </p:oleObj>
              </mc:Choice>
              <mc:Fallback>
                <p:oleObj r:id="rId6" imgW="1231265" imgH="203200" progId="Equation.3">
                  <p:embed/>
                  <p:pic>
                    <p:nvPicPr>
                      <p:cNvPr id="0" name="图片 3545"/>
                      <p:cNvPicPr/>
                      <p:nvPr/>
                    </p:nvPicPr>
                    <p:blipFill>
                      <a:blip r:embed="rId7"/>
                      <a:stretch>
                        <a:fillRect/>
                      </a:stretch>
                    </p:blipFill>
                    <p:spPr>
                      <a:xfrm>
                        <a:off x="5929313" y="4786313"/>
                        <a:ext cx="2359025" cy="377825"/>
                      </a:xfrm>
                      <a:prstGeom prst="rect">
                        <a:avLst/>
                      </a:prstGeom>
                      <a:noFill/>
                      <a:ln w="38100">
                        <a:noFill/>
                        <a:miter/>
                      </a:ln>
                    </p:spPr>
                  </p:pic>
                </p:oleObj>
              </mc:Fallback>
            </mc:AlternateContent>
          </a:graphicData>
        </a:graphic>
      </p:graphicFrame>
      <p:sp>
        <p:nvSpPr>
          <p:cNvPr id="13" name="TextBox 12"/>
          <p:cNvSpPr txBox="1"/>
          <p:nvPr/>
        </p:nvSpPr>
        <p:spPr>
          <a:xfrm>
            <a:off x="5000625" y="5500688"/>
            <a:ext cx="35401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分别计算与实轴和虚轴的交点</a:t>
            </a:r>
          </a:p>
        </p:txBody>
      </p:sp>
      <p:cxnSp>
        <p:nvCxnSpPr>
          <p:cNvPr id="14" name="直接箭头连接符 13"/>
          <p:cNvCxnSpPr/>
          <p:nvPr/>
        </p:nvCxnSpPr>
        <p:spPr>
          <a:xfrm>
            <a:off x="500063" y="4384675"/>
            <a:ext cx="392430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5400000" flipH="1" flipV="1">
            <a:off x="269081" y="4387056"/>
            <a:ext cx="3060700" cy="15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1241094"/>
                                        </p:tgtEl>
                                        <p:attrNameLst>
                                          <p:attrName>style.visibility</p:attrName>
                                        </p:attrNameLst>
                                      </p:cBhvr>
                                      <p:to>
                                        <p:strVal val="visible"/>
                                      </p:to>
                                    </p:set>
                                    <p:animEffect transition="in" filter="blinds(horizontal)">
                                      <p:cBhvr>
                                        <p:cTn id="15" dur="500"/>
                                        <p:tgtEl>
                                          <p:spTgt spid="124109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82946" name="Object 2"/>
          <p:cNvGraphicFramePr>
            <a:graphicFrameLocks noChangeAspect="1"/>
          </p:cNvGraphicFramePr>
          <p:nvPr/>
        </p:nvGraphicFramePr>
        <p:xfrm>
          <a:off x="1714500" y="500063"/>
          <a:ext cx="3911600" cy="736600"/>
        </p:xfrm>
        <a:graphic>
          <a:graphicData uri="http://schemas.openxmlformats.org/presentationml/2006/ole">
            <mc:AlternateContent xmlns:mc="http://schemas.openxmlformats.org/markup-compatibility/2006">
              <mc:Choice xmlns:v="urn:schemas-microsoft-com:vml" Requires="v">
                <p:oleObj r:id="rId3" imgW="3911600" imgH="736600" progId="Equation.DSMT4">
                  <p:embed/>
                </p:oleObj>
              </mc:Choice>
              <mc:Fallback>
                <p:oleObj r:id="rId3" imgW="3911600" imgH="736600" progId="Equation.DSMT4">
                  <p:embed/>
                  <p:pic>
                    <p:nvPicPr>
                      <p:cNvPr id="0" name="图片 3546"/>
                      <p:cNvPicPr/>
                      <p:nvPr/>
                    </p:nvPicPr>
                    <p:blipFill>
                      <a:blip r:embed="rId4"/>
                      <a:stretch>
                        <a:fillRect/>
                      </a:stretch>
                    </p:blipFill>
                    <p:spPr>
                      <a:xfrm>
                        <a:off x="1714500" y="500063"/>
                        <a:ext cx="3911600" cy="736600"/>
                      </a:xfrm>
                      <a:prstGeom prst="rect">
                        <a:avLst/>
                      </a:prstGeom>
                      <a:noFill/>
                      <a:ln w="38100">
                        <a:noFill/>
                        <a:miter/>
                      </a:ln>
                    </p:spPr>
                  </p:pic>
                </p:oleObj>
              </mc:Fallback>
            </mc:AlternateContent>
          </a:graphicData>
        </a:graphic>
      </p:graphicFrame>
      <p:graphicFrame>
        <p:nvGraphicFramePr>
          <p:cNvPr id="4" name="Object 3"/>
          <p:cNvGraphicFramePr>
            <a:graphicFrameLocks noChangeAspect="1"/>
          </p:cNvGraphicFramePr>
          <p:nvPr/>
        </p:nvGraphicFramePr>
        <p:xfrm>
          <a:off x="2571750" y="1285875"/>
          <a:ext cx="3416300" cy="1816100"/>
        </p:xfrm>
        <a:graphic>
          <a:graphicData uri="http://schemas.openxmlformats.org/presentationml/2006/ole">
            <mc:AlternateContent xmlns:mc="http://schemas.openxmlformats.org/markup-compatibility/2006">
              <mc:Choice xmlns:v="urn:schemas-microsoft-com:vml" Requires="v">
                <p:oleObj r:id="rId5" imgW="3416300" imgH="1816100" progId="Equation.DSMT4">
                  <p:embed/>
                </p:oleObj>
              </mc:Choice>
              <mc:Fallback>
                <p:oleObj r:id="rId5" imgW="3416300" imgH="1816100" progId="Equation.DSMT4">
                  <p:embed/>
                  <p:pic>
                    <p:nvPicPr>
                      <p:cNvPr id="0" name="图片 3547"/>
                      <p:cNvPicPr/>
                      <p:nvPr/>
                    </p:nvPicPr>
                    <p:blipFill>
                      <a:blip r:embed="rId6"/>
                      <a:stretch>
                        <a:fillRect/>
                      </a:stretch>
                    </p:blipFill>
                    <p:spPr>
                      <a:xfrm>
                        <a:off x="2571750" y="1285875"/>
                        <a:ext cx="3416300" cy="1816100"/>
                      </a:xfrm>
                      <a:prstGeom prst="rect">
                        <a:avLst/>
                      </a:prstGeom>
                      <a:noFill/>
                      <a:ln w="38100">
                        <a:noFill/>
                        <a:miter/>
                      </a:ln>
                    </p:spPr>
                  </p:pic>
                </p:oleObj>
              </mc:Fallback>
            </mc:AlternateContent>
          </a:graphicData>
        </a:graphic>
      </p:graphicFrame>
      <p:graphicFrame>
        <p:nvGraphicFramePr>
          <p:cNvPr id="1242116" name="Object 4"/>
          <p:cNvGraphicFramePr>
            <a:graphicFrameLocks noChangeAspect="1"/>
          </p:cNvGraphicFramePr>
          <p:nvPr/>
        </p:nvGraphicFramePr>
        <p:xfrm>
          <a:off x="2571750" y="3221038"/>
          <a:ext cx="6413500" cy="850900"/>
        </p:xfrm>
        <a:graphic>
          <a:graphicData uri="http://schemas.openxmlformats.org/presentationml/2006/ole">
            <mc:AlternateContent xmlns:mc="http://schemas.openxmlformats.org/markup-compatibility/2006">
              <mc:Choice xmlns:v="urn:schemas-microsoft-com:vml" Requires="v">
                <p:oleObj r:id="rId7" imgW="6413500" imgH="850900" progId="Equation.DSMT4">
                  <p:embed/>
                </p:oleObj>
              </mc:Choice>
              <mc:Fallback>
                <p:oleObj r:id="rId7" imgW="6413500" imgH="850900" progId="Equation.DSMT4">
                  <p:embed/>
                  <p:pic>
                    <p:nvPicPr>
                      <p:cNvPr id="0" name="图片 3555"/>
                      <p:cNvPicPr/>
                      <p:nvPr/>
                    </p:nvPicPr>
                    <p:blipFill>
                      <a:blip r:embed="rId8"/>
                      <a:stretch>
                        <a:fillRect/>
                      </a:stretch>
                    </p:blipFill>
                    <p:spPr>
                      <a:xfrm>
                        <a:off x="2571750" y="3221038"/>
                        <a:ext cx="6413500" cy="850900"/>
                      </a:xfrm>
                      <a:prstGeom prst="rect">
                        <a:avLst/>
                      </a:prstGeom>
                      <a:noFill/>
                      <a:ln w="38100">
                        <a:noFill/>
                        <a:miter/>
                      </a:ln>
                    </p:spPr>
                  </p:pic>
                </p:oleObj>
              </mc:Fallback>
            </mc:AlternateContent>
          </a:graphicData>
        </a:graphic>
      </p:graphicFrame>
      <p:graphicFrame>
        <p:nvGraphicFramePr>
          <p:cNvPr id="82949" name="Object 5"/>
          <p:cNvGraphicFramePr>
            <a:graphicFrameLocks noChangeAspect="1"/>
          </p:cNvGraphicFramePr>
          <p:nvPr/>
        </p:nvGraphicFramePr>
        <p:xfrm>
          <a:off x="3365500" y="1968500"/>
          <a:ext cx="914400" cy="288925"/>
        </p:xfrm>
        <a:graphic>
          <a:graphicData uri="http://schemas.openxmlformats.org/presentationml/2006/ole">
            <mc:AlternateContent xmlns:mc="http://schemas.openxmlformats.org/markup-compatibility/2006">
              <mc:Choice xmlns:v="urn:schemas-microsoft-com:vml" Requires="v">
                <p:oleObj r:id="rId9" imgW="447040" imgH="756285" progId="Equation.DSMT4">
                  <p:embed/>
                </p:oleObj>
              </mc:Choice>
              <mc:Fallback>
                <p:oleObj r:id="rId9" imgW="447040" imgH="756285" progId="Equation.DSMT4">
                  <p:embed/>
                  <p:pic>
                    <p:nvPicPr>
                      <p:cNvPr id="0" name="图片 3551"/>
                      <p:cNvPicPr/>
                      <p:nvPr/>
                    </p:nvPicPr>
                    <p:blipFill>
                      <a:blip r:embed="rId10"/>
                      <a:stretch>
                        <a:fillRect/>
                      </a:stretch>
                    </p:blipFill>
                    <p:spPr>
                      <a:xfrm>
                        <a:off x="3365500" y="1968500"/>
                        <a:ext cx="914400" cy="288925"/>
                      </a:xfrm>
                      <a:prstGeom prst="rect">
                        <a:avLst/>
                      </a:prstGeom>
                      <a:noFill/>
                      <a:ln w="38100">
                        <a:noFill/>
                        <a:miter/>
                      </a:ln>
                    </p:spPr>
                  </p:pic>
                </p:oleObj>
              </mc:Fallback>
            </mc:AlternateContent>
          </a:graphicData>
        </a:graphic>
      </p:graphicFrame>
      <p:graphicFrame>
        <p:nvGraphicFramePr>
          <p:cNvPr id="1242118" name="Object 6"/>
          <p:cNvGraphicFramePr>
            <a:graphicFrameLocks noChangeAspect="1"/>
          </p:cNvGraphicFramePr>
          <p:nvPr/>
        </p:nvGraphicFramePr>
        <p:xfrm>
          <a:off x="2662238" y="4437063"/>
          <a:ext cx="4610100" cy="1778000"/>
        </p:xfrm>
        <a:graphic>
          <a:graphicData uri="http://schemas.openxmlformats.org/presentationml/2006/ole">
            <mc:AlternateContent xmlns:mc="http://schemas.openxmlformats.org/markup-compatibility/2006">
              <mc:Choice xmlns:v="urn:schemas-microsoft-com:vml" Requires="v">
                <p:oleObj r:id="rId11" imgW="4610100" imgH="1778000" progId="Equation.DSMT4">
                  <p:embed/>
                </p:oleObj>
              </mc:Choice>
              <mc:Fallback>
                <p:oleObj r:id="rId11" imgW="4610100" imgH="1778000" progId="Equation.DSMT4">
                  <p:embed/>
                  <p:pic>
                    <p:nvPicPr>
                      <p:cNvPr id="0" name="图片 3549"/>
                      <p:cNvPicPr/>
                      <p:nvPr/>
                    </p:nvPicPr>
                    <p:blipFill>
                      <a:blip r:embed="rId12"/>
                      <a:stretch>
                        <a:fillRect/>
                      </a:stretch>
                    </p:blipFill>
                    <p:spPr>
                      <a:xfrm>
                        <a:off x="2662238" y="4437063"/>
                        <a:ext cx="4610100" cy="17780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42116"/>
                                        </p:tgtEl>
                                        <p:attrNameLst>
                                          <p:attrName>style.visibility</p:attrName>
                                        </p:attrNameLst>
                                      </p:cBhvr>
                                      <p:to>
                                        <p:strVal val="visible"/>
                                      </p:to>
                                    </p:set>
                                    <p:animEffect transition="in" filter="blinds(horizontal)">
                                      <p:cBhvr>
                                        <p:cTn id="12" dur="500"/>
                                        <p:tgtEl>
                                          <p:spTgt spid="12421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42118"/>
                                        </p:tgtEl>
                                        <p:attrNameLst>
                                          <p:attrName>style.visibility</p:attrName>
                                        </p:attrNameLst>
                                      </p:cBhvr>
                                      <p:to>
                                        <p:strVal val="visible"/>
                                      </p:to>
                                    </p:set>
                                    <p:animEffect transition="in" filter="blinds(horizontal)">
                                      <p:cBhvr>
                                        <p:cTn id="17" dur="500"/>
                                        <p:tgtEl>
                                          <p:spTgt spid="1242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1243138" name="Object 2"/>
          <p:cNvGraphicFramePr>
            <a:graphicFrameLocks noChangeAspect="1"/>
          </p:cNvGraphicFramePr>
          <p:nvPr/>
        </p:nvGraphicFramePr>
        <p:xfrm>
          <a:off x="2500313" y="1143000"/>
          <a:ext cx="4927600" cy="850900"/>
        </p:xfrm>
        <a:graphic>
          <a:graphicData uri="http://schemas.openxmlformats.org/presentationml/2006/ole">
            <mc:AlternateContent xmlns:mc="http://schemas.openxmlformats.org/markup-compatibility/2006">
              <mc:Choice xmlns:v="urn:schemas-microsoft-com:vml" Requires="v">
                <p:oleObj r:id="rId3" imgW="4927600" imgH="850900" progId="Equation.DSMT4">
                  <p:embed/>
                </p:oleObj>
              </mc:Choice>
              <mc:Fallback>
                <p:oleObj r:id="rId3" imgW="4927600" imgH="850900" progId="Equation.DSMT4">
                  <p:embed/>
                  <p:pic>
                    <p:nvPicPr>
                      <p:cNvPr id="0" name="图片 3552"/>
                      <p:cNvPicPr/>
                      <p:nvPr/>
                    </p:nvPicPr>
                    <p:blipFill>
                      <a:blip r:embed="rId4"/>
                      <a:stretch>
                        <a:fillRect/>
                      </a:stretch>
                    </p:blipFill>
                    <p:spPr>
                      <a:xfrm>
                        <a:off x="2500313" y="1143000"/>
                        <a:ext cx="4927600" cy="850900"/>
                      </a:xfrm>
                      <a:prstGeom prst="rect">
                        <a:avLst/>
                      </a:prstGeom>
                      <a:noFill/>
                      <a:ln w="38100">
                        <a:noFill/>
                        <a:miter/>
                      </a:ln>
                    </p:spPr>
                  </p:pic>
                </p:oleObj>
              </mc:Fallback>
            </mc:AlternateContent>
          </a:graphicData>
        </a:graphic>
      </p:graphicFrame>
      <p:sp>
        <p:nvSpPr>
          <p:cNvPr id="83971" name="TextBox 3"/>
          <p:cNvSpPr txBox="1"/>
          <p:nvPr/>
        </p:nvSpPr>
        <p:spPr>
          <a:xfrm>
            <a:off x="1928813" y="428625"/>
            <a:ext cx="1979612"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求与虚轴的交点</a:t>
            </a:r>
          </a:p>
        </p:txBody>
      </p:sp>
      <p:graphicFrame>
        <p:nvGraphicFramePr>
          <p:cNvPr id="5" name="Object 3"/>
          <p:cNvGraphicFramePr>
            <a:graphicFrameLocks noChangeAspect="1"/>
          </p:cNvGraphicFramePr>
          <p:nvPr/>
        </p:nvGraphicFramePr>
        <p:xfrm>
          <a:off x="1884363" y="2235200"/>
          <a:ext cx="2095500" cy="368300"/>
        </p:xfrm>
        <a:graphic>
          <a:graphicData uri="http://schemas.openxmlformats.org/presentationml/2006/ole">
            <mc:AlternateContent xmlns:mc="http://schemas.openxmlformats.org/markup-compatibility/2006">
              <mc:Choice xmlns:v="urn:schemas-microsoft-com:vml" Requires="v">
                <p:oleObj r:id="rId5" imgW="2095500" imgH="368300" progId="Equation.DSMT4">
                  <p:embed/>
                </p:oleObj>
              </mc:Choice>
              <mc:Fallback>
                <p:oleObj r:id="rId5" imgW="2095500" imgH="368300" progId="Equation.DSMT4">
                  <p:embed/>
                  <p:pic>
                    <p:nvPicPr>
                      <p:cNvPr id="0" name="图片 3557"/>
                      <p:cNvPicPr/>
                      <p:nvPr/>
                    </p:nvPicPr>
                    <p:blipFill>
                      <a:blip r:embed="rId6"/>
                      <a:stretch>
                        <a:fillRect/>
                      </a:stretch>
                    </p:blipFill>
                    <p:spPr>
                      <a:xfrm>
                        <a:off x="1884363" y="2235200"/>
                        <a:ext cx="2095500" cy="368300"/>
                      </a:xfrm>
                      <a:prstGeom prst="rect">
                        <a:avLst/>
                      </a:prstGeom>
                      <a:noFill/>
                      <a:ln w="38100">
                        <a:noFill/>
                        <a:miter/>
                      </a:ln>
                    </p:spPr>
                  </p:pic>
                </p:oleObj>
              </mc:Fallback>
            </mc:AlternateContent>
          </a:graphicData>
        </a:graphic>
      </p:graphicFrame>
      <p:graphicFrame>
        <p:nvGraphicFramePr>
          <p:cNvPr id="1243140" name="Object 4"/>
          <p:cNvGraphicFramePr>
            <a:graphicFrameLocks noChangeAspect="1"/>
          </p:cNvGraphicFramePr>
          <p:nvPr/>
        </p:nvGraphicFramePr>
        <p:xfrm>
          <a:off x="4500563" y="2274888"/>
          <a:ext cx="2476500" cy="368300"/>
        </p:xfrm>
        <a:graphic>
          <a:graphicData uri="http://schemas.openxmlformats.org/presentationml/2006/ole">
            <mc:AlternateContent xmlns:mc="http://schemas.openxmlformats.org/markup-compatibility/2006">
              <mc:Choice xmlns:v="urn:schemas-microsoft-com:vml" Requires="v">
                <p:oleObj r:id="rId7" imgW="2476500" imgH="368300" progId="Equation.DSMT4">
                  <p:embed/>
                </p:oleObj>
              </mc:Choice>
              <mc:Fallback>
                <p:oleObj r:id="rId7" imgW="2476500" imgH="368300" progId="Equation.DSMT4">
                  <p:embed/>
                  <p:pic>
                    <p:nvPicPr>
                      <p:cNvPr id="0" name="图片 3558"/>
                      <p:cNvPicPr/>
                      <p:nvPr/>
                    </p:nvPicPr>
                    <p:blipFill>
                      <a:blip r:embed="rId8"/>
                      <a:stretch>
                        <a:fillRect/>
                      </a:stretch>
                    </p:blipFill>
                    <p:spPr>
                      <a:xfrm>
                        <a:off x="4500563" y="2274888"/>
                        <a:ext cx="2476500" cy="368300"/>
                      </a:xfrm>
                      <a:prstGeom prst="rect">
                        <a:avLst/>
                      </a:prstGeom>
                      <a:noFill/>
                      <a:ln w="38100">
                        <a:noFill/>
                        <a:miter/>
                      </a:ln>
                    </p:spPr>
                  </p:pic>
                </p:oleObj>
              </mc:Fallback>
            </mc:AlternateContent>
          </a:graphicData>
        </a:graphic>
      </p:graphicFrame>
      <p:graphicFrame>
        <p:nvGraphicFramePr>
          <p:cNvPr id="1243141" name="Object 5"/>
          <p:cNvGraphicFramePr>
            <a:graphicFrameLocks noChangeAspect="1"/>
          </p:cNvGraphicFramePr>
          <p:nvPr/>
        </p:nvGraphicFramePr>
        <p:xfrm>
          <a:off x="1857375" y="3571875"/>
          <a:ext cx="5029200" cy="850900"/>
        </p:xfrm>
        <a:graphic>
          <a:graphicData uri="http://schemas.openxmlformats.org/presentationml/2006/ole">
            <mc:AlternateContent xmlns:mc="http://schemas.openxmlformats.org/markup-compatibility/2006">
              <mc:Choice xmlns:v="urn:schemas-microsoft-com:vml" Requires="v">
                <p:oleObj r:id="rId9" imgW="5029200" imgH="850900" progId="Equation.DSMT4">
                  <p:embed/>
                </p:oleObj>
              </mc:Choice>
              <mc:Fallback>
                <p:oleObj r:id="rId9" imgW="5029200" imgH="850900" progId="Equation.DSMT4">
                  <p:embed/>
                  <p:pic>
                    <p:nvPicPr>
                      <p:cNvPr id="0" name="图片 3559"/>
                      <p:cNvPicPr/>
                      <p:nvPr/>
                    </p:nvPicPr>
                    <p:blipFill>
                      <a:blip r:embed="rId10"/>
                      <a:stretch>
                        <a:fillRect/>
                      </a:stretch>
                    </p:blipFill>
                    <p:spPr>
                      <a:xfrm>
                        <a:off x="1857375" y="3571875"/>
                        <a:ext cx="5029200" cy="850900"/>
                      </a:xfrm>
                      <a:prstGeom prst="rect">
                        <a:avLst/>
                      </a:prstGeom>
                      <a:noFill/>
                      <a:ln w="38100">
                        <a:noFill/>
                        <a:miter/>
                      </a:ln>
                    </p:spPr>
                  </p:pic>
                </p:oleObj>
              </mc:Fallback>
            </mc:AlternateContent>
          </a:graphicData>
        </a:graphic>
      </p:graphicFrame>
      <p:sp>
        <p:nvSpPr>
          <p:cNvPr id="83975" name="TextBox 7"/>
          <p:cNvSpPr txBox="1"/>
          <p:nvPr/>
        </p:nvSpPr>
        <p:spPr>
          <a:xfrm>
            <a:off x="1878013" y="2957513"/>
            <a:ext cx="19907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求与实轴的交点</a:t>
            </a:r>
          </a:p>
        </p:txBody>
      </p:sp>
      <p:graphicFrame>
        <p:nvGraphicFramePr>
          <p:cNvPr id="1243142" name="Object 6"/>
          <p:cNvGraphicFramePr>
            <a:graphicFrameLocks noChangeAspect="1"/>
          </p:cNvGraphicFramePr>
          <p:nvPr/>
        </p:nvGraphicFramePr>
        <p:xfrm>
          <a:off x="1982788" y="4572000"/>
          <a:ext cx="660400" cy="306388"/>
        </p:xfrm>
        <a:graphic>
          <a:graphicData uri="http://schemas.openxmlformats.org/presentationml/2006/ole">
            <mc:AlternateContent xmlns:mc="http://schemas.openxmlformats.org/markup-compatibility/2006">
              <mc:Choice xmlns:v="urn:schemas-microsoft-com:vml" Requires="v">
                <p:oleObj r:id="rId11" imgW="660400" imgH="266700" progId="Equation.DSMT4">
                  <p:embed/>
                </p:oleObj>
              </mc:Choice>
              <mc:Fallback>
                <p:oleObj r:id="rId11" imgW="660400" imgH="266700" progId="Equation.DSMT4">
                  <p:embed/>
                  <p:pic>
                    <p:nvPicPr>
                      <p:cNvPr id="0" name="图片 3560"/>
                      <p:cNvPicPr/>
                      <p:nvPr/>
                    </p:nvPicPr>
                    <p:blipFill>
                      <a:blip r:embed="rId12"/>
                      <a:stretch>
                        <a:fillRect/>
                      </a:stretch>
                    </p:blipFill>
                    <p:spPr>
                      <a:xfrm>
                        <a:off x="1982788" y="4572000"/>
                        <a:ext cx="660400" cy="306388"/>
                      </a:xfrm>
                      <a:prstGeom prst="rect">
                        <a:avLst/>
                      </a:prstGeom>
                      <a:noFill/>
                      <a:ln w="38100">
                        <a:noFill/>
                        <a:miter/>
                      </a:ln>
                    </p:spPr>
                  </p:pic>
                </p:oleObj>
              </mc:Fallback>
            </mc:AlternateContent>
          </a:graphicData>
        </a:graphic>
      </p:graphicFrame>
      <p:graphicFrame>
        <p:nvGraphicFramePr>
          <p:cNvPr id="1243143" name="Object 7"/>
          <p:cNvGraphicFramePr>
            <a:graphicFrameLocks noChangeAspect="1"/>
          </p:cNvGraphicFramePr>
          <p:nvPr/>
        </p:nvGraphicFramePr>
        <p:xfrm>
          <a:off x="4629150" y="4560888"/>
          <a:ext cx="1943100" cy="368300"/>
        </p:xfrm>
        <a:graphic>
          <a:graphicData uri="http://schemas.openxmlformats.org/presentationml/2006/ole">
            <mc:AlternateContent xmlns:mc="http://schemas.openxmlformats.org/markup-compatibility/2006">
              <mc:Choice xmlns:v="urn:schemas-microsoft-com:vml" Requires="v">
                <p:oleObj r:id="rId13" imgW="1943100" imgH="368300" progId="Equation.DSMT4">
                  <p:embed/>
                </p:oleObj>
              </mc:Choice>
              <mc:Fallback>
                <p:oleObj r:id="rId13" imgW="1943100" imgH="368300" progId="Equation.DSMT4">
                  <p:embed/>
                  <p:pic>
                    <p:nvPicPr>
                      <p:cNvPr id="0" name="图片 3550"/>
                      <p:cNvPicPr/>
                      <p:nvPr/>
                    </p:nvPicPr>
                    <p:blipFill>
                      <a:blip r:embed="rId14"/>
                      <a:stretch>
                        <a:fillRect/>
                      </a:stretch>
                    </p:blipFill>
                    <p:spPr>
                      <a:xfrm>
                        <a:off x="4629150" y="4560888"/>
                        <a:ext cx="1943100" cy="368300"/>
                      </a:xfrm>
                      <a:prstGeom prst="rect">
                        <a:avLst/>
                      </a:prstGeom>
                      <a:noFill/>
                      <a:ln w="38100">
                        <a:noFill/>
                        <a:miter/>
                      </a:ln>
                    </p:spPr>
                  </p:pic>
                </p:oleObj>
              </mc:Fallback>
            </mc:AlternateContent>
          </a:graphicData>
        </a:graphic>
      </p:graphicFrame>
      <p:graphicFrame>
        <p:nvGraphicFramePr>
          <p:cNvPr id="11" name="Object 8"/>
          <p:cNvGraphicFramePr>
            <a:graphicFrameLocks noChangeAspect="1"/>
          </p:cNvGraphicFramePr>
          <p:nvPr/>
        </p:nvGraphicFramePr>
        <p:xfrm>
          <a:off x="2428875" y="5265738"/>
          <a:ext cx="1676400" cy="1092200"/>
        </p:xfrm>
        <a:graphic>
          <a:graphicData uri="http://schemas.openxmlformats.org/presentationml/2006/ole">
            <mc:AlternateContent xmlns:mc="http://schemas.openxmlformats.org/markup-compatibility/2006">
              <mc:Choice xmlns:v="urn:schemas-microsoft-com:vml" Requires="v">
                <p:oleObj r:id="rId15" imgW="1676400" imgH="1092200" progId="Equation.DSMT4">
                  <p:embed/>
                </p:oleObj>
              </mc:Choice>
              <mc:Fallback>
                <p:oleObj r:id="rId15" imgW="1676400" imgH="1092200" progId="Equation.DSMT4">
                  <p:embed/>
                  <p:pic>
                    <p:nvPicPr>
                      <p:cNvPr id="0" name="图片 3554"/>
                      <p:cNvPicPr/>
                      <p:nvPr/>
                    </p:nvPicPr>
                    <p:blipFill>
                      <a:blip r:embed="rId16"/>
                      <a:stretch>
                        <a:fillRect/>
                      </a:stretch>
                    </p:blipFill>
                    <p:spPr>
                      <a:xfrm>
                        <a:off x="2428875" y="5265738"/>
                        <a:ext cx="1676400" cy="1092200"/>
                      </a:xfrm>
                      <a:prstGeom prst="rect">
                        <a:avLst/>
                      </a:prstGeom>
                      <a:noFill/>
                      <a:ln w="38100">
                        <a:noFill/>
                        <a:miter/>
                      </a:ln>
                    </p:spPr>
                  </p:pic>
                </p:oleObj>
              </mc:Fallback>
            </mc:AlternateContent>
          </a:graphicData>
        </a:graphic>
      </p:graphicFrame>
      <p:sp>
        <p:nvSpPr>
          <p:cNvPr id="12" name="TextBox 11"/>
          <p:cNvSpPr txBox="1"/>
          <p:nvPr/>
        </p:nvSpPr>
        <p:spPr>
          <a:xfrm>
            <a:off x="5000625" y="5000625"/>
            <a:ext cx="3500438" cy="141756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solidFill>
                  <a:srgbClr val="CC3300"/>
                </a:solidFill>
                <a:latin typeface="Arial" panose="020B0604020202020204" pitchFamily="34" charset="0"/>
                <a:ea typeface="微软雅黑" panose="020B0503020204020204" pitchFamily="34" charset="-122"/>
              </a:rPr>
              <a:t>        闭环系统在右半</a:t>
            </a:r>
            <a:r>
              <a:rPr lang="en-US" altLang="zh-CN" sz="2000" b="1" dirty="0">
                <a:solidFill>
                  <a:srgbClr val="CC3300"/>
                </a:solidFill>
                <a:latin typeface="Arial" panose="020B0604020202020204" pitchFamily="34" charset="0"/>
                <a:ea typeface="微软雅黑" panose="020B0503020204020204" pitchFamily="34" charset="-122"/>
              </a:rPr>
              <a:t>s</a:t>
            </a:r>
            <a:r>
              <a:rPr lang="zh-CN" altLang="en-US" sz="2000" b="1" dirty="0">
                <a:solidFill>
                  <a:srgbClr val="CC3300"/>
                </a:solidFill>
                <a:latin typeface="Arial" panose="020B0604020202020204" pitchFamily="34" charset="0"/>
                <a:ea typeface="微软雅黑" panose="020B0503020204020204" pitchFamily="34" charset="-122"/>
              </a:rPr>
              <a:t>平面存在</a:t>
            </a:r>
            <a:r>
              <a:rPr lang="en-US" altLang="zh-CN" sz="2000" b="1" dirty="0">
                <a:solidFill>
                  <a:srgbClr val="CC3300"/>
                </a:solidFill>
                <a:latin typeface="Arial" panose="020B0604020202020204" pitchFamily="34" charset="0"/>
                <a:ea typeface="微软雅黑" panose="020B0503020204020204" pitchFamily="34" charset="-122"/>
              </a:rPr>
              <a:t>2</a:t>
            </a:r>
            <a:r>
              <a:rPr lang="zh-CN" altLang="en-US" sz="2000" b="1" dirty="0">
                <a:solidFill>
                  <a:srgbClr val="CC3300"/>
                </a:solidFill>
                <a:latin typeface="Arial" panose="020B0604020202020204" pitchFamily="34" charset="0"/>
                <a:ea typeface="微软雅黑" panose="020B0503020204020204" pitchFamily="34" charset="-122"/>
              </a:rPr>
              <a:t>个右极点，闭环系统是不稳定的。</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43138"/>
                                        </p:tgtEl>
                                        <p:attrNameLst>
                                          <p:attrName>style.visibility</p:attrName>
                                        </p:attrNameLst>
                                      </p:cBhvr>
                                      <p:to>
                                        <p:strVal val="visible"/>
                                      </p:to>
                                    </p:set>
                                    <p:animEffect transition="in" filter="blinds(horizontal)">
                                      <p:cBhvr>
                                        <p:cTn id="7" dur="500"/>
                                        <p:tgtEl>
                                          <p:spTgt spid="12431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43140"/>
                                        </p:tgtEl>
                                        <p:attrNameLst>
                                          <p:attrName>style.visibility</p:attrName>
                                        </p:attrNameLst>
                                      </p:cBhvr>
                                      <p:to>
                                        <p:strVal val="visible"/>
                                      </p:to>
                                    </p:set>
                                    <p:animEffect transition="in" filter="blinds(horizontal)">
                                      <p:cBhvr>
                                        <p:cTn id="17" dur="500"/>
                                        <p:tgtEl>
                                          <p:spTgt spid="124314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43141"/>
                                        </p:tgtEl>
                                        <p:attrNameLst>
                                          <p:attrName>style.visibility</p:attrName>
                                        </p:attrNameLst>
                                      </p:cBhvr>
                                      <p:to>
                                        <p:strVal val="visible"/>
                                      </p:to>
                                    </p:set>
                                    <p:animEffect transition="in" filter="blinds(horizontal)">
                                      <p:cBhvr>
                                        <p:cTn id="22" dur="500"/>
                                        <p:tgtEl>
                                          <p:spTgt spid="124314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43142"/>
                                        </p:tgtEl>
                                        <p:attrNameLst>
                                          <p:attrName>style.visibility</p:attrName>
                                        </p:attrNameLst>
                                      </p:cBhvr>
                                      <p:to>
                                        <p:strVal val="visible"/>
                                      </p:to>
                                    </p:set>
                                    <p:animEffect transition="in" filter="blinds(horizontal)">
                                      <p:cBhvr>
                                        <p:cTn id="27" dur="500"/>
                                        <p:tgtEl>
                                          <p:spTgt spid="124314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43143"/>
                                        </p:tgtEl>
                                        <p:attrNameLst>
                                          <p:attrName>style.visibility</p:attrName>
                                        </p:attrNameLst>
                                      </p:cBhvr>
                                      <p:to>
                                        <p:strVal val="visible"/>
                                      </p:to>
                                    </p:set>
                                    <p:animEffect transition="in" filter="blinds(horizontal)">
                                      <p:cBhvr>
                                        <p:cTn id="32" dur="500"/>
                                        <p:tgtEl>
                                          <p:spTgt spid="12431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4994" name="标题 1"/>
          <p:cNvSpPr>
            <a:spLocks noGrp="1"/>
          </p:cNvSpPr>
          <p:nvPr>
            <p:ph type="title"/>
          </p:nvPr>
        </p:nvSpPr>
        <p:spPr>
          <a:xfrm>
            <a:off x="1500188" y="274638"/>
            <a:ext cx="7186612" cy="1143000"/>
          </a:xfrm>
        </p:spPr>
        <p:txBody>
          <a:bodyPr vert="horz" wrap="square" lIns="91440" tIns="45720" rIns="91440" bIns="45720" anchor="ctr" anchorCtr="0"/>
          <a:lstStyle/>
          <a:p>
            <a:pPr algn="l" eaLnBrk="1" hangingPunct="1"/>
            <a:r>
              <a:rPr lang="en-US" altLang="zh-CN" sz="2800" b="1" dirty="0">
                <a:solidFill>
                  <a:srgbClr val="990033"/>
                </a:solidFill>
              </a:rPr>
              <a:t>4.5.3</a:t>
            </a:r>
            <a:r>
              <a:rPr lang="zh-CN" altLang="en-US" sz="2800" b="1" dirty="0">
                <a:solidFill>
                  <a:srgbClr val="990033"/>
                </a:solidFill>
              </a:rPr>
              <a:t>   开环系统含有积分环节时奈奎斯特稳</a:t>
            </a:r>
            <a:br>
              <a:rPr lang="en-US" altLang="zh-CN" sz="2800" b="1" dirty="0">
                <a:solidFill>
                  <a:srgbClr val="990033"/>
                </a:solidFill>
              </a:rPr>
            </a:br>
            <a:r>
              <a:rPr lang="zh-CN" altLang="en-US" sz="2800" b="1" dirty="0">
                <a:solidFill>
                  <a:srgbClr val="990033"/>
                </a:solidFill>
              </a:rPr>
              <a:t>            定性判据的应用</a:t>
            </a:r>
          </a:p>
        </p:txBody>
      </p:sp>
      <p:graphicFrame>
        <p:nvGraphicFramePr>
          <p:cNvPr id="84995" name="Object 1"/>
          <p:cNvGraphicFramePr>
            <a:graphicFrameLocks noChangeAspect="1"/>
          </p:cNvGraphicFramePr>
          <p:nvPr/>
        </p:nvGraphicFramePr>
        <p:xfrm>
          <a:off x="2357438" y="1285875"/>
          <a:ext cx="2540000" cy="1536700"/>
        </p:xfrm>
        <a:graphic>
          <a:graphicData uri="http://schemas.openxmlformats.org/presentationml/2006/ole">
            <mc:AlternateContent xmlns:mc="http://schemas.openxmlformats.org/markup-compatibility/2006">
              <mc:Choice xmlns:v="urn:schemas-microsoft-com:vml" Requires="v">
                <p:oleObj r:id="rId3" imgW="2540000" imgH="1536700" progId="Equation.DSMT4">
                  <p:embed/>
                </p:oleObj>
              </mc:Choice>
              <mc:Fallback>
                <p:oleObj r:id="rId3" imgW="2540000" imgH="1536700" progId="Equation.DSMT4">
                  <p:embed/>
                  <p:pic>
                    <p:nvPicPr>
                      <p:cNvPr id="0" name="图片 3553"/>
                      <p:cNvPicPr/>
                      <p:nvPr/>
                    </p:nvPicPr>
                    <p:blipFill>
                      <a:blip r:embed="rId4"/>
                      <a:stretch>
                        <a:fillRect/>
                      </a:stretch>
                    </p:blipFill>
                    <p:spPr>
                      <a:xfrm>
                        <a:off x="2357438" y="1285875"/>
                        <a:ext cx="2540000" cy="1536700"/>
                      </a:xfrm>
                      <a:prstGeom prst="rect">
                        <a:avLst/>
                      </a:prstGeom>
                      <a:noFill/>
                      <a:ln w="38100">
                        <a:noFill/>
                        <a:miter/>
                      </a:ln>
                    </p:spPr>
                  </p:pic>
                </p:oleObj>
              </mc:Fallback>
            </mc:AlternateContent>
          </a:graphicData>
        </a:graphic>
      </p:graphicFrame>
      <p:sp>
        <p:nvSpPr>
          <p:cNvPr id="84996" name="TextBox 3"/>
          <p:cNvSpPr txBox="1"/>
          <p:nvPr/>
        </p:nvSpPr>
        <p:spPr>
          <a:xfrm>
            <a:off x="5286375" y="1500188"/>
            <a:ext cx="3517900" cy="11287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solidFill>
                  <a:srgbClr val="990033"/>
                </a:solidFill>
                <a:latin typeface="Arial" panose="020B0604020202020204" pitchFamily="34" charset="0"/>
                <a:ea typeface="微软雅黑" panose="020B0503020204020204" pitchFamily="34" charset="-122"/>
              </a:rPr>
              <a:t>     在奈奎斯特围线</a:t>
            </a:r>
            <a:r>
              <a:rPr lang="az-Cyrl-AZ" altLang="zh-CN" sz="2400" b="1" dirty="0">
                <a:solidFill>
                  <a:srgbClr val="990033"/>
                </a:solidFill>
                <a:latin typeface="Times New Roman" panose="02020603050405020304" pitchFamily="18" charset="0"/>
                <a:ea typeface="微软雅黑" panose="020B0503020204020204" pitchFamily="34" charset="-122"/>
                <a:cs typeface="Times New Roman" panose="02020603050405020304" pitchFamily="18" charset="0"/>
              </a:rPr>
              <a:t>г</a:t>
            </a:r>
            <a:r>
              <a:rPr lang="zh-CN" altLang="en-US" sz="2400" b="1" dirty="0">
                <a:solidFill>
                  <a:srgbClr val="990033"/>
                </a:solidFill>
                <a:latin typeface="Arial" panose="020B0604020202020204" pitchFamily="34" charset="0"/>
                <a:ea typeface="微软雅黑" panose="020B0503020204020204" pitchFamily="34" charset="-122"/>
              </a:rPr>
              <a:t>的路径上存在极点。</a:t>
            </a:r>
          </a:p>
        </p:txBody>
      </p:sp>
      <p:pic>
        <p:nvPicPr>
          <p:cNvPr id="1251330" name="Picture 2"/>
          <p:cNvPicPr>
            <a:picLocks noChangeAspect="1" noChangeArrowheads="1"/>
          </p:cNvPicPr>
          <p:nvPr/>
        </p:nvPicPr>
        <p:blipFill>
          <a:blip r:embed="rId5"/>
          <a:srcRect/>
          <a:stretch>
            <a:fillRect/>
          </a:stretch>
        </p:blipFill>
        <p:spPr bwMode="auto">
          <a:xfrm>
            <a:off x="571500" y="3286125"/>
            <a:ext cx="2171700" cy="25812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143250" y="2857500"/>
            <a:ext cx="3143250" cy="5762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solidFill>
                  <a:srgbClr val="FF0000"/>
                </a:solidFill>
                <a:latin typeface="Arial" panose="020B0604020202020204" pitchFamily="34" charset="0"/>
                <a:ea typeface="微软雅黑" panose="020B0503020204020204" pitchFamily="34" charset="-122"/>
              </a:rPr>
              <a:t> 修正奈奎斯特围线</a:t>
            </a:r>
            <a:r>
              <a:rPr lang="az-Cyrl-AZ"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г</a:t>
            </a:r>
            <a:endParaRPr lang="zh-CN" altLang="en-US" sz="2400" b="1" dirty="0">
              <a:solidFill>
                <a:srgbClr val="FF0000"/>
              </a:solidFill>
              <a:latin typeface="Arial" panose="020B0604020202020204" pitchFamily="34" charset="0"/>
              <a:ea typeface="微软雅黑" panose="020B0503020204020204" pitchFamily="34" charset="-122"/>
            </a:endParaRPr>
          </a:p>
        </p:txBody>
      </p:sp>
      <p:sp>
        <p:nvSpPr>
          <p:cNvPr id="7" name="TextBox 6"/>
          <p:cNvSpPr txBox="1"/>
          <p:nvPr/>
        </p:nvSpPr>
        <p:spPr>
          <a:xfrm>
            <a:off x="3500438" y="3571875"/>
            <a:ext cx="1989137"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000" b="1" dirty="0">
                <a:latin typeface="Arial" panose="020B0604020202020204" pitchFamily="34" charset="0"/>
                <a:ea typeface="微软雅黑" panose="020B0503020204020204" pitchFamily="34" charset="-122"/>
              </a:rPr>
              <a:t>(I) </a:t>
            </a:r>
            <a:r>
              <a:rPr lang="zh-CN" altLang="en-US" sz="2000" b="1" dirty="0">
                <a:latin typeface="Arial" panose="020B0604020202020204" pitchFamily="34" charset="0"/>
                <a:ea typeface="微软雅黑" panose="020B0503020204020204" pitchFamily="34" charset="-122"/>
              </a:rPr>
              <a:t>正虚轴 </a:t>
            </a:r>
            <a:r>
              <a:rPr lang="en-US" altLang="zh-CN" sz="2000" b="1" dirty="0">
                <a:latin typeface="Arial" panose="020B0604020202020204" pitchFamily="34" charset="0"/>
                <a:ea typeface="微软雅黑" panose="020B0503020204020204" pitchFamily="34" charset="-122"/>
              </a:rPr>
              <a:t>s=j</a:t>
            </a:r>
            <a:r>
              <a:rPr lang="el-GR" altLang="zh-CN" sz="2000" b="1" dirty="0">
                <a:latin typeface="Arial" panose="020B0604020202020204" pitchFamily="34" charset="0"/>
                <a:ea typeface="微软雅黑" panose="020B0503020204020204" pitchFamily="34" charset="-122"/>
              </a:rPr>
              <a:t>ω</a:t>
            </a:r>
            <a:r>
              <a:rPr lang="en-US" altLang="zh-CN" sz="2000" b="1" dirty="0">
                <a:latin typeface="Arial" panose="020B0604020202020204" pitchFamily="34" charset="0"/>
                <a:ea typeface="微软雅黑" panose="020B0503020204020204" pitchFamily="34" charset="-122"/>
              </a:rPr>
              <a:t>,</a:t>
            </a:r>
            <a:endParaRPr lang="zh-CN" altLang="en-US" sz="2000" b="1" dirty="0">
              <a:latin typeface="Arial" panose="020B0604020202020204" pitchFamily="34" charset="0"/>
              <a:ea typeface="微软雅黑" panose="020B0503020204020204" pitchFamily="34" charset="-122"/>
            </a:endParaRPr>
          </a:p>
        </p:txBody>
      </p:sp>
      <p:graphicFrame>
        <p:nvGraphicFramePr>
          <p:cNvPr id="8" name="Object 3"/>
          <p:cNvGraphicFramePr>
            <a:graphicFrameLocks noChangeAspect="1"/>
          </p:cNvGraphicFramePr>
          <p:nvPr/>
        </p:nvGraphicFramePr>
        <p:xfrm>
          <a:off x="5572125" y="3929063"/>
          <a:ext cx="1282700" cy="317500"/>
        </p:xfrm>
        <a:graphic>
          <a:graphicData uri="http://schemas.openxmlformats.org/presentationml/2006/ole">
            <mc:AlternateContent xmlns:mc="http://schemas.openxmlformats.org/markup-compatibility/2006">
              <mc:Choice xmlns:v="urn:schemas-microsoft-com:vml" Requires="v">
                <p:oleObj r:id="rId6" imgW="1282065" imgH="317500" progId="Equation.DSMT4">
                  <p:embed/>
                </p:oleObj>
              </mc:Choice>
              <mc:Fallback>
                <p:oleObj r:id="rId6" imgW="1282065" imgH="317500" progId="Equation.DSMT4">
                  <p:embed/>
                  <p:pic>
                    <p:nvPicPr>
                      <p:cNvPr id="0" name="图片 3556"/>
                      <p:cNvPicPr/>
                      <p:nvPr/>
                    </p:nvPicPr>
                    <p:blipFill>
                      <a:blip r:embed="rId7"/>
                      <a:stretch>
                        <a:fillRect/>
                      </a:stretch>
                    </p:blipFill>
                    <p:spPr>
                      <a:xfrm>
                        <a:off x="5572125" y="3929063"/>
                        <a:ext cx="1282700" cy="317500"/>
                      </a:xfrm>
                      <a:prstGeom prst="rect">
                        <a:avLst/>
                      </a:prstGeom>
                      <a:noFill/>
                      <a:ln w="38100">
                        <a:noFill/>
                        <a:miter/>
                      </a:ln>
                    </p:spPr>
                  </p:pic>
                </p:oleObj>
              </mc:Fallback>
            </mc:AlternateContent>
          </a:graphicData>
        </a:graphic>
      </p:graphicFrame>
      <p:sp>
        <p:nvSpPr>
          <p:cNvPr id="9" name="TextBox 8"/>
          <p:cNvSpPr txBox="1"/>
          <p:nvPr/>
        </p:nvSpPr>
        <p:spPr>
          <a:xfrm>
            <a:off x="3500438" y="4243388"/>
            <a:ext cx="31464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000" b="1" dirty="0">
                <a:latin typeface="Arial" panose="020B0604020202020204" pitchFamily="34" charset="0"/>
                <a:ea typeface="微软雅黑" panose="020B0503020204020204" pitchFamily="34" charset="-122"/>
              </a:rPr>
              <a:t>(II) </a:t>
            </a:r>
            <a:r>
              <a:rPr lang="zh-CN" altLang="en-US" sz="2000" b="1" dirty="0">
                <a:latin typeface="Arial" panose="020B0604020202020204" pitchFamily="34" charset="0"/>
                <a:ea typeface="微软雅黑" panose="020B0503020204020204" pitchFamily="34" charset="-122"/>
              </a:rPr>
              <a:t>半径为无穷大的右半圆</a:t>
            </a:r>
          </a:p>
        </p:txBody>
      </p:sp>
      <p:graphicFrame>
        <p:nvGraphicFramePr>
          <p:cNvPr id="10" name="Object 4"/>
          <p:cNvGraphicFramePr>
            <a:graphicFrameLocks noChangeAspect="1"/>
          </p:cNvGraphicFramePr>
          <p:nvPr/>
        </p:nvGraphicFramePr>
        <p:xfrm>
          <a:off x="4500563" y="4500563"/>
          <a:ext cx="3429000" cy="673100"/>
        </p:xfrm>
        <a:graphic>
          <a:graphicData uri="http://schemas.openxmlformats.org/presentationml/2006/ole">
            <mc:AlternateContent xmlns:mc="http://schemas.openxmlformats.org/markup-compatibility/2006">
              <mc:Choice xmlns:v="urn:schemas-microsoft-com:vml" Requires="v">
                <p:oleObj r:id="rId8" imgW="3429000" imgH="673100" progId="Equation.DSMT4">
                  <p:embed/>
                </p:oleObj>
              </mc:Choice>
              <mc:Fallback>
                <p:oleObj r:id="rId8" imgW="3429000" imgH="673100" progId="Equation.DSMT4">
                  <p:embed/>
                  <p:pic>
                    <p:nvPicPr>
                      <p:cNvPr id="0" name="图片 3565"/>
                      <p:cNvPicPr/>
                      <p:nvPr/>
                    </p:nvPicPr>
                    <p:blipFill>
                      <a:blip r:embed="rId9"/>
                      <a:stretch>
                        <a:fillRect/>
                      </a:stretch>
                    </p:blipFill>
                    <p:spPr>
                      <a:xfrm>
                        <a:off x="4500563" y="4500563"/>
                        <a:ext cx="3429000" cy="673100"/>
                      </a:xfrm>
                      <a:prstGeom prst="rect">
                        <a:avLst/>
                      </a:prstGeom>
                      <a:noFill/>
                      <a:ln w="38100">
                        <a:noFill/>
                        <a:miter/>
                      </a:ln>
                    </p:spPr>
                  </p:pic>
                </p:oleObj>
              </mc:Fallback>
            </mc:AlternateContent>
          </a:graphicData>
        </a:graphic>
      </p:graphicFrame>
      <p:sp>
        <p:nvSpPr>
          <p:cNvPr id="11" name="TextBox 10"/>
          <p:cNvSpPr txBox="1"/>
          <p:nvPr/>
        </p:nvSpPr>
        <p:spPr>
          <a:xfrm>
            <a:off x="3500438" y="5143500"/>
            <a:ext cx="1989137"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000" b="1" dirty="0">
                <a:latin typeface="Arial" panose="020B0604020202020204" pitchFamily="34" charset="0"/>
                <a:ea typeface="微软雅黑" panose="020B0503020204020204" pitchFamily="34" charset="-122"/>
              </a:rPr>
              <a:t>(III) </a:t>
            </a:r>
            <a:r>
              <a:rPr lang="zh-CN" altLang="en-US" sz="2000" b="1" dirty="0">
                <a:latin typeface="Arial" panose="020B0604020202020204" pitchFamily="34" charset="0"/>
                <a:ea typeface="微软雅黑" panose="020B0503020204020204" pitchFamily="34" charset="-122"/>
              </a:rPr>
              <a:t>负虚轴</a:t>
            </a:r>
            <a:r>
              <a:rPr lang="en-US" altLang="zh-CN" sz="2000" b="1" dirty="0">
                <a:latin typeface="Arial" panose="020B0604020202020204" pitchFamily="34" charset="0"/>
                <a:ea typeface="微软雅黑" panose="020B0503020204020204" pitchFamily="34" charset="-122"/>
              </a:rPr>
              <a:t>s=j</a:t>
            </a:r>
            <a:r>
              <a:rPr lang="el-GR" altLang="zh-CN" sz="2000" b="1" dirty="0">
                <a:latin typeface="Arial" panose="020B0604020202020204" pitchFamily="34" charset="0"/>
                <a:ea typeface="微软雅黑" panose="020B0503020204020204" pitchFamily="34" charset="-122"/>
              </a:rPr>
              <a:t>ω</a:t>
            </a:r>
            <a:endParaRPr lang="zh-CN" altLang="en-US" sz="2000" b="1" dirty="0">
              <a:latin typeface="Arial" panose="020B0604020202020204" pitchFamily="34" charset="0"/>
              <a:ea typeface="微软雅黑" panose="020B0503020204020204" pitchFamily="34" charset="-122"/>
            </a:endParaRPr>
          </a:p>
        </p:txBody>
      </p:sp>
      <p:graphicFrame>
        <p:nvGraphicFramePr>
          <p:cNvPr id="1251333" name="Object 5"/>
          <p:cNvGraphicFramePr>
            <a:graphicFrameLocks noChangeAspect="1"/>
          </p:cNvGraphicFramePr>
          <p:nvPr/>
        </p:nvGraphicFramePr>
        <p:xfrm>
          <a:off x="5573713" y="5143500"/>
          <a:ext cx="1422400" cy="317500"/>
        </p:xfrm>
        <a:graphic>
          <a:graphicData uri="http://schemas.openxmlformats.org/presentationml/2006/ole">
            <mc:AlternateContent xmlns:mc="http://schemas.openxmlformats.org/markup-compatibility/2006">
              <mc:Choice xmlns:v="urn:schemas-microsoft-com:vml" Requires="v">
                <p:oleObj r:id="rId10" imgW="1421765" imgH="317500" progId="Equation.DSMT4">
                  <p:embed/>
                </p:oleObj>
              </mc:Choice>
              <mc:Fallback>
                <p:oleObj r:id="rId10" imgW="1421765" imgH="317500" progId="Equation.DSMT4">
                  <p:embed/>
                  <p:pic>
                    <p:nvPicPr>
                      <p:cNvPr id="0" name="图片 3563"/>
                      <p:cNvPicPr/>
                      <p:nvPr/>
                    </p:nvPicPr>
                    <p:blipFill>
                      <a:blip r:embed="rId11"/>
                      <a:stretch>
                        <a:fillRect/>
                      </a:stretch>
                    </p:blipFill>
                    <p:spPr>
                      <a:xfrm>
                        <a:off x="5573713" y="5143500"/>
                        <a:ext cx="1422400" cy="317500"/>
                      </a:xfrm>
                      <a:prstGeom prst="rect">
                        <a:avLst/>
                      </a:prstGeom>
                      <a:noFill/>
                      <a:ln w="38100">
                        <a:noFill/>
                        <a:miter/>
                      </a:ln>
                    </p:spPr>
                  </p:pic>
                </p:oleObj>
              </mc:Fallback>
            </mc:AlternateContent>
          </a:graphicData>
        </a:graphic>
      </p:graphicFrame>
      <p:sp>
        <p:nvSpPr>
          <p:cNvPr id="13" name="TextBox 12"/>
          <p:cNvSpPr txBox="1"/>
          <p:nvPr/>
        </p:nvSpPr>
        <p:spPr>
          <a:xfrm>
            <a:off x="3500438" y="5715000"/>
            <a:ext cx="32480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000" b="1" dirty="0">
                <a:latin typeface="Arial" panose="020B0604020202020204" pitchFamily="34" charset="0"/>
                <a:ea typeface="微软雅黑" panose="020B0503020204020204" pitchFamily="34" charset="-122"/>
              </a:rPr>
              <a:t>(IV) </a:t>
            </a:r>
            <a:r>
              <a:rPr lang="zh-CN" altLang="en-US" sz="2000" b="1" dirty="0">
                <a:latin typeface="Arial" panose="020B0604020202020204" pitchFamily="34" charset="0"/>
                <a:ea typeface="微软雅黑" panose="020B0503020204020204" pitchFamily="34" charset="-122"/>
              </a:rPr>
              <a:t>半径为无穷小的右半圆</a:t>
            </a:r>
          </a:p>
        </p:txBody>
      </p:sp>
      <p:graphicFrame>
        <p:nvGraphicFramePr>
          <p:cNvPr id="14" name="Object 6"/>
          <p:cNvGraphicFramePr>
            <a:graphicFrameLocks noChangeAspect="1"/>
          </p:cNvGraphicFramePr>
          <p:nvPr/>
        </p:nvGraphicFramePr>
        <p:xfrm>
          <a:off x="4500563" y="5929313"/>
          <a:ext cx="3492500" cy="673100"/>
        </p:xfrm>
        <a:graphic>
          <a:graphicData uri="http://schemas.openxmlformats.org/presentationml/2006/ole">
            <mc:AlternateContent xmlns:mc="http://schemas.openxmlformats.org/markup-compatibility/2006">
              <mc:Choice xmlns:v="urn:schemas-microsoft-com:vml" Requires="v">
                <p:oleObj r:id="rId12" imgW="3492500" imgH="673100" progId="Equation.DSMT4">
                  <p:embed/>
                </p:oleObj>
              </mc:Choice>
              <mc:Fallback>
                <p:oleObj r:id="rId12" imgW="3492500" imgH="673100" progId="Equation.DSMT4">
                  <p:embed/>
                  <p:pic>
                    <p:nvPicPr>
                      <p:cNvPr id="0" name="图片 3566"/>
                      <p:cNvPicPr/>
                      <p:nvPr/>
                    </p:nvPicPr>
                    <p:blipFill>
                      <a:blip r:embed="rId13"/>
                      <a:stretch>
                        <a:fillRect/>
                      </a:stretch>
                    </p:blipFill>
                    <p:spPr>
                      <a:xfrm>
                        <a:off x="4500563" y="5929313"/>
                        <a:ext cx="3492500" cy="673100"/>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51330"/>
                                        </p:tgtEl>
                                        <p:attrNameLst>
                                          <p:attrName>style.visibility</p:attrName>
                                        </p:attrNameLst>
                                      </p:cBhvr>
                                      <p:to>
                                        <p:strVal val="visible"/>
                                      </p:to>
                                    </p:set>
                                    <p:anim calcmode="lin" valueType="num">
                                      <p:cBhvr additive="base">
                                        <p:cTn id="12" dur="500" fill="hold"/>
                                        <p:tgtEl>
                                          <p:spTgt spid="1251330"/>
                                        </p:tgtEl>
                                        <p:attrNameLst>
                                          <p:attrName>ppt_x</p:attrName>
                                        </p:attrNameLst>
                                      </p:cBhvr>
                                      <p:tavLst>
                                        <p:tav tm="0">
                                          <p:val>
                                            <p:strVal val="0-#ppt_w/2"/>
                                          </p:val>
                                        </p:tav>
                                        <p:tav tm="100000">
                                          <p:val>
                                            <p:strVal val="#ppt_x"/>
                                          </p:val>
                                        </p:tav>
                                      </p:tavLst>
                                    </p:anim>
                                    <p:anim calcmode="lin" valueType="num">
                                      <p:cBhvr additive="base">
                                        <p:cTn id="13" dur="500" fill="hold"/>
                                        <p:tgtEl>
                                          <p:spTgt spid="125133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nodeType="withEffect">
                                  <p:stCondLst>
                                    <p:cond delay="0"/>
                                  </p:stCondLst>
                                  <p:childTnLst>
                                    <p:set>
                                      <p:cBhvr>
                                        <p:cTn id="36" dur="1" fill="hold">
                                          <p:stCondLst>
                                            <p:cond delay="0"/>
                                          </p:stCondLst>
                                        </p:cTn>
                                        <p:tgtEl>
                                          <p:spTgt spid="1251333"/>
                                        </p:tgtEl>
                                        <p:attrNameLst>
                                          <p:attrName>style.visibility</p:attrName>
                                        </p:attrNameLst>
                                      </p:cBhvr>
                                      <p:to>
                                        <p:strVal val="visible"/>
                                      </p:to>
                                    </p:set>
                                    <p:animEffect transition="in" filter="blinds(horizontal)">
                                      <p:cBhvr>
                                        <p:cTn id="37" dur="500"/>
                                        <p:tgtEl>
                                          <p:spTgt spid="125133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par>
                                <p:cTn id="43" presetID="3" presetClass="entr" presetSubtype="1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990600" y="1027113"/>
            <a:ext cx="6838950" cy="1868487"/>
            <a:chOff x="624" y="-336"/>
            <a:chExt cx="4308" cy="1177"/>
          </a:xfrm>
        </p:grpSpPr>
        <p:grpSp>
          <p:nvGrpSpPr>
            <p:cNvPr id="12330" name="Group 3"/>
            <p:cNvGrpSpPr/>
            <p:nvPr/>
          </p:nvGrpSpPr>
          <p:grpSpPr>
            <a:xfrm>
              <a:off x="624" y="-336"/>
              <a:ext cx="4308" cy="1177"/>
              <a:chOff x="624" y="720"/>
              <a:chExt cx="4308" cy="1177"/>
            </a:xfrm>
          </p:grpSpPr>
          <p:graphicFrame>
            <p:nvGraphicFramePr>
              <p:cNvPr id="12337" name="Object 3"/>
              <p:cNvGraphicFramePr>
                <a:graphicFrameLocks noChangeAspect="1"/>
              </p:cNvGraphicFramePr>
              <p:nvPr/>
            </p:nvGraphicFramePr>
            <p:xfrm>
              <a:off x="624" y="720"/>
              <a:ext cx="4308" cy="1177"/>
            </p:xfrm>
            <a:graphic>
              <a:graphicData uri="http://schemas.openxmlformats.org/presentationml/2006/ole">
                <mc:AlternateContent xmlns:mc="http://schemas.openxmlformats.org/markup-compatibility/2006">
                  <mc:Choice xmlns:v="urn:schemas-microsoft-com:vml" Requires="v">
                    <p:oleObj r:id="rId3" imgW="4533900" imgH="1238250" progId="PBrush">
                      <p:embed/>
                    </p:oleObj>
                  </mc:Choice>
                  <mc:Fallback>
                    <p:oleObj r:id="rId3" imgW="4533900" imgH="1238250" progId="PBrush">
                      <p:embed/>
                      <p:pic>
                        <p:nvPicPr>
                          <p:cNvPr id="0" name="图片 3091"/>
                          <p:cNvPicPr/>
                          <p:nvPr/>
                        </p:nvPicPr>
                        <p:blipFill>
                          <a:blip r:embed="rId4"/>
                          <a:stretch>
                            <a:fillRect/>
                          </a:stretch>
                        </p:blipFill>
                        <p:spPr>
                          <a:xfrm>
                            <a:off x="624" y="720"/>
                            <a:ext cx="4308" cy="1177"/>
                          </a:xfrm>
                          <a:prstGeom prst="rect">
                            <a:avLst/>
                          </a:prstGeom>
                          <a:noFill/>
                          <a:ln w="38100">
                            <a:noFill/>
                            <a:miter/>
                          </a:ln>
                        </p:spPr>
                      </p:pic>
                    </p:oleObj>
                  </mc:Fallback>
                </mc:AlternateContent>
              </a:graphicData>
            </a:graphic>
          </p:graphicFrame>
          <p:grpSp>
            <p:nvGrpSpPr>
              <p:cNvPr id="12338" name="Group 5"/>
              <p:cNvGrpSpPr/>
              <p:nvPr/>
            </p:nvGrpSpPr>
            <p:grpSpPr>
              <a:xfrm>
                <a:off x="1058" y="1122"/>
                <a:ext cx="145" cy="145"/>
                <a:chOff x="1614" y="3341"/>
                <a:chExt cx="145" cy="145"/>
              </a:xfrm>
            </p:grpSpPr>
            <p:sp>
              <p:nvSpPr>
                <p:cNvPr id="12340" name="Line 6"/>
                <p:cNvSpPr/>
                <p:nvPr/>
              </p:nvSpPr>
              <p:spPr>
                <a:xfrm>
                  <a:off x="1614" y="3408"/>
                  <a:ext cx="145" cy="0"/>
                </a:xfrm>
                <a:prstGeom prst="line">
                  <a:avLst/>
                </a:prstGeom>
                <a:ln w="31750" cap="flat" cmpd="sng">
                  <a:solidFill>
                    <a:schemeClr val="tx1"/>
                  </a:solidFill>
                  <a:prstDash val="solid"/>
                  <a:headEnd type="none" w="med" len="med"/>
                  <a:tailEnd type="none" w="med" len="med"/>
                </a:ln>
              </p:spPr>
            </p:sp>
            <p:sp>
              <p:nvSpPr>
                <p:cNvPr id="12341" name="Line 7"/>
                <p:cNvSpPr/>
                <p:nvPr/>
              </p:nvSpPr>
              <p:spPr>
                <a:xfrm>
                  <a:off x="1680" y="3341"/>
                  <a:ext cx="0" cy="145"/>
                </a:xfrm>
                <a:prstGeom prst="line">
                  <a:avLst/>
                </a:prstGeom>
                <a:ln w="31750" cap="flat" cmpd="sng">
                  <a:solidFill>
                    <a:schemeClr val="tx1"/>
                  </a:solidFill>
                  <a:prstDash val="solid"/>
                  <a:headEnd type="none" w="med" len="med"/>
                  <a:tailEnd type="none" w="med" len="med"/>
                </a:ln>
              </p:spPr>
            </p:sp>
          </p:grpSp>
          <p:sp>
            <p:nvSpPr>
              <p:cNvPr id="12339" name="Line 8"/>
              <p:cNvSpPr/>
              <p:nvPr/>
            </p:nvSpPr>
            <p:spPr>
              <a:xfrm>
                <a:off x="1143" y="1323"/>
                <a:ext cx="144" cy="0"/>
              </a:xfrm>
              <a:prstGeom prst="line">
                <a:avLst/>
              </a:prstGeom>
              <a:ln w="31750" cap="flat" cmpd="sng">
                <a:solidFill>
                  <a:schemeClr val="tx1"/>
                </a:solidFill>
                <a:prstDash val="solid"/>
                <a:headEnd type="none" w="med" len="med"/>
                <a:tailEnd type="none" w="med" len="med"/>
              </a:ln>
            </p:spPr>
          </p:sp>
        </p:grpSp>
        <p:sp>
          <p:nvSpPr>
            <p:cNvPr id="12331" name="Rectangle 9"/>
            <p:cNvSpPr/>
            <p:nvPr/>
          </p:nvSpPr>
          <p:spPr>
            <a:xfrm>
              <a:off x="912" y="-96"/>
              <a:ext cx="528" cy="528"/>
            </a:xfrm>
            <a:prstGeom prst="rect">
              <a:avLst/>
            </a:prstGeom>
            <a:solidFill>
              <a:srgbClr val="00FFFF"/>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2332" name="Oval 10"/>
            <p:cNvSpPr/>
            <p:nvPr/>
          </p:nvSpPr>
          <p:spPr>
            <a:xfrm>
              <a:off x="1104" y="24"/>
              <a:ext cx="215" cy="215"/>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2333" name="Line 11"/>
            <p:cNvSpPr/>
            <p:nvPr/>
          </p:nvSpPr>
          <p:spPr>
            <a:xfrm>
              <a:off x="864" y="132"/>
              <a:ext cx="240" cy="0"/>
            </a:xfrm>
            <a:prstGeom prst="line">
              <a:avLst/>
            </a:prstGeom>
            <a:ln w="25400" cap="flat" cmpd="sng">
              <a:solidFill>
                <a:schemeClr val="tx1"/>
              </a:solidFill>
              <a:prstDash val="solid"/>
              <a:headEnd type="none" w="med" len="med"/>
              <a:tailEnd type="triangle" w="med" len="med"/>
            </a:ln>
          </p:spPr>
        </p:sp>
        <p:sp>
          <p:nvSpPr>
            <p:cNvPr id="12334" name="Line 12"/>
            <p:cNvSpPr/>
            <p:nvPr/>
          </p:nvSpPr>
          <p:spPr>
            <a:xfrm flipV="1">
              <a:off x="1224" y="240"/>
              <a:ext cx="0" cy="240"/>
            </a:xfrm>
            <a:prstGeom prst="line">
              <a:avLst/>
            </a:prstGeom>
            <a:ln w="25400" cap="flat" cmpd="sng">
              <a:solidFill>
                <a:schemeClr val="tx1"/>
              </a:solidFill>
              <a:prstDash val="solid"/>
              <a:headEnd type="none" w="med" len="med"/>
              <a:tailEnd type="triangle" w="med" len="med"/>
            </a:ln>
          </p:spPr>
        </p:sp>
        <p:sp>
          <p:nvSpPr>
            <p:cNvPr id="12335" name="Line 13"/>
            <p:cNvSpPr/>
            <p:nvPr/>
          </p:nvSpPr>
          <p:spPr>
            <a:xfrm>
              <a:off x="1308" y="132"/>
              <a:ext cx="192" cy="0"/>
            </a:xfrm>
            <a:prstGeom prst="line">
              <a:avLst/>
            </a:prstGeom>
            <a:ln w="25400" cap="flat" cmpd="sng">
              <a:solidFill>
                <a:schemeClr val="tx1"/>
              </a:solidFill>
              <a:prstDash val="solid"/>
              <a:headEnd type="none" w="med" len="med"/>
              <a:tailEnd type="none" w="med" len="med"/>
            </a:ln>
          </p:spPr>
        </p:sp>
        <p:sp>
          <p:nvSpPr>
            <p:cNvPr id="12336" name="Line 14"/>
            <p:cNvSpPr/>
            <p:nvPr/>
          </p:nvSpPr>
          <p:spPr>
            <a:xfrm>
              <a:off x="1296" y="288"/>
              <a:ext cx="144" cy="0"/>
            </a:xfrm>
            <a:prstGeom prst="line">
              <a:avLst/>
            </a:prstGeom>
            <a:ln w="9525" cap="flat" cmpd="sng">
              <a:solidFill>
                <a:schemeClr val="tx1"/>
              </a:solidFill>
              <a:prstDash val="solid"/>
              <a:headEnd type="none" w="med" len="med"/>
              <a:tailEnd type="none" w="med" len="med"/>
            </a:ln>
          </p:spPr>
        </p:sp>
      </p:grpSp>
      <p:sp>
        <p:nvSpPr>
          <p:cNvPr id="43024" name="Text Box 16"/>
          <p:cNvSpPr txBox="1"/>
          <p:nvPr/>
        </p:nvSpPr>
        <p:spPr>
          <a:xfrm>
            <a:off x="228600" y="457200"/>
            <a:ext cx="3911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b="1" dirty="0">
                <a:ea typeface="微软雅黑" panose="020B0503020204020204" pitchFamily="34" charset="-122"/>
              </a:rPr>
              <a:t>设系统结构如图，</a:t>
            </a:r>
          </a:p>
        </p:txBody>
      </p:sp>
      <p:sp>
        <p:nvSpPr>
          <p:cNvPr id="43025" name="Text Box 17"/>
          <p:cNvSpPr txBox="1"/>
          <p:nvPr/>
        </p:nvSpPr>
        <p:spPr>
          <a:xfrm>
            <a:off x="3429000" y="442913"/>
            <a:ext cx="4724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b="1" dirty="0">
                <a:ea typeface="微软雅黑" panose="020B0503020204020204" pitchFamily="34" charset="-122"/>
              </a:rPr>
              <a:t>由劳斯判据知系统稳定。</a:t>
            </a:r>
          </a:p>
        </p:txBody>
      </p:sp>
      <p:sp>
        <p:nvSpPr>
          <p:cNvPr id="43026" name="Text Box 18"/>
          <p:cNvSpPr txBox="1"/>
          <p:nvPr/>
        </p:nvSpPr>
        <p:spPr>
          <a:xfrm>
            <a:off x="0" y="2895600"/>
            <a:ext cx="78851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800" b="1" dirty="0">
                <a:ea typeface="微软雅黑" panose="020B0503020204020204" pitchFamily="34" charset="-122"/>
              </a:rPr>
              <a:t>给系统输入一个</a:t>
            </a:r>
            <a:r>
              <a:rPr lang="zh-CN" altLang="en-US" sz="2800" b="1" dirty="0">
                <a:solidFill>
                  <a:srgbClr val="FF3300"/>
                </a:solidFill>
                <a:ea typeface="微软雅黑" panose="020B0503020204020204" pitchFamily="34" charset="-122"/>
              </a:rPr>
              <a:t>幅值不变</a:t>
            </a:r>
            <a:r>
              <a:rPr lang="zh-CN" altLang="en-US" sz="2800" b="1" dirty="0">
                <a:ea typeface="微软雅黑" panose="020B0503020204020204" pitchFamily="34" charset="-122"/>
              </a:rPr>
              <a:t>频率</a:t>
            </a:r>
            <a:r>
              <a:rPr lang="zh-CN" altLang="en-US" sz="2800" b="1" dirty="0">
                <a:solidFill>
                  <a:srgbClr val="FF3300"/>
                </a:solidFill>
                <a:ea typeface="微软雅黑" panose="020B0503020204020204" pitchFamily="34" charset="-122"/>
              </a:rPr>
              <a:t>不断增大</a:t>
            </a:r>
            <a:r>
              <a:rPr lang="zh-CN" altLang="en-US" sz="2800" b="1" dirty="0">
                <a:ea typeface="微软雅黑" panose="020B0503020204020204" pitchFamily="34" charset="-122"/>
              </a:rPr>
              <a:t>的正弦，</a:t>
            </a:r>
          </a:p>
        </p:txBody>
      </p:sp>
      <p:graphicFrame>
        <p:nvGraphicFramePr>
          <p:cNvPr id="43027" name="Object 2"/>
          <p:cNvGraphicFramePr>
            <a:graphicFrameLocks noChangeAspect="1"/>
          </p:cNvGraphicFramePr>
          <p:nvPr/>
        </p:nvGraphicFramePr>
        <p:xfrm>
          <a:off x="457200" y="990600"/>
          <a:ext cx="7848600" cy="1905000"/>
        </p:xfrm>
        <a:graphic>
          <a:graphicData uri="http://schemas.openxmlformats.org/presentationml/2006/ole">
            <mc:AlternateContent xmlns:mc="http://schemas.openxmlformats.org/markup-compatibility/2006">
              <mc:Choice xmlns:v="urn:schemas-microsoft-com:vml" Requires="v">
                <p:oleObj r:id="rId5" imgW="5619750" imgH="1304925" progId="PBrush">
                  <p:embed/>
                </p:oleObj>
              </mc:Choice>
              <mc:Fallback>
                <p:oleObj r:id="rId5" imgW="5619750" imgH="1304925" progId="PBrush">
                  <p:embed/>
                  <p:pic>
                    <p:nvPicPr>
                      <p:cNvPr id="0" name="图片 3092"/>
                      <p:cNvPicPr/>
                      <p:nvPr/>
                    </p:nvPicPr>
                    <p:blipFill>
                      <a:blip r:embed="rId6"/>
                      <a:stretch>
                        <a:fillRect/>
                      </a:stretch>
                    </p:blipFill>
                    <p:spPr>
                      <a:xfrm>
                        <a:off x="457200" y="990600"/>
                        <a:ext cx="7848600" cy="1905000"/>
                      </a:xfrm>
                      <a:prstGeom prst="rect">
                        <a:avLst/>
                      </a:prstGeom>
                      <a:noFill/>
                      <a:ln w="38100">
                        <a:noFill/>
                        <a:miter/>
                      </a:ln>
                    </p:spPr>
                  </p:pic>
                </p:oleObj>
              </mc:Fallback>
            </mc:AlternateContent>
          </a:graphicData>
        </a:graphic>
      </p:graphicFrame>
      <p:sp>
        <p:nvSpPr>
          <p:cNvPr id="43028" name="Text Box 20"/>
          <p:cNvSpPr txBox="1"/>
          <p:nvPr/>
        </p:nvSpPr>
        <p:spPr>
          <a:xfrm>
            <a:off x="-9525" y="4810125"/>
            <a:ext cx="2565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800" b="1" dirty="0">
                <a:solidFill>
                  <a:srgbClr val="FF3300"/>
                </a:solidFill>
                <a:ea typeface="微软雅黑" panose="020B0503020204020204" pitchFamily="34" charset="-122"/>
                <a:cs typeface="Times New Roman" panose="02020603050405020304" pitchFamily="18" charset="0"/>
              </a:rPr>
              <a:t>A</a:t>
            </a:r>
            <a:r>
              <a:rPr lang="en-US" altLang="zh-CN" sz="2800" b="1" baseline="-25000" dirty="0">
                <a:solidFill>
                  <a:srgbClr val="FF3300"/>
                </a:solidFill>
                <a:ea typeface="微软雅黑" panose="020B0503020204020204" pitchFamily="34" charset="-122"/>
                <a:cs typeface="Times New Roman" panose="02020603050405020304" pitchFamily="18" charset="0"/>
              </a:rPr>
              <a:t>r</a:t>
            </a:r>
            <a:r>
              <a:rPr lang="en-US" altLang="zh-CN" sz="2800" b="1" dirty="0">
                <a:solidFill>
                  <a:srgbClr val="FF3300"/>
                </a:solidFill>
                <a:ea typeface="微软雅黑" panose="020B0503020204020204" pitchFamily="34" charset="-122"/>
                <a:cs typeface="Times New Roman" panose="02020603050405020304" pitchFamily="18" charset="0"/>
              </a:rPr>
              <a:t>=1</a:t>
            </a:r>
            <a:r>
              <a:rPr lang="en-US" altLang="zh-CN" sz="2800" b="1" dirty="0">
                <a:solidFill>
                  <a:srgbClr val="990000"/>
                </a:solidFill>
                <a:ea typeface="微软雅黑" panose="020B0503020204020204" pitchFamily="34" charset="-122"/>
                <a:cs typeface="Times New Roman" panose="02020603050405020304" pitchFamily="18" charset="0"/>
              </a:rPr>
              <a:t> ω</a:t>
            </a:r>
            <a:r>
              <a:rPr lang="en-US" altLang="zh-CN" sz="2800" b="1" dirty="0">
                <a:solidFill>
                  <a:srgbClr val="990000"/>
                </a:solidFill>
                <a:ea typeface="微软雅黑" panose="020B0503020204020204" pitchFamily="34" charset="-122"/>
              </a:rPr>
              <a:t>=0.5</a:t>
            </a:r>
          </a:p>
        </p:txBody>
      </p:sp>
      <p:sp>
        <p:nvSpPr>
          <p:cNvPr id="43029" name="Text Box 21"/>
          <p:cNvSpPr txBox="1"/>
          <p:nvPr/>
        </p:nvSpPr>
        <p:spPr>
          <a:xfrm>
            <a:off x="2438400" y="4786313"/>
            <a:ext cx="1341438"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800" b="1" dirty="0">
                <a:solidFill>
                  <a:srgbClr val="990000"/>
                </a:solidFill>
                <a:ea typeface="微软雅黑" panose="020B0503020204020204" pitchFamily="34" charset="-122"/>
                <a:cs typeface="Times New Roman" panose="02020603050405020304" pitchFamily="18" charset="0"/>
              </a:rPr>
              <a:t>ω</a:t>
            </a:r>
            <a:r>
              <a:rPr lang="en-US" altLang="zh-CN" sz="2800" b="1" dirty="0">
                <a:solidFill>
                  <a:srgbClr val="990000"/>
                </a:solidFill>
                <a:ea typeface="微软雅黑" panose="020B0503020204020204" pitchFamily="34" charset="-122"/>
              </a:rPr>
              <a:t>=1</a:t>
            </a:r>
          </a:p>
        </p:txBody>
      </p:sp>
      <p:sp>
        <p:nvSpPr>
          <p:cNvPr id="43030" name="Text Box 22"/>
          <p:cNvSpPr txBox="1"/>
          <p:nvPr/>
        </p:nvSpPr>
        <p:spPr>
          <a:xfrm>
            <a:off x="4219575" y="4786313"/>
            <a:ext cx="1144588"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800" b="1" dirty="0">
                <a:solidFill>
                  <a:srgbClr val="990000"/>
                </a:solidFill>
                <a:ea typeface="微软雅黑" panose="020B0503020204020204" pitchFamily="34" charset="-122"/>
                <a:cs typeface="Times New Roman" panose="02020603050405020304" pitchFamily="18" charset="0"/>
              </a:rPr>
              <a:t>ω</a:t>
            </a:r>
            <a:r>
              <a:rPr lang="en-US" altLang="zh-CN" sz="2800" b="1" dirty="0">
                <a:solidFill>
                  <a:srgbClr val="990000"/>
                </a:solidFill>
                <a:ea typeface="微软雅黑" panose="020B0503020204020204" pitchFamily="34" charset="-122"/>
              </a:rPr>
              <a:t>=2</a:t>
            </a:r>
          </a:p>
        </p:txBody>
      </p:sp>
      <p:sp>
        <p:nvSpPr>
          <p:cNvPr id="43031" name="Text Box 23"/>
          <p:cNvSpPr txBox="1"/>
          <p:nvPr/>
        </p:nvSpPr>
        <p:spPr>
          <a:xfrm>
            <a:off x="5976938" y="4800600"/>
            <a:ext cx="1619250"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800" b="1" dirty="0">
                <a:solidFill>
                  <a:srgbClr val="990000"/>
                </a:solidFill>
                <a:ea typeface="微软雅黑" panose="020B0503020204020204" pitchFamily="34" charset="-122"/>
                <a:cs typeface="Times New Roman" panose="02020603050405020304" pitchFamily="18" charset="0"/>
              </a:rPr>
              <a:t>ω</a:t>
            </a:r>
            <a:r>
              <a:rPr lang="en-US" altLang="zh-CN" sz="2800" b="1" dirty="0">
                <a:solidFill>
                  <a:srgbClr val="990000"/>
                </a:solidFill>
                <a:ea typeface="微软雅黑" panose="020B0503020204020204" pitchFamily="34" charset="-122"/>
              </a:rPr>
              <a:t>=2.5</a:t>
            </a:r>
          </a:p>
        </p:txBody>
      </p:sp>
      <p:sp>
        <p:nvSpPr>
          <p:cNvPr id="43032" name="Text Box 24"/>
          <p:cNvSpPr txBox="1"/>
          <p:nvPr/>
        </p:nvSpPr>
        <p:spPr>
          <a:xfrm>
            <a:off x="7848600" y="4800600"/>
            <a:ext cx="1295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800" b="1" dirty="0">
                <a:solidFill>
                  <a:srgbClr val="990000"/>
                </a:solidFill>
                <a:ea typeface="微软雅黑" panose="020B0503020204020204" pitchFamily="34" charset="-122"/>
                <a:cs typeface="Times New Roman" panose="02020603050405020304" pitchFamily="18" charset="0"/>
              </a:rPr>
              <a:t>ω</a:t>
            </a:r>
            <a:r>
              <a:rPr lang="en-US" altLang="zh-CN" sz="2800" b="1" dirty="0">
                <a:solidFill>
                  <a:srgbClr val="990000"/>
                </a:solidFill>
                <a:ea typeface="微软雅黑" panose="020B0503020204020204" pitchFamily="34" charset="-122"/>
              </a:rPr>
              <a:t>=4</a:t>
            </a:r>
          </a:p>
        </p:txBody>
      </p:sp>
      <p:sp>
        <p:nvSpPr>
          <p:cNvPr id="43033" name="Text Box 25"/>
          <p:cNvSpPr txBox="1"/>
          <p:nvPr/>
        </p:nvSpPr>
        <p:spPr>
          <a:xfrm>
            <a:off x="7372350" y="2924175"/>
            <a:ext cx="1771650"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800" b="1" dirty="0">
                <a:solidFill>
                  <a:schemeClr val="accent2"/>
                </a:solidFill>
                <a:ea typeface="微软雅黑" panose="020B0503020204020204" pitchFamily="34" charset="-122"/>
              </a:rPr>
              <a:t>曲线如下</a:t>
            </a:r>
            <a:r>
              <a:rPr lang="en-US" altLang="zh-CN" sz="1800" b="1" dirty="0">
                <a:solidFill>
                  <a:schemeClr val="accent2"/>
                </a:solidFill>
                <a:ea typeface="微软雅黑" panose="020B0503020204020204" pitchFamily="34" charset="-122"/>
              </a:rPr>
              <a:t>:</a:t>
            </a:r>
          </a:p>
        </p:txBody>
      </p:sp>
      <p:grpSp>
        <p:nvGrpSpPr>
          <p:cNvPr id="5" name="Group 26"/>
          <p:cNvGrpSpPr/>
          <p:nvPr/>
        </p:nvGrpSpPr>
        <p:grpSpPr>
          <a:xfrm>
            <a:off x="5991225" y="1090613"/>
            <a:ext cx="762000" cy="641350"/>
            <a:chOff x="5280" y="660"/>
            <a:chExt cx="480" cy="404"/>
          </a:xfrm>
        </p:grpSpPr>
        <p:sp>
          <p:nvSpPr>
            <p:cNvPr id="12328" name="Rectangle 27"/>
            <p:cNvSpPr/>
            <p:nvPr/>
          </p:nvSpPr>
          <p:spPr>
            <a:xfrm>
              <a:off x="5305" y="736"/>
              <a:ext cx="359" cy="272"/>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2329" name="Text Box 28"/>
            <p:cNvSpPr txBox="1"/>
            <p:nvPr/>
          </p:nvSpPr>
          <p:spPr>
            <a:xfrm>
              <a:off x="5280" y="660"/>
              <a:ext cx="480"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3600" b="1" dirty="0">
                  <a:solidFill>
                    <a:srgbClr val="FF3300"/>
                  </a:solidFill>
                  <a:ea typeface="微软雅黑" panose="020B0503020204020204" pitchFamily="34" charset="-122"/>
                </a:rPr>
                <a:t>40</a:t>
              </a:r>
            </a:p>
          </p:txBody>
        </p:sp>
      </p:grpSp>
      <p:grpSp>
        <p:nvGrpSpPr>
          <p:cNvPr id="6" name="Group 29"/>
          <p:cNvGrpSpPr/>
          <p:nvPr/>
        </p:nvGrpSpPr>
        <p:grpSpPr>
          <a:xfrm>
            <a:off x="6769100" y="-33337"/>
            <a:ext cx="1093788" cy="795337"/>
            <a:chOff x="4264" y="-21"/>
            <a:chExt cx="689" cy="501"/>
          </a:xfrm>
        </p:grpSpPr>
        <p:grpSp>
          <p:nvGrpSpPr>
            <p:cNvPr id="12324" name="Group 30"/>
            <p:cNvGrpSpPr/>
            <p:nvPr/>
          </p:nvGrpSpPr>
          <p:grpSpPr>
            <a:xfrm>
              <a:off x="4512" y="-21"/>
              <a:ext cx="441" cy="405"/>
              <a:chOff x="5127" y="96"/>
              <a:chExt cx="441" cy="405"/>
            </a:xfrm>
          </p:grpSpPr>
          <p:sp>
            <p:nvSpPr>
              <p:cNvPr id="12326" name="Text Box 31"/>
              <p:cNvSpPr txBox="1"/>
              <p:nvPr/>
            </p:nvSpPr>
            <p:spPr>
              <a:xfrm>
                <a:off x="5136" y="96"/>
                <a:ext cx="432"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3600" b="1" dirty="0">
                    <a:solidFill>
                      <a:srgbClr val="FF3300"/>
                    </a:solidFill>
                    <a:ea typeface="微软雅黑" panose="020B0503020204020204" pitchFamily="34" charset="-122"/>
                  </a:rPr>
                  <a:t>不</a:t>
                </a:r>
              </a:p>
            </p:txBody>
          </p:sp>
          <p:sp>
            <p:nvSpPr>
              <p:cNvPr id="12327" name="Oval 32"/>
              <p:cNvSpPr/>
              <p:nvPr/>
            </p:nvSpPr>
            <p:spPr>
              <a:xfrm>
                <a:off x="5127" y="117"/>
                <a:ext cx="432" cy="384"/>
              </a:xfrm>
              <a:prstGeom prst="ellipse">
                <a:avLst/>
              </a:prstGeom>
              <a:noFill/>
              <a:ln w="38100" cap="flat" cmpd="sng">
                <a:solidFill>
                  <a:schemeClr val="accent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12325" name="Freeform 33"/>
            <p:cNvSpPr/>
            <p:nvPr/>
          </p:nvSpPr>
          <p:spPr>
            <a:xfrm>
              <a:off x="4264" y="192"/>
              <a:ext cx="248" cy="288"/>
            </a:xfrm>
            <a:custGeom>
              <a:avLst/>
              <a:gdLst>
                <a:gd name="txL" fmla="*/ 0 w 248"/>
                <a:gd name="txT" fmla="*/ 0 h 288"/>
                <a:gd name="txR" fmla="*/ 248 w 248"/>
                <a:gd name="txB" fmla="*/ 288 h 288"/>
              </a:gdLst>
              <a:ahLst/>
              <a:cxnLst>
                <a:cxn ang="0">
                  <a:pos x="248" y="0"/>
                </a:cxn>
                <a:cxn ang="0">
                  <a:pos x="56" y="48"/>
                </a:cxn>
                <a:cxn ang="0">
                  <a:pos x="8" y="192"/>
                </a:cxn>
                <a:cxn ang="0">
                  <a:pos x="8" y="288"/>
                </a:cxn>
              </a:cxnLst>
              <a:rect l="txL" t="txT" r="txR" b="txB"/>
              <a:pathLst>
                <a:path w="248" h="288">
                  <a:moveTo>
                    <a:pt x="248" y="0"/>
                  </a:moveTo>
                  <a:cubicBezTo>
                    <a:pt x="172" y="8"/>
                    <a:pt x="96" y="16"/>
                    <a:pt x="56" y="48"/>
                  </a:cubicBezTo>
                  <a:cubicBezTo>
                    <a:pt x="16" y="80"/>
                    <a:pt x="16" y="152"/>
                    <a:pt x="8" y="192"/>
                  </a:cubicBezTo>
                  <a:cubicBezTo>
                    <a:pt x="0" y="232"/>
                    <a:pt x="8" y="272"/>
                    <a:pt x="8" y="288"/>
                  </a:cubicBezTo>
                </a:path>
              </a:pathLst>
            </a:custGeom>
            <a:noFill/>
            <a:ln w="38100" cap="flat" cmpd="sng">
              <a:solidFill>
                <a:schemeClr val="accent2">
                  <a:alpha val="100000"/>
                </a:schemeClr>
              </a:solidFill>
              <a:prstDash val="solid"/>
              <a:round/>
              <a:headEnd type="none" w="med" len="med"/>
              <a:tailEnd type="stealth" w="med" len="med"/>
            </a:ln>
          </p:spPr>
          <p:txBody>
            <a:bodyPr/>
            <a:lstStyle/>
            <a:p>
              <a:endParaRPr lang="zh-CN" altLang="en-US" dirty="0">
                <a:ea typeface="微软雅黑" panose="020B0503020204020204" pitchFamily="34" charset="-122"/>
              </a:endParaRPr>
            </a:p>
          </p:txBody>
        </p:sp>
      </p:grpSp>
      <p:pic>
        <p:nvPicPr>
          <p:cNvPr id="43042" name="Picture 34"/>
          <p:cNvPicPr>
            <a:picLocks noChangeAspect="1"/>
          </p:cNvPicPr>
          <p:nvPr/>
        </p:nvPicPr>
        <p:blipFill>
          <a:blip r:embed="rId7"/>
          <a:stretch>
            <a:fillRect/>
          </a:stretch>
        </p:blipFill>
        <p:spPr>
          <a:xfrm>
            <a:off x="0" y="3429000"/>
            <a:ext cx="1892300" cy="1417638"/>
          </a:xfrm>
          <a:prstGeom prst="rect">
            <a:avLst/>
          </a:prstGeom>
          <a:noFill/>
          <a:ln w="9525">
            <a:noFill/>
          </a:ln>
        </p:spPr>
      </p:pic>
      <p:pic>
        <p:nvPicPr>
          <p:cNvPr id="43043" name="Picture 35"/>
          <p:cNvPicPr>
            <a:picLocks noChangeAspect="1"/>
          </p:cNvPicPr>
          <p:nvPr/>
        </p:nvPicPr>
        <p:blipFill>
          <a:blip r:embed="rId8"/>
          <a:stretch>
            <a:fillRect/>
          </a:stretch>
        </p:blipFill>
        <p:spPr>
          <a:xfrm>
            <a:off x="0" y="5300663"/>
            <a:ext cx="1908175" cy="1557337"/>
          </a:xfrm>
          <a:prstGeom prst="rect">
            <a:avLst/>
          </a:prstGeom>
          <a:noFill/>
          <a:ln w="9525">
            <a:noFill/>
          </a:ln>
        </p:spPr>
      </p:pic>
      <p:pic>
        <p:nvPicPr>
          <p:cNvPr id="43044" name="Picture 36"/>
          <p:cNvPicPr>
            <a:picLocks noChangeAspect="1"/>
          </p:cNvPicPr>
          <p:nvPr/>
        </p:nvPicPr>
        <p:blipFill>
          <a:blip r:embed="rId9"/>
          <a:stretch>
            <a:fillRect/>
          </a:stretch>
        </p:blipFill>
        <p:spPr>
          <a:xfrm>
            <a:off x="7380288" y="5300663"/>
            <a:ext cx="1728787" cy="1512887"/>
          </a:xfrm>
          <a:prstGeom prst="rect">
            <a:avLst/>
          </a:prstGeom>
          <a:noFill/>
          <a:ln w="9525">
            <a:noFill/>
          </a:ln>
        </p:spPr>
      </p:pic>
      <p:pic>
        <p:nvPicPr>
          <p:cNvPr id="43045" name="Picture 37"/>
          <p:cNvPicPr>
            <a:picLocks noChangeAspect="1"/>
          </p:cNvPicPr>
          <p:nvPr/>
        </p:nvPicPr>
        <p:blipFill>
          <a:blip r:embed="rId10"/>
          <a:stretch>
            <a:fillRect/>
          </a:stretch>
        </p:blipFill>
        <p:spPr>
          <a:xfrm>
            <a:off x="7408863" y="3429000"/>
            <a:ext cx="1700212" cy="1470025"/>
          </a:xfrm>
          <a:prstGeom prst="rect">
            <a:avLst/>
          </a:prstGeom>
          <a:noFill/>
          <a:ln w="9525">
            <a:noFill/>
          </a:ln>
        </p:spPr>
      </p:pic>
      <p:pic>
        <p:nvPicPr>
          <p:cNvPr id="43046" name="Picture 38"/>
          <p:cNvPicPr>
            <a:picLocks noChangeAspect="1"/>
          </p:cNvPicPr>
          <p:nvPr/>
        </p:nvPicPr>
        <p:blipFill>
          <a:blip r:embed="rId11"/>
          <a:stretch>
            <a:fillRect/>
          </a:stretch>
        </p:blipFill>
        <p:spPr>
          <a:xfrm>
            <a:off x="5508625" y="3429000"/>
            <a:ext cx="1871663" cy="1470025"/>
          </a:xfrm>
          <a:prstGeom prst="rect">
            <a:avLst/>
          </a:prstGeom>
          <a:noFill/>
          <a:ln w="9525">
            <a:noFill/>
          </a:ln>
        </p:spPr>
      </p:pic>
      <p:pic>
        <p:nvPicPr>
          <p:cNvPr id="43047" name="Picture 39"/>
          <p:cNvPicPr>
            <a:picLocks noChangeAspect="1"/>
          </p:cNvPicPr>
          <p:nvPr/>
        </p:nvPicPr>
        <p:blipFill>
          <a:blip r:embed="rId12"/>
          <a:stretch>
            <a:fillRect/>
          </a:stretch>
        </p:blipFill>
        <p:spPr>
          <a:xfrm>
            <a:off x="5514975" y="5300663"/>
            <a:ext cx="1830388" cy="1528762"/>
          </a:xfrm>
          <a:prstGeom prst="rect">
            <a:avLst/>
          </a:prstGeom>
          <a:noFill/>
          <a:ln w="9525">
            <a:noFill/>
          </a:ln>
        </p:spPr>
      </p:pic>
      <p:pic>
        <p:nvPicPr>
          <p:cNvPr id="43048" name="Picture 40"/>
          <p:cNvPicPr>
            <a:picLocks noChangeAspect="1"/>
          </p:cNvPicPr>
          <p:nvPr/>
        </p:nvPicPr>
        <p:blipFill>
          <a:blip r:embed="rId13"/>
          <a:stretch>
            <a:fillRect/>
          </a:stretch>
        </p:blipFill>
        <p:spPr>
          <a:xfrm>
            <a:off x="1944688" y="5300663"/>
            <a:ext cx="1758950" cy="1547812"/>
          </a:xfrm>
          <a:prstGeom prst="rect">
            <a:avLst/>
          </a:prstGeom>
          <a:noFill/>
          <a:ln w="9525">
            <a:noFill/>
          </a:ln>
        </p:spPr>
      </p:pic>
      <p:pic>
        <p:nvPicPr>
          <p:cNvPr id="43049" name="Picture 41"/>
          <p:cNvPicPr>
            <a:picLocks noChangeAspect="1"/>
          </p:cNvPicPr>
          <p:nvPr/>
        </p:nvPicPr>
        <p:blipFill>
          <a:blip r:embed="rId14"/>
          <a:stretch>
            <a:fillRect/>
          </a:stretch>
        </p:blipFill>
        <p:spPr>
          <a:xfrm>
            <a:off x="1925638" y="3448050"/>
            <a:ext cx="1800225" cy="1438275"/>
          </a:xfrm>
          <a:prstGeom prst="rect">
            <a:avLst/>
          </a:prstGeom>
          <a:noFill/>
          <a:ln w="9525">
            <a:noFill/>
          </a:ln>
        </p:spPr>
      </p:pic>
      <p:pic>
        <p:nvPicPr>
          <p:cNvPr id="43050" name="Picture 42"/>
          <p:cNvPicPr>
            <a:picLocks noChangeAspect="1"/>
          </p:cNvPicPr>
          <p:nvPr/>
        </p:nvPicPr>
        <p:blipFill>
          <a:blip r:embed="rId15"/>
          <a:stretch>
            <a:fillRect/>
          </a:stretch>
        </p:blipFill>
        <p:spPr>
          <a:xfrm>
            <a:off x="3749675" y="3429000"/>
            <a:ext cx="1758950" cy="1446213"/>
          </a:xfrm>
          <a:prstGeom prst="rect">
            <a:avLst/>
          </a:prstGeom>
          <a:noFill/>
          <a:ln w="9525">
            <a:noFill/>
          </a:ln>
        </p:spPr>
      </p:pic>
      <p:pic>
        <p:nvPicPr>
          <p:cNvPr id="43051" name="Picture 43"/>
          <p:cNvPicPr>
            <a:picLocks noChangeAspect="1"/>
          </p:cNvPicPr>
          <p:nvPr/>
        </p:nvPicPr>
        <p:blipFill>
          <a:blip r:embed="rId16"/>
          <a:stretch>
            <a:fillRect/>
          </a:stretch>
        </p:blipFill>
        <p:spPr>
          <a:xfrm>
            <a:off x="3741738" y="5300663"/>
            <a:ext cx="1749425" cy="1530350"/>
          </a:xfrm>
          <a:prstGeom prst="rect">
            <a:avLst/>
          </a:prstGeom>
          <a:noFill/>
          <a:ln w="9525">
            <a:noFill/>
          </a:ln>
        </p:spPr>
      </p:pic>
      <p:sp>
        <p:nvSpPr>
          <p:cNvPr id="43052" name="Rectangle 44"/>
          <p:cNvSpPr/>
          <p:nvPr/>
        </p:nvSpPr>
        <p:spPr>
          <a:xfrm>
            <a:off x="0" y="3451225"/>
            <a:ext cx="9072563" cy="1490663"/>
          </a:xfrm>
          <a:prstGeom prst="rect">
            <a:avLst/>
          </a:prstGeom>
          <a:solidFill>
            <a:srgbClr val="61FFD6"/>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zh-CN" sz="1800" dirty="0">
              <a:ea typeface="微软雅黑" panose="020B0503020204020204" pitchFamily="34" charset="-122"/>
            </a:endParaRPr>
          </a:p>
        </p:txBody>
      </p:sp>
      <p:grpSp>
        <p:nvGrpSpPr>
          <p:cNvPr id="8" name="Group 45"/>
          <p:cNvGrpSpPr/>
          <p:nvPr/>
        </p:nvGrpSpPr>
        <p:grpSpPr>
          <a:xfrm>
            <a:off x="152400" y="3860800"/>
            <a:ext cx="1611313" cy="657225"/>
            <a:chOff x="96" y="981"/>
            <a:chExt cx="1015" cy="414"/>
          </a:xfrm>
        </p:grpSpPr>
        <p:sp>
          <p:nvSpPr>
            <p:cNvPr id="12322" name="Oval 46"/>
            <p:cNvSpPr/>
            <p:nvPr/>
          </p:nvSpPr>
          <p:spPr>
            <a:xfrm>
              <a:off x="96" y="981"/>
              <a:ext cx="1015" cy="414"/>
            </a:xfrm>
            <a:prstGeom prst="ellipse">
              <a:avLst/>
            </a:prstGeom>
            <a:solidFill>
              <a:srgbClr val="FFFF93"/>
            </a:solid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2323" name="Text Box 47"/>
            <p:cNvSpPr txBox="1"/>
            <p:nvPr/>
          </p:nvSpPr>
          <p:spPr>
            <a:xfrm>
              <a:off x="236" y="1000"/>
              <a:ext cx="739" cy="3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b="1" dirty="0">
                  <a:solidFill>
                    <a:schemeClr val="tx2"/>
                  </a:solidFill>
                  <a:ea typeface="微软雅黑" panose="020B0503020204020204" pitchFamily="34" charset="-122"/>
                </a:rPr>
                <a:t>结论</a:t>
              </a:r>
            </a:p>
          </p:txBody>
        </p:sp>
      </p:grpSp>
      <p:sp>
        <p:nvSpPr>
          <p:cNvPr id="43056" name="Text Box 48"/>
          <p:cNvSpPr txBox="1"/>
          <p:nvPr/>
        </p:nvSpPr>
        <p:spPr>
          <a:xfrm>
            <a:off x="1908175" y="3692525"/>
            <a:ext cx="70866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b="1" dirty="0">
                <a:ea typeface="微软雅黑" panose="020B0503020204020204" pitchFamily="34" charset="-122"/>
              </a:rPr>
              <a:t>给</a:t>
            </a:r>
            <a:r>
              <a:rPr lang="zh-CN" altLang="en-US" sz="1800" b="1" dirty="0">
                <a:solidFill>
                  <a:srgbClr val="FF3300"/>
                </a:solidFill>
                <a:ea typeface="微软雅黑" panose="020B0503020204020204" pitchFamily="34" charset="-122"/>
              </a:rPr>
              <a:t>稳定</a:t>
            </a:r>
            <a:r>
              <a:rPr lang="zh-CN" altLang="en-US" sz="1800" b="1" dirty="0">
                <a:ea typeface="微软雅黑" panose="020B0503020204020204" pitchFamily="34" charset="-122"/>
              </a:rPr>
              <a:t>的系统输入一个正弦，其</a:t>
            </a:r>
            <a:r>
              <a:rPr lang="zh-CN" altLang="en-US" sz="1800" b="1" dirty="0">
                <a:solidFill>
                  <a:srgbClr val="FF3300"/>
                </a:solidFill>
                <a:ea typeface="微软雅黑" panose="020B0503020204020204" pitchFamily="34" charset="-122"/>
              </a:rPr>
              <a:t>稳态输出</a:t>
            </a:r>
            <a:r>
              <a:rPr lang="zh-CN" altLang="en-US" sz="1800" b="1" dirty="0">
                <a:ea typeface="微软雅黑" panose="020B0503020204020204" pitchFamily="34" charset="-122"/>
              </a:rPr>
              <a:t>是与输入</a:t>
            </a:r>
          </a:p>
        </p:txBody>
      </p:sp>
      <p:sp>
        <p:nvSpPr>
          <p:cNvPr id="43057" name="Text Box 49"/>
          <p:cNvSpPr txBox="1"/>
          <p:nvPr/>
        </p:nvSpPr>
        <p:spPr>
          <a:xfrm>
            <a:off x="1933575" y="4195763"/>
            <a:ext cx="7391400"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b="1" dirty="0">
                <a:solidFill>
                  <a:srgbClr val="FF3300"/>
                </a:solidFill>
                <a:ea typeface="微软雅黑" panose="020B0503020204020204" pitchFamily="34" charset="-122"/>
              </a:rPr>
              <a:t>同频率</a:t>
            </a:r>
            <a:r>
              <a:rPr lang="zh-CN" altLang="en-US" sz="1800" b="1" dirty="0">
                <a:solidFill>
                  <a:schemeClr val="tx2"/>
                </a:solidFill>
                <a:ea typeface="微软雅黑" panose="020B0503020204020204" pitchFamily="34" charset="-122"/>
              </a:rPr>
              <a:t>的正弦，幅值随</a:t>
            </a:r>
            <a:r>
              <a:rPr lang="en-US" altLang="zh-CN" sz="1800" b="1" dirty="0">
                <a:solidFill>
                  <a:schemeClr val="tx2"/>
                </a:solidFill>
                <a:ea typeface="微软雅黑" panose="020B0503020204020204" pitchFamily="34" charset="-122"/>
                <a:cs typeface="Times New Roman" panose="02020603050405020304" pitchFamily="18" charset="0"/>
              </a:rPr>
              <a:t>ω</a:t>
            </a:r>
            <a:r>
              <a:rPr lang="zh-CN" altLang="en-US" sz="1800" b="1" dirty="0">
                <a:solidFill>
                  <a:schemeClr val="tx2"/>
                </a:solidFill>
                <a:ea typeface="微软雅黑" panose="020B0503020204020204" pitchFamily="34" charset="-122"/>
              </a:rPr>
              <a:t>而</a:t>
            </a:r>
            <a:r>
              <a:rPr lang="zh-CN" altLang="en-US" sz="1800" b="1" dirty="0">
                <a:solidFill>
                  <a:srgbClr val="FF3300"/>
                </a:solidFill>
                <a:ea typeface="微软雅黑" panose="020B0503020204020204" pitchFamily="34" charset="-122"/>
              </a:rPr>
              <a:t>变</a:t>
            </a:r>
            <a:r>
              <a:rPr lang="zh-CN" altLang="en-US" sz="1800" b="1" dirty="0">
                <a:solidFill>
                  <a:schemeClr val="tx2"/>
                </a:solidFill>
                <a:ea typeface="微软雅黑" panose="020B0503020204020204" pitchFamily="34" charset="-122"/>
              </a:rPr>
              <a:t>，相角</a:t>
            </a:r>
            <a:r>
              <a:rPr lang="zh-CN" altLang="en-US" sz="1800" b="1" dirty="0">
                <a:solidFill>
                  <a:srgbClr val="FF3300"/>
                </a:solidFill>
                <a:ea typeface="微软雅黑" panose="020B0503020204020204" pitchFamily="34" charset="-122"/>
              </a:rPr>
              <a:t>也是</a:t>
            </a:r>
            <a:r>
              <a:rPr lang="en-US" altLang="zh-CN" sz="1800" b="1" dirty="0">
                <a:solidFill>
                  <a:schemeClr val="tx2"/>
                </a:solidFill>
                <a:ea typeface="微软雅黑" panose="020B0503020204020204" pitchFamily="34" charset="-122"/>
                <a:cs typeface="Times New Roman" panose="02020603050405020304" pitchFamily="18" charset="0"/>
              </a:rPr>
              <a:t>ω</a:t>
            </a:r>
            <a:r>
              <a:rPr lang="zh-CN" altLang="en-US" sz="1800" b="1" dirty="0">
                <a:solidFill>
                  <a:schemeClr val="tx2"/>
                </a:solidFill>
                <a:ea typeface="微软雅黑" panose="020B0503020204020204" pitchFamily="34" charset="-122"/>
              </a:rPr>
              <a:t>的函数。</a:t>
            </a:r>
          </a:p>
        </p:txBody>
      </p:sp>
      <p:pic>
        <p:nvPicPr>
          <p:cNvPr id="43058" name="Picture 50"/>
          <p:cNvPicPr>
            <a:picLocks noChangeAspect="1"/>
          </p:cNvPicPr>
          <p:nvPr/>
        </p:nvPicPr>
        <p:blipFill>
          <a:blip r:embed="rId17"/>
          <a:stretch>
            <a:fillRect/>
          </a:stretch>
        </p:blipFill>
        <p:spPr>
          <a:xfrm>
            <a:off x="0" y="2997200"/>
            <a:ext cx="4410075" cy="3860800"/>
          </a:xfrm>
          <a:prstGeom prst="rect">
            <a:avLst/>
          </a:prstGeom>
          <a:noFill/>
          <a:ln w="9525">
            <a:noFill/>
          </a:ln>
        </p:spPr>
      </p:pic>
      <p:pic>
        <p:nvPicPr>
          <p:cNvPr id="43059" name="Picture 51"/>
          <p:cNvPicPr>
            <a:picLocks noChangeAspect="1"/>
          </p:cNvPicPr>
          <p:nvPr/>
        </p:nvPicPr>
        <p:blipFill>
          <a:blip r:embed="rId18"/>
          <a:stretch>
            <a:fillRect/>
          </a:stretch>
        </p:blipFill>
        <p:spPr>
          <a:xfrm>
            <a:off x="4356100" y="3000375"/>
            <a:ext cx="4752975" cy="3857625"/>
          </a:xfrm>
          <a:prstGeom prst="rect">
            <a:avLst/>
          </a:prstGeom>
          <a:noFill/>
          <a:ln w="9525">
            <a:noFill/>
          </a:ln>
        </p:spPr>
      </p:pic>
      <p:pic>
        <p:nvPicPr>
          <p:cNvPr id="43060" name="Picture 52"/>
          <p:cNvPicPr>
            <a:picLocks noChangeAspect="1"/>
          </p:cNvPicPr>
          <p:nvPr/>
        </p:nvPicPr>
        <p:blipFill>
          <a:blip r:embed="rId19"/>
          <a:stretch>
            <a:fillRect/>
          </a:stretch>
        </p:blipFill>
        <p:spPr>
          <a:xfrm>
            <a:off x="0" y="3068638"/>
            <a:ext cx="4410075" cy="3789362"/>
          </a:xfrm>
          <a:prstGeom prst="rect">
            <a:avLst/>
          </a:prstGeom>
          <a:noFill/>
          <a:ln w="9525">
            <a:noFill/>
          </a:ln>
        </p:spPr>
      </p:pic>
      <p:pic>
        <p:nvPicPr>
          <p:cNvPr id="43061" name="Picture 53"/>
          <p:cNvPicPr>
            <a:picLocks noChangeAspect="1"/>
          </p:cNvPicPr>
          <p:nvPr/>
        </p:nvPicPr>
        <p:blipFill>
          <a:blip r:embed="rId20"/>
          <a:stretch>
            <a:fillRect/>
          </a:stretch>
        </p:blipFill>
        <p:spPr>
          <a:xfrm>
            <a:off x="0" y="2997200"/>
            <a:ext cx="4500563" cy="3860800"/>
          </a:xfrm>
          <a:prstGeom prst="rect">
            <a:avLst/>
          </a:prstGeom>
          <a:noFill/>
          <a:ln w="9525">
            <a:noFill/>
          </a:ln>
        </p:spPr>
      </p:pic>
      <p:pic>
        <p:nvPicPr>
          <p:cNvPr id="43062" name="Picture 54"/>
          <p:cNvPicPr>
            <a:picLocks noChangeAspect="1"/>
          </p:cNvPicPr>
          <p:nvPr/>
        </p:nvPicPr>
        <p:blipFill>
          <a:blip r:embed="rId21"/>
          <a:stretch>
            <a:fillRect/>
          </a:stretch>
        </p:blipFill>
        <p:spPr>
          <a:xfrm>
            <a:off x="250825" y="1217613"/>
            <a:ext cx="1008063" cy="1152525"/>
          </a:xfrm>
          <a:prstGeom prst="rect">
            <a:avLst/>
          </a:prstGeom>
          <a:noFill/>
          <a:ln w="9525">
            <a:noFill/>
          </a:ln>
        </p:spPr>
      </p:pic>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3024"/>
                                        </p:tgtEl>
                                        <p:attrNameLst>
                                          <p:attrName>style.visibility</p:attrName>
                                        </p:attrNameLst>
                                      </p:cBhvr>
                                      <p:to>
                                        <p:strVal val="visible"/>
                                      </p:to>
                                    </p:set>
                                    <p:anim calcmode="lin" valueType="num">
                                      <p:cBhvr>
                                        <p:cTn id="7" dur="500" fill="hold"/>
                                        <p:tgtEl>
                                          <p:spTgt spid="43024"/>
                                        </p:tgtEl>
                                        <p:attrNameLst>
                                          <p:attrName>ppt_x</p:attrName>
                                        </p:attrNameLst>
                                      </p:cBhvr>
                                      <p:tavLst>
                                        <p:tav tm="0">
                                          <p:val>
                                            <p:strVal val="#ppt_x-#ppt_w/2"/>
                                          </p:val>
                                        </p:tav>
                                        <p:tav tm="100000">
                                          <p:val>
                                            <p:strVal val="#ppt_x"/>
                                          </p:val>
                                        </p:tav>
                                      </p:tavLst>
                                    </p:anim>
                                    <p:anim calcmode="lin" valueType="num">
                                      <p:cBhvr>
                                        <p:cTn id="8" dur="500" fill="hold"/>
                                        <p:tgtEl>
                                          <p:spTgt spid="43024"/>
                                        </p:tgtEl>
                                        <p:attrNameLst>
                                          <p:attrName>ppt_y</p:attrName>
                                        </p:attrNameLst>
                                      </p:cBhvr>
                                      <p:tavLst>
                                        <p:tav tm="0">
                                          <p:val>
                                            <p:strVal val="#ppt_y"/>
                                          </p:val>
                                        </p:tav>
                                        <p:tav tm="100000">
                                          <p:val>
                                            <p:strVal val="#ppt_y"/>
                                          </p:val>
                                        </p:tav>
                                      </p:tavLst>
                                    </p:anim>
                                    <p:anim calcmode="lin" valueType="num">
                                      <p:cBhvr>
                                        <p:cTn id="9" dur="500" fill="hold"/>
                                        <p:tgtEl>
                                          <p:spTgt spid="43024"/>
                                        </p:tgtEl>
                                        <p:attrNameLst>
                                          <p:attrName>ppt_w</p:attrName>
                                        </p:attrNameLst>
                                      </p:cBhvr>
                                      <p:tavLst>
                                        <p:tav tm="0">
                                          <p:val>
                                            <p:fltVal val="0"/>
                                          </p:val>
                                        </p:tav>
                                        <p:tav tm="100000">
                                          <p:val>
                                            <p:strVal val="#ppt_w"/>
                                          </p:val>
                                        </p:tav>
                                      </p:tavLst>
                                    </p:anim>
                                    <p:anim calcmode="lin" valueType="num">
                                      <p:cBhvr>
                                        <p:cTn id="10" dur="500" fill="hold"/>
                                        <p:tgtEl>
                                          <p:spTgt spid="4302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out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43025"/>
                                        </p:tgtEl>
                                        <p:attrNameLst>
                                          <p:attrName>style.visibility</p:attrName>
                                        </p:attrNameLst>
                                      </p:cBhvr>
                                      <p:to>
                                        <p:strVal val="visible"/>
                                      </p:to>
                                    </p:set>
                                    <p:anim calcmode="lin" valueType="num">
                                      <p:cBhvr>
                                        <p:cTn id="19" dur="500" fill="hold"/>
                                        <p:tgtEl>
                                          <p:spTgt spid="43025"/>
                                        </p:tgtEl>
                                        <p:attrNameLst>
                                          <p:attrName>ppt_x</p:attrName>
                                        </p:attrNameLst>
                                      </p:cBhvr>
                                      <p:tavLst>
                                        <p:tav tm="0">
                                          <p:val>
                                            <p:strVal val="#ppt_x-#ppt_w/2"/>
                                          </p:val>
                                        </p:tav>
                                        <p:tav tm="100000">
                                          <p:val>
                                            <p:strVal val="#ppt_x"/>
                                          </p:val>
                                        </p:tav>
                                      </p:tavLst>
                                    </p:anim>
                                    <p:anim calcmode="lin" valueType="num">
                                      <p:cBhvr>
                                        <p:cTn id="20" dur="500" fill="hold"/>
                                        <p:tgtEl>
                                          <p:spTgt spid="43025"/>
                                        </p:tgtEl>
                                        <p:attrNameLst>
                                          <p:attrName>ppt_y</p:attrName>
                                        </p:attrNameLst>
                                      </p:cBhvr>
                                      <p:tavLst>
                                        <p:tav tm="0">
                                          <p:val>
                                            <p:strVal val="#ppt_y"/>
                                          </p:val>
                                        </p:tav>
                                        <p:tav tm="100000">
                                          <p:val>
                                            <p:strVal val="#ppt_y"/>
                                          </p:val>
                                        </p:tav>
                                      </p:tavLst>
                                    </p:anim>
                                    <p:anim calcmode="lin" valueType="num">
                                      <p:cBhvr>
                                        <p:cTn id="21" dur="500" fill="hold"/>
                                        <p:tgtEl>
                                          <p:spTgt spid="43025"/>
                                        </p:tgtEl>
                                        <p:attrNameLst>
                                          <p:attrName>ppt_w</p:attrName>
                                        </p:attrNameLst>
                                      </p:cBhvr>
                                      <p:tavLst>
                                        <p:tav tm="0">
                                          <p:val>
                                            <p:fltVal val="0"/>
                                          </p:val>
                                        </p:tav>
                                        <p:tav tm="100000">
                                          <p:val>
                                            <p:strVal val="#ppt_w"/>
                                          </p:val>
                                        </p:tav>
                                      </p:tavLst>
                                    </p:anim>
                                    <p:anim calcmode="lin" valueType="num">
                                      <p:cBhvr>
                                        <p:cTn id="22" dur="500" fill="hold"/>
                                        <p:tgtEl>
                                          <p:spTgt spid="43025"/>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43026"/>
                                        </p:tgtEl>
                                        <p:attrNameLst>
                                          <p:attrName>style.visibility</p:attrName>
                                        </p:attrNameLst>
                                      </p:cBhvr>
                                      <p:to>
                                        <p:strVal val="visible"/>
                                      </p:to>
                                    </p:set>
                                    <p:anim calcmode="lin" valueType="num">
                                      <p:cBhvr>
                                        <p:cTn id="27" dur="500" fill="hold"/>
                                        <p:tgtEl>
                                          <p:spTgt spid="43026"/>
                                        </p:tgtEl>
                                        <p:attrNameLst>
                                          <p:attrName>ppt_x</p:attrName>
                                        </p:attrNameLst>
                                      </p:cBhvr>
                                      <p:tavLst>
                                        <p:tav tm="0">
                                          <p:val>
                                            <p:strVal val="#ppt_x-#ppt_w/2"/>
                                          </p:val>
                                        </p:tav>
                                        <p:tav tm="100000">
                                          <p:val>
                                            <p:strVal val="#ppt_x"/>
                                          </p:val>
                                        </p:tav>
                                      </p:tavLst>
                                    </p:anim>
                                    <p:anim calcmode="lin" valueType="num">
                                      <p:cBhvr>
                                        <p:cTn id="28" dur="500" fill="hold"/>
                                        <p:tgtEl>
                                          <p:spTgt spid="43026"/>
                                        </p:tgtEl>
                                        <p:attrNameLst>
                                          <p:attrName>ppt_y</p:attrName>
                                        </p:attrNameLst>
                                      </p:cBhvr>
                                      <p:tavLst>
                                        <p:tav tm="0">
                                          <p:val>
                                            <p:strVal val="#ppt_y"/>
                                          </p:val>
                                        </p:tav>
                                        <p:tav tm="100000">
                                          <p:val>
                                            <p:strVal val="#ppt_y"/>
                                          </p:val>
                                        </p:tav>
                                      </p:tavLst>
                                    </p:anim>
                                    <p:anim calcmode="lin" valueType="num">
                                      <p:cBhvr>
                                        <p:cTn id="29" dur="500" fill="hold"/>
                                        <p:tgtEl>
                                          <p:spTgt spid="43026"/>
                                        </p:tgtEl>
                                        <p:attrNameLst>
                                          <p:attrName>ppt_w</p:attrName>
                                        </p:attrNameLst>
                                      </p:cBhvr>
                                      <p:tavLst>
                                        <p:tav tm="0">
                                          <p:val>
                                            <p:fltVal val="0"/>
                                          </p:val>
                                        </p:tav>
                                        <p:tav tm="100000">
                                          <p:val>
                                            <p:strVal val="#ppt_w"/>
                                          </p:val>
                                        </p:tav>
                                      </p:tavLst>
                                    </p:anim>
                                    <p:anim calcmode="lin" valueType="num">
                                      <p:cBhvr>
                                        <p:cTn id="30" dur="500" fill="hold"/>
                                        <p:tgtEl>
                                          <p:spTgt spid="43026"/>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43027"/>
                                        </p:tgtEl>
                                        <p:attrNameLst>
                                          <p:attrName>style.visibility</p:attrName>
                                        </p:attrNameLst>
                                      </p:cBhvr>
                                      <p:to>
                                        <p:strVal val="visible"/>
                                      </p:to>
                                    </p:set>
                                    <p:animEffect transition="in" filter="barn(outVertical)">
                                      <p:cBhvr>
                                        <p:cTn id="35" dur="500"/>
                                        <p:tgtEl>
                                          <p:spTgt spid="43027"/>
                                        </p:tgtEl>
                                      </p:cBhvr>
                                    </p:animEffect>
                                  </p:childTnLst>
                                </p:cTn>
                              </p:par>
                            </p:childTnLst>
                          </p:cTn>
                        </p:par>
                      </p:childTnLst>
                    </p:cTn>
                  </p:par>
                  <p:par>
                    <p:cTn id="36" fill="hold">
                      <p:stCondLst>
                        <p:cond delay="indefinite"/>
                      </p:stCondLst>
                      <p:childTnLst>
                        <p:par>
                          <p:cTn id="37" fill="hold">
                            <p:stCondLst>
                              <p:cond delay="0"/>
                            </p:stCondLst>
                            <p:childTnLst>
                              <p:par>
                                <p:cTn id="38" presetID="15" presetClass="entr" presetSubtype="0" fill="hold" grpId="0" nodeType="clickEffect">
                                  <p:stCondLst>
                                    <p:cond delay="0"/>
                                  </p:stCondLst>
                                  <p:childTnLst>
                                    <p:set>
                                      <p:cBhvr>
                                        <p:cTn id="39" dur="1" fill="hold">
                                          <p:stCondLst>
                                            <p:cond delay="0"/>
                                          </p:stCondLst>
                                        </p:cTn>
                                        <p:tgtEl>
                                          <p:spTgt spid="43033"/>
                                        </p:tgtEl>
                                        <p:attrNameLst>
                                          <p:attrName>style.visibility</p:attrName>
                                        </p:attrNameLst>
                                      </p:cBhvr>
                                      <p:to>
                                        <p:strVal val="visible"/>
                                      </p:to>
                                    </p:set>
                                    <p:anim calcmode="lin" valueType="num">
                                      <p:cBhvr>
                                        <p:cTn id="40" dur="1000" fill="hold"/>
                                        <p:tgtEl>
                                          <p:spTgt spid="43033"/>
                                        </p:tgtEl>
                                        <p:attrNameLst>
                                          <p:attrName>ppt_w</p:attrName>
                                        </p:attrNameLst>
                                      </p:cBhvr>
                                      <p:tavLst>
                                        <p:tav tm="0">
                                          <p:val>
                                            <p:fltVal val="0"/>
                                          </p:val>
                                        </p:tav>
                                        <p:tav tm="100000">
                                          <p:val>
                                            <p:strVal val="#ppt_w"/>
                                          </p:val>
                                        </p:tav>
                                      </p:tavLst>
                                    </p:anim>
                                    <p:anim calcmode="lin" valueType="num">
                                      <p:cBhvr>
                                        <p:cTn id="41" dur="1000" fill="hold"/>
                                        <p:tgtEl>
                                          <p:spTgt spid="43033"/>
                                        </p:tgtEl>
                                        <p:attrNameLst>
                                          <p:attrName>ppt_h</p:attrName>
                                        </p:attrNameLst>
                                      </p:cBhvr>
                                      <p:tavLst>
                                        <p:tav tm="0">
                                          <p:val>
                                            <p:fltVal val="0"/>
                                          </p:val>
                                        </p:tav>
                                        <p:tav tm="100000">
                                          <p:val>
                                            <p:strVal val="#ppt_h"/>
                                          </p:val>
                                        </p:tav>
                                      </p:tavLst>
                                    </p:anim>
                                    <p:anim calcmode="lin" valueType="num">
                                      <p:cBhvr>
                                        <p:cTn id="42" dur="1000" fill="hold"/>
                                        <p:tgtEl>
                                          <p:spTgt spid="43033"/>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4303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15" presetClass="entr" presetSubtype="0" fill="hold" grpId="0" nodeType="clickEffect">
                                  <p:stCondLst>
                                    <p:cond delay="0"/>
                                  </p:stCondLst>
                                  <p:childTnLst>
                                    <p:set>
                                      <p:cBhvr>
                                        <p:cTn id="47" dur="1" fill="hold">
                                          <p:stCondLst>
                                            <p:cond delay="0"/>
                                          </p:stCondLst>
                                        </p:cTn>
                                        <p:tgtEl>
                                          <p:spTgt spid="43028"/>
                                        </p:tgtEl>
                                        <p:attrNameLst>
                                          <p:attrName>style.visibility</p:attrName>
                                        </p:attrNameLst>
                                      </p:cBhvr>
                                      <p:to>
                                        <p:strVal val="visible"/>
                                      </p:to>
                                    </p:set>
                                    <p:anim calcmode="lin" valueType="num">
                                      <p:cBhvr>
                                        <p:cTn id="48" dur="1000" fill="hold"/>
                                        <p:tgtEl>
                                          <p:spTgt spid="43028"/>
                                        </p:tgtEl>
                                        <p:attrNameLst>
                                          <p:attrName>ppt_w</p:attrName>
                                        </p:attrNameLst>
                                      </p:cBhvr>
                                      <p:tavLst>
                                        <p:tav tm="0">
                                          <p:val>
                                            <p:fltVal val="0"/>
                                          </p:val>
                                        </p:tav>
                                        <p:tav tm="100000">
                                          <p:val>
                                            <p:strVal val="#ppt_w"/>
                                          </p:val>
                                        </p:tav>
                                      </p:tavLst>
                                    </p:anim>
                                    <p:anim calcmode="lin" valueType="num">
                                      <p:cBhvr>
                                        <p:cTn id="49" dur="1000" fill="hold"/>
                                        <p:tgtEl>
                                          <p:spTgt spid="43028"/>
                                        </p:tgtEl>
                                        <p:attrNameLst>
                                          <p:attrName>ppt_h</p:attrName>
                                        </p:attrNameLst>
                                      </p:cBhvr>
                                      <p:tavLst>
                                        <p:tav tm="0">
                                          <p:val>
                                            <p:fltVal val="0"/>
                                          </p:val>
                                        </p:tav>
                                        <p:tav tm="100000">
                                          <p:val>
                                            <p:strVal val="#ppt_h"/>
                                          </p:val>
                                        </p:tav>
                                      </p:tavLst>
                                    </p:anim>
                                    <p:anim calcmode="lin" valueType="num">
                                      <p:cBhvr>
                                        <p:cTn id="50" dur="1000" fill="hold"/>
                                        <p:tgtEl>
                                          <p:spTgt spid="43028"/>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430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2" fill="hold">
                      <p:stCondLst>
                        <p:cond delay="indefinite"/>
                      </p:stCondLst>
                      <p:childTnLst>
                        <p:par>
                          <p:cTn id="53" fill="hold">
                            <p:stCondLst>
                              <p:cond delay="0"/>
                            </p:stCondLst>
                            <p:childTnLst>
                              <p:par>
                                <p:cTn id="54" presetID="15" presetClass="entr" presetSubtype="0" fill="hold" nodeType="clickEffect">
                                  <p:stCondLst>
                                    <p:cond delay="0"/>
                                  </p:stCondLst>
                                  <p:childTnLst>
                                    <p:set>
                                      <p:cBhvr>
                                        <p:cTn id="55" dur="1" fill="hold">
                                          <p:stCondLst>
                                            <p:cond delay="0"/>
                                          </p:stCondLst>
                                        </p:cTn>
                                        <p:tgtEl>
                                          <p:spTgt spid="43042"/>
                                        </p:tgtEl>
                                        <p:attrNameLst>
                                          <p:attrName>style.visibility</p:attrName>
                                        </p:attrNameLst>
                                      </p:cBhvr>
                                      <p:to>
                                        <p:strVal val="visible"/>
                                      </p:to>
                                    </p:set>
                                    <p:anim calcmode="lin" valueType="num">
                                      <p:cBhvr>
                                        <p:cTn id="56" dur="1000" fill="hold"/>
                                        <p:tgtEl>
                                          <p:spTgt spid="43042"/>
                                        </p:tgtEl>
                                        <p:attrNameLst>
                                          <p:attrName>ppt_w</p:attrName>
                                        </p:attrNameLst>
                                      </p:cBhvr>
                                      <p:tavLst>
                                        <p:tav tm="0">
                                          <p:val>
                                            <p:fltVal val="0"/>
                                          </p:val>
                                        </p:tav>
                                        <p:tav tm="100000">
                                          <p:val>
                                            <p:strVal val="#ppt_w"/>
                                          </p:val>
                                        </p:tav>
                                      </p:tavLst>
                                    </p:anim>
                                    <p:anim calcmode="lin" valueType="num">
                                      <p:cBhvr>
                                        <p:cTn id="57" dur="1000" fill="hold"/>
                                        <p:tgtEl>
                                          <p:spTgt spid="43042"/>
                                        </p:tgtEl>
                                        <p:attrNameLst>
                                          <p:attrName>ppt_h</p:attrName>
                                        </p:attrNameLst>
                                      </p:cBhvr>
                                      <p:tavLst>
                                        <p:tav tm="0">
                                          <p:val>
                                            <p:fltVal val="0"/>
                                          </p:val>
                                        </p:tav>
                                        <p:tav tm="100000">
                                          <p:val>
                                            <p:strVal val="#ppt_h"/>
                                          </p:val>
                                        </p:tav>
                                      </p:tavLst>
                                    </p:anim>
                                    <p:anim calcmode="lin" valueType="num">
                                      <p:cBhvr>
                                        <p:cTn id="58" dur="1000" fill="hold"/>
                                        <p:tgtEl>
                                          <p:spTgt spid="43042"/>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43042"/>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1000"/>
                            </p:stCondLst>
                            <p:childTnLst>
                              <p:par>
                                <p:cTn id="61" presetID="15" presetClass="entr" presetSubtype="0" fill="hold" nodeType="afterEffect">
                                  <p:stCondLst>
                                    <p:cond delay="2000"/>
                                  </p:stCondLst>
                                  <p:childTnLst>
                                    <p:set>
                                      <p:cBhvr>
                                        <p:cTn id="62" dur="1" fill="hold">
                                          <p:stCondLst>
                                            <p:cond delay="0"/>
                                          </p:stCondLst>
                                        </p:cTn>
                                        <p:tgtEl>
                                          <p:spTgt spid="43043"/>
                                        </p:tgtEl>
                                        <p:attrNameLst>
                                          <p:attrName>style.visibility</p:attrName>
                                        </p:attrNameLst>
                                      </p:cBhvr>
                                      <p:to>
                                        <p:strVal val="visible"/>
                                      </p:to>
                                    </p:set>
                                    <p:anim calcmode="lin" valueType="num">
                                      <p:cBhvr>
                                        <p:cTn id="63" dur="1000" fill="hold"/>
                                        <p:tgtEl>
                                          <p:spTgt spid="43043"/>
                                        </p:tgtEl>
                                        <p:attrNameLst>
                                          <p:attrName>ppt_w</p:attrName>
                                        </p:attrNameLst>
                                      </p:cBhvr>
                                      <p:tavLst>
                                        <p:tav tm="0">
                                          <p:val>
                                            <p:fltVal val="0"/>
                                          </p:val>
                                        </p:tav>
                                        <p:tav tm="100000">
                                          <p:val>
                                            <p:strVal val="#ppt_w"/>
                                          </p:val>
                                        </p:tav>
                                      </p:tavLst>
                                    </p:anim>
                                    <p:anim calcmode="lin" valueType="num">
                                      <p:cBhvr>
                                        <p:cTn id="64" dur="1000" fill="hold"/>
                                        <p:tgtEl>
                                          <p:spTgt spid="43043"/>
                                        </p:tgtEl>
                                        <p:attrNameLst>
                                          <p:attrName>ppt_h</p:attrName>
                                        </p:attrNameLst>
                                      </p:cBhvr>
                                      <p:tavLst>
                                        <p:tav tm="0">
                                          <p:val>
                                            <p:fltVal val="0"/>
                                          </p:val>
                                        </p:tav>
                                        <p:tav tm="100000">
                                          <p:val>
                                            <p:strVal val="#ppt_h"/>
                                          </p:val>
                                        </p:tav>
                                      </p:tavLst>
                                    </p:anim>
                                    <p:anim calcmode="lin" valueType="num">
                                      <p:cBhvr>
                                        <p:cTn id="65" dur="1000" fill="hold"/>
                                        <p:tgtEl>
                                          <p:spTgt spid="43043"/>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4304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7" fill="hold">
                      <p:stCondLst>
                        <p:cond delay="indefinite"/>
                      </p:stCondLst>
                      <p:childTnLst>
                        <p:par>
                          <p:cTn id="68" fill="hold">
                            <p:stCondLst>
                              <p:cond delay="0"/>
                            </p:stCondLst>
                            <p:childTnLst>
                              <p:par>
                                <p:cTn id="69" presetID="15" presetClass="entr" presetSubtype="0" fill="hold" grpId="0" nodeType="clickEffect">
                                  <p:stCondLst>
                                    <p:cond delay="0"/>
                                  </p:stCondLst>
                                  <p:childTnLst>
                                    <p:set>
                                      <p:cBhvr>
                                        <p:cTn id="70" dur="1" fill="hold">
                                          <p:stCondLst>
                                            <p:cond delay="0"/>
                                          </p:stCondLst>
                                        </p:cTn>
                                        <p:tgtEl>
                                          <p:spTgt spid="43029"/>
                                        </p:tgtEl>
                                        <p:attrNameLst>
                                          <p:attrName>style.visibility</p:attrName>
                                        </p:attrNameLst>
                                      </p:cBhvr>
                                      <p:to>
                                        <p:strVal val="visible"/>
                                      </p:to>
                                    </p:set>
                                    <p:anim calcmode="lin" valueType="num">
                                      <p:cBhvr>
                                        <p:cTn id="71" dur="1000" fill="hold"/>
                                        <p:tgtEl>
                                          <p:spTgt spid="43029"/>
                                        </p:tgtEl>
                                        <p:attrNameLst>
                                          <p:attrName>ppt_w</p:attrName>
                                        </p:attrNameLst>
                                      </p:cBhvr>
                                      <p:tavLst>
                                        <p:tav tm="0">
                                          <p:val>
                                            <p:fltVal val="0"/>
                                          </p:val>
                                        </p:tav>
                                        <p:tav tm="100000">
                                          <p:val>
                                            <p:strVal val="#ppt_w"/>
                                          </p:val>
                                        </p:tav>
                                      </p:tavLst>
                                    </p:anim>
                                    <p:anim calcmode="lin" valueType="num">
                                      <p:cBhvr>
                                        <p:cTn id="72" dur="1000" fill="hold"/>
                                        <p:tgtEl>
                                          <p:spTgt spid="43029"/>
                                        </p:tgtEl>
                                        <p:attrNameLst>
                                          <p:attrName>ppt_h</p:attrName>
                                        </p:attrNameLst>
                                      </p:cBhvr>
                                      <p:tavLst>
                                        <p:tav tm="0">
                                          <p:val>
                                            <p:fltVal val="0"/>
                                          </p:val>
                                        </p:tav>
                                        <p:tav tm="100000">
                                          <p:val>
                                            <p:strVal val="#ppt_h"/>
                                          </p:val>
                                        </p:tav>
                                      </p:tavLst>
                                    </p:anim>
                                    <p:anim calcmode="lin" valueType="num">
                                      <p:cBhvr>
                                        <p:cTn id="73" dur="1000" fill="hold"/>
                                        <p:tgtEl>
                                          <p:spTgt spid="43029"/>
                                        </p:tgtEl>
                                        <p:attrNameLst>
                                          <p:attrName>ppt_x</p:attrName>
                                        </p:attrNameLst>
                                      </p:cBhvr>
                                      <p:tavLst>
                                        <p:tav tm="0" fmla="#ppt_x+(cos(-2*pi*(1-$))*-#ppt_x-sin(-2*pi*(1-$))*(1-#ppt_y))*(1-$)">
                                          <p:val>
                                            <p:fltVal val="0"/>
                                          </p:val>
                                        </p:tav>
                                        <p:tav tm="100000">
                                          <p:val>
                                            <p:fltVal val="1"/>
                                          </p:val>
                                        </p:tav>
                                      </p:tavLst>
                                    </p:anim>
                                    <p:anim calcmode="lin" valueType="num">
                                      <p:cBhvr>
                                        <p:cTn id="74" dur="1000" fill="hold"/>
                                        <p:tgtEl>
                                          <p:spTgt spid="43029"/>
                                        </p:tgtEl>
                                        <p:attrNameLst>
                                          <p:attrName>ppt_y</p:attrName>
                                        </p:attrNameLst>
                                      </p:cBhvr>
                                      <p:tavLst>
                                        <p:tav tm="0" fmla="#ppt_y+(sin(-2*pi*(1-$))*-#ppt_x+cos(-2*pi*(1-$))*(1-#ppt_y))*(1-$)">
                                          <p:val>
                                            <p:fltVal val="0"/>
                                          </p:val>
                                        </p:tav>
                                        <p:tav tm="100000">
                                          <p:val>
                                            <p:fltVal val="1"/>
                                          </p:val>
                                        </p:tav>
                                      </p:tavLst>
                                    </p:anim>
                                  </p:childTnLst>
                                </p:cTn>
                              </p:par>
                            </p:childTnLst>
                          </p:cTn>
                        </p:par>
                        <p:par>
                          <p:cTn id="75" fill="hold">
                            <p:stCondLst>
                              <p:cond delay="1000"/>
                            </p:stCondLst>
                            <p:childTnLst>
                              <p:par>
                                <p:cTn id="76" presetID="17" presetClass="entr" presetSubtype="8" fill="hold" nodeType="afterEffect">
                                  <p:stCondLst>
                                    <p:cond delay="1000"/>
                                  </p:stCondLst>
                                  <p:childTnLst>
                                    <p:set>
                                      <p:cBhvr>
                                        <p:cTn id="77" dur="1" fill="hold">
                                          <p:stCondLst>
                                            <p:cond delay="0"/>
                                          </p:stCondLst>
                                        </p:cTn>
                                        <p:tgtEl>
                                          <p:spTgt spid="43049"/>
                                        </p:tgtEl>
                                        <p:attrNameLst>
                                          <p:attrName>style.visibility</p:attrName>
                                        </p:attrNameLst>
                                      </p:cBhvr>
                                      <p:to>
                                        <p:strVal val="visible"/>
                                      </p:to>
                                    </p:set>
                                    <p:anim calcmode="lin" valueType="num">
                                      <p:cBhvr>
                                        <p:cTn id="78" dur="500" fill="hold"/>
                                        <p:tgtEl>
                                          <p:spTgt spid="43049"/>
                                        </p:tgtEl>
                                        <p:attrNameLst>
                                          <p:attrName>ppt_x</p:attrName>
                                        </p:attrNameLst>
                                      </p:cBhvr>
                                      <p:tavLst>
                                        <p:tav tm="0">
                                          <p:val>
                                            <p:strVal val="#ppt_x-#ppt_w/2"/>
                                          </p:val>
                                        </p:tav>
                                        <p:tav tm="100000">
                                          <p:val>
                                            <p:strVal val="#ppt_x"/>
                                          </p:val>
                                        </p:tav>
                                      </p:tavLst>
                                    </p:anim>
                                    <p:anim calcmode="lin" valueType="num">
                                      <p:cBhvr>
                                        <p:cTn id="79" dur="500" fill="hold"/>
                                        <p:tgtEl>
                                          <p:spTgt spid="43049"/>
                                        </p:tgtEl>
                                        <p:attrNameLst>
                                          <p:attrName>ppt_y</p:attrName>
                                        </p:attrNameLst>
                                      </p:cBhvr>
                                      <p:tavLst>
                                        <p:tav tm="0">
                                          <p:val>
                                            <p:strVal val="#ppt_y"/>
                                          </p:val>
                                        </p:tav>
                                        <p:tav tm="100000">
                                          <p:val>
                                            <p:strVal val="#ppt_y"/>
                                          </p:val>
                                        </p:tav>
                                      </p:tavLst>
                                    </p:anim>
                                    <p:anim calcmode="lin" valueType="num">
                                      <p:cBhvr>
                                        <p:cTn id="80" dur="500" fill="hold"/>
                                        <p:tgtEl>
                                          <p:spTgt spid="43049"/>
                                        </p:tgtEl>
                                        <p:attrNameLst>
                                          <p:attrName>ppt_w</p:attrName>
                                        </p:attrNameLst>
                                      </p:cBhvr>
                                      <p:tavLst>
                                        <p:tav tm="0">
                                          <p:val>
                                            <p:fltVal val="0"/>
                                          </p:val>
                                        </p:tav>
                                        <p:tav tm="100000">
                                          <p:val>
                                            <p:strVal val="#ppt_w"/>
                                          </p:val>
                                        </p:tav>
                                      </p:tavLst>
                                    </p:anim>
                                    <p:anim calcmode="lin" valueType="num">
                                      <p:cBhvr>
                                        <p:cTn id="81" dur="500" fill="hold"/>
                                        <p:tgtEl>
                                          <p:spTgt spid="43049"/>
                                        </p:tgtEl>
                                        <p:attrNameLst>
                                          <p:attrName>ppt_h</p:attrName>
                                        </p:attrNameLst>
                                      </p:cBhvr>
                                      <p:tavLst>
                                        <p:tav tm="0">
                                          <p:val>
                                            <p:strVal val="#ppt_h"/>
                                          </p:val>
                                        </p:tav>
                                        <p:tav tm="100000">
                                          <p:val>
                                            <p:strVal val="#ppt_h"/>
                                          </p:val>
                                        </p:tav>
                                      </p:tavLst>
                                    </p:anim>
                                  </p:childTnLst>
                                </p:cTn>
                              </p:par>
                            </p:childTnLst>
                          </p:cTn>
                        </p:par>
                        <p:par>
                          <p:cTn id="82" fill="hold">
                            <p:stCondLst>
                              <p:cond delay="2500"/>
                            </p:stCondLst>
                            <p:childTnLst>
                              <p:par>
                                <p:cTn id="83" presetID="17" presetClass="entr" presetSubtype="8" fill="hold" nodeType="afterEffect">
                                  <p:stCondLst>
                                    <p:cond delay="0"/>
                                  </p:stCondLst>
                                  <p:childTnLst>
                                    <p:set>
                                      <p:cBhvr>
                                        <p:cTn id="84" dur="1" fill="hold">
                                          <p:stCondLst>
                                            <p:cond delay="0"/>
                                          </p:stCondLst>
                                        </p:cTn>
                                        <p:tgtEl>
                                          <p:spTgt spid="43048"/>
                                        </p:tgtEl>
                                        <p:attrNameLst>
                                          <p:attrName>style.visibility</p:attrName>
                                        </p:attrNameLst>
                                      </p:cBhvr>
                                      <p:to>
                                        <p:strVal val="visible"/>
                                      </p:to>
                                    </p:set>
                                    <p:anim calcmode="lin" valueType="num">
                                      <p:cBhvr>
                                        <p:cTn id="85" dur="500" fill="hold"/>
                                        <p:tgtEl>
                                          <p:spTgt spid="43048"/>
                                        </p:tgtEl>
                                        <p:attrNameLst>
                                          <p:attrName>ppt_x</p:attrName>
                                        </p:attrNameLst>
                                      </p:cBhvr>
                                      <p:tavLst>
                                        <p:tav tm="0">
                                          <p:val>
                                            <p:strVal val="#ppt_x-#ppt_w/2"/>
                                          </p:val>
                                        </p:tav>
                                        <p:tav tm="100000">
                                          <p:val>
                                            <p:strVal val="#ppt_x"/>
                                          </p:val>
                                        </p:tav>
                                      </p:tavLst>
                                    </p:anim>
                                    <p:anim calcmode="lin" valueType="num">
                                      <p:cBhvr>
                                        <p:cTn id="86" dur="500" fill="hold"/>
                                        <p:tgtEl>
                                          <p:spTgt spid="43048"/>
                                        </p:tgtEl>
                                        <p:attrNameLst>
                                          <p:attrName>ppt_y</p:attrName>
                                        </p:attrNameLst>
                                      </p:cBhvr>
                                      <p:tavLst>
                                        <p:tav tm="0">
                                          <p:val>
                                            <p:strVal val="#ppt_y"/>
                                          </p:val>
                                        </p:tav>
                                        <p:tav tm="100000">
                                          <p:val>
                                            <p:strVal val="#ppt_y"/>
                                          </p:val>
                                        </p:tav>
                                      </p:tavLst>
                                    </p:anim>
                                    <p:anim calcmode="lin" valueType="num">
                                      <p:cBhvr>
                                        <p:cTn id="87" dur="500" fill="hold"/>
                                        <p:tgtEl>
                                          <p:spTgt spid="43048"/>
                                        </p:tgtEl>
                                        <p:attrNameLst>
                                          <p:attrName>ppt_w</p:attrName>
                                        </p:attrNameLst>
                                      </p:cBhvr>
                                      <p:tavLst>
                                        <p:tav tm="0">
                                          <p:val>
                                            <p:fltVal val="0"/>
                                          </p:val>
                                        </p:tav>
                                        <p:tav tm="100000">
                                          <p:val>
                                            <p:strVal val="#ppt_w"/>
                                          </p:val>
                                        </p:tav>
                                      </p:tavLst>
                                    </p:anim>
                                    <p:anim calcmode="lin" valueType="num">
                                      <p:cBhvr>
                                        <p:cTn id="88" dur="500" fill="hold"/>
                                        <p:tgtEl>
                                          <p:spTgt spid="43048"/>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5" presetClass="entr" presetSubtype="0" fill="hold" grpId="0" nodeType="clickEffect">
                                  <p:stCondLst>
                                    <p:cond delay="0"/>
                                  </p:stCondLst>
                                  <p:childTnLst>
                                    <p:set>
                                      <p:cBhvr>
                                        <p:cTn id="92" dur="1" fill="hold">
                                          <p:stCondLst>
                                            <p:cond delay="0"/>
                                          </p:stCondLst>
                                        </p:cTn>
                                        <p:tgtEl>
                                          <p:spTgt spid="43030"/>
                                        </p:tgtEl>
                                        <p:attrNameLst>
                                          <p:attrName>style.visibility</p:attrName>
                                        </p:attrNameLst>
                                      </p:cBhvr>
                                      <p:to>
                                        <p:strVal val="visible"/>
                                      </p:to>
                                    </p:set>
                                    <p:anim calcmode="lin" valueType="num">
                                      <p:cBhvr>
                                        <p:cTn id="93" dur="1000" fill="hold"/>
                                        <p:tgtEl>
                                          <p:spTgt spid="43030"/>
                                        </p:tgtEl>
                                        <p:attrNameLst>
                                          <p:attrName>ppt_w</p:attrName>
                                        </p:attrNameLst>
                                      </p:cBhvr>
                                      <p:tavLst>
                                        <p:tav tm="0">
                                          <p:val>
                                            <p:fltVal val="0"/>
                                          </p:val>
                                        </p:tav>
                                        <p:tav tm="100000">
                                          <p:val>
                                            <p:strVal val="#ppt_w"/>
                                          </p:val>
                                        </p:tav>
                                      </p:tavLst>
                                    </p:anim>
                                    <p:anim calcmode="lin" valueType="num">
                                      <p:cBhvr>
                                        <p:cTn id="94" dur="1000" fill="hold"/>
                                        <p:tgtEl>
                                          <p:spTgt spid="43030"/>
                                        </p:tgtEl>
                                        <p:attrNameLst>
                                          <p:attrName>ppt_h</p:attrName>
                                        </p:attrNameLst>
                                      </p:cBhvr>
                                      <p:tavLst>
                                        <p:tav tm="0">
                                          <p:val>
                                            <p:fltVal val="0"/>
                                          </p:val>
                                        </p:tav>
                                        <p:tav tm="100000">
                                          <p:val>
                                            <p:strVal val="#ppt_h"/>
                                          </p:val>
                                        </p:tav>
                                      </p:tavLst>
                                    </p:anim>
                                    <p:anim calcmode="lin" valueType="num">
                                      <p:cBhvr>
                                        <p:cTn id="95" dur="1000" fill="hold"/>
                                        <p:tgtEl>
                                          <p:spTgt spid="43030"/>
                                        </p:tgtEl>
                                        <p:attrNameLst>
                                          <p:attrName>ppt_x</p:attrName>
                                        </p:attrNameLst>
                                      </p:cBhvr>
                                      <p:tavLst>
                                        <p:tav tm="0" fmla="#ppt_x+(cos(-2*pi*(1-$))*-#ppt_x-sin(-2*pi*(1-$))*(1-#ppt_y))*(1-$)">
                                          <p:val>
                                            <p:fltVal val="0"/>
                                          </p:val>
                                        </p:tav>
                                        <p:tav tm="100000">
                                          <p:val>
                                            <p:fltVal val="1"/>
                                          </p:val>
                                        </p:tav>
                                      </p:tavLst>
                                    </p:anim>
                                    <p:anim calcmode="lin" valueType="num">
                                      <p:cBhvr>
                                        <p:cTn id="96" dur="1000" fill="hold"/>
                                        <p:tgtEl>
                                          <p:spTgt spid="43030"/>
                                        </p:tgtEl>
                                        <p:attrNameLst>
                                          <p:attrName>ppt_y</p:attrName>
                                        </p:attrNameLst>
                                      </p:cBhvr>
                                      <p:tavLst>
                                        <p:tav tm="0" fmla="#ppt_y+(sin(-2*pi*(1-$))*-#ppt_x+cos(-2*pi*(1-$))*(1-#ppt_y))*(1-$)">
                                          <p:val>
                                            <p:fltVal val="0"/>
                                          </p:val>
                                        </p:tav>
                                        <p:tav tm="100000">
                                          <p:val>
                                            <p:fltVal val="1"/>
                                          </p:val>
                                        </p:tav>
                                      </p:tavLst>
                                    </p:anim>
                                  </p:childTnLst>
                                </p:cTn>
                              </p:par>
                            </p:childTnLst>
                          </p:cTn>
                        </p:par>
                        <p:par>
                          <p:cTn id="97" fill="hold">
                            <p:stCondLst>
                              <p:cond delay="1000"/>
                            </p:stCondLst>
                            <p:childTnLst>
                              <p:par>
                                <p:cTn id="98" presetID="17" presetClass="entr" presetSubtype="8" fill="hold" nodeType="afterEffect">
                                  <p:stCondLst>
                                    <p:cond delay="1000"/>
                                  </p:stCondLst>
                                  <p:childTnLst>
                                    <p:set>
                                      <p:cBhvr>
                                        <p:cTn id="99" dur="1" fill="hold">
                                          <p:stCondLst>
                                            <p:cond delay="0"/>
                                          </p:stCondLst>
                                        </p:cTn>
                                        <p:tgtEl>
                                          <p:spTgt spid="43050"/>
                                        </p:tgtEl>
                                        <p:attrNameLst>
                                          <p:attrName>style.visibility</p:attrName>
                                        </p:attrNameLst>
                                      </p:cBhvr>
                                      <p:to>
                                        <p:strVal val="visible"/>
                                      </p:to>
                                    </p:set>
                                    <p:anim calcmode="lin" valueType="num">
                                      <p:cBhvr>
                                        <p:cTn id="100" dur="500" fill="hold"/>
                                        <p:tgtEl>
                                          <p:spTgt spid="43050"/>
                                        </p:tgtEl>
                                        <p:attrNameLst>
                                          <p:attrName>ppt_x</p:attrName>
                                        </p:attrNameLst>
                                      </p:cBhvr>
                                      <p:tavLst>
                                        <p:tav tm="0">
                                          <p:val>
                                            <p:strVal val="#ppt_x-#ppt_w/2"/>
                                          </p:val>
                                        </p:tav>
                                        <p:tav tm="100000">
                                          <p:val>
                                            <p:strVal val="#ppt_x"/>
                                          </p:val>
                                        </p:tav>
                                      </p:tavLst>
                                    </p:anim>
                                    <p:anim calcmode="lin" valueType="num">
                                      <p:cBhvr>
                                        <p:cTn id="101" dur="500" fill="hold"/>
                                        <p:tgtEl>
                                          <p:spTgt spid="43050"/>
                                        </p:tgtEl>
                                        <p:attrNameLst>
                                          <p:attrName>ppt_y</p:attrName>
                                        </p:attrNameLst>
                                      </p:cBhvr>
                                      <p:tavLst>
                                        <p:tav tm="0">
                                          <p:val>
                                            <p:strVal val="#ppt_y"/>
                                          </p:val>
                                        </p:tav>
                                        <p:tav tm="100000">
                                          <p:val>
                                            <p:strVal val="#ppt_y"/>
                                          </p:val>
                                        </p:tav>
                                      </p:tavLst>
                                    </p:anim>
                                    <p:anim calcmode="lin" valueType="num">
                                      <p:cBhvr>
                                        <p:cTn id="102" dur="500" fill="hold"/>
                                        <p:tgtEl>
                                          <p:spTgt spid="43050"/>
                                        </p:tgtEl>
                                        <p:attrNameLst>
                                          <p:attrName>ppt_w</p:attrName>
                                        </p:attrNameLst>
                                      </p:cBhvr>
                                      <p:tavLst>
                                        <p:tav tm="0">
                                          <p:val>
                                            <p:fltVal val="0"/>
                                          </p:val>
                                        </p:tav>
                                        <p:tav tm="100000">
                                          <p:val>
                                            <p:strVal val="#ppt_w"/>
                                          </p:val>
                                        </p:tav>
                                      </p:tavLst>
                                    </p:anim>
                                    <p:anim calcmode="lin" valueType="num">
                                      <p:cBhvr>
                                        <p:cTn id="103" dur="500" fill="hold"/>
                                        <p:tgtEl>
                                          <p:spTgt spid="43050"/>
                                        </p:tgtEl>
                                        <p:attrNameLst>
                                          <p:attrName>ppt_h</p:attrName>
                                        </p:attrNameLst>
                                      </p:cBhvr>
                                      <p:tavLst>
                                        <p:tav tm="0">
                                          <p:val>
                                            <p:strVal val="#ppt_h"/>
                                          </p:val>
                                        </p:tav>
                                        <p:tav tm="100000">
                                          <p:val>
                                            <p:strVal val="#ppt_h"/>
                                          </p:val>
                                        </p:tav>
                                      </p:tavLst>
                                    </p:anim>
                                  </p:childTnLst>
                                </p:cTn>
                              </p:par>
                            </p:childTnLst>
                          </p:cTn>
                        </p:par>
                        <p:par>
                          <p:cTn id="104" fill="hold">
                            <p:stCondLst>
                              <p:cond delay="2500"/>
                            </p:stCondLst>
                            <p:childTnLst>
                              <p:par>
                                <p:cTn id="105" presetID="17" presetClass="entr" presetSubtype="8" fill="hold" nodeType="afterEffect">
                                  <p:stCondLst>
                                    <p:cond delay="0"/>
                                  </p:stCondLst>
                                  <p:childTnLst>
                                    <p:set>
                                      <p:cBhvr>
                                        <p:cTn id="106" dur="1" fill="hold">
                                          <p:stCondLst>
                                            <p:cond delay="0"/>
                                          </p:stCondLst>
                                        </p:cTn>
                                        <p:tgtEl>
                                          <p:spTgt spid="43051"/>
                                        </p:tgtEl>
                                        <p:attrNameLst>
                                          <p:attrName>style.visibility</p:attrName>
                                        </p:attrNameLst>
                                      </p:cBhvr>
                                      <p:to>
                                        <p:strVal val="visible"/>
                                      </p:to>
                                    </p:set>
                                    <p:anim calcmode="lin" valueType="num">
                                      <p:cBhvr>
                                        <p:cTn id="107" dur="500" fill="hold"/>
                                        <p:tgtEl>
                                          <p:spTgt spid="43051"/>
                                        </p:tgtEl>
                                        <p:attrNameLst>
                                          <p:attrName>ppt_x</p:attrName>
                                        </p:attrNameLst>
                                      </p:cBhvr>
                                      <p:tavLst>
                                        <p:tav tm="0">
                                          <p:val>
                                            <p:strVal val="#ppt_x-#ppt_w/2"/>
                                          </p:val>
                                        </p:tav>
                                        <p:tav tm="100000">
                                          <p:val>
                                            <p:strVal val="#ppt_x"/>
                                          </p:val>
                                        </p:tav>
                                      </p:tavLst>
                                    </p:anim>
                                    <p:anim calcmode="lin" valueType="num">
                                      <p:cBhvr>
                                        <p:cTn id="108" dur="500" fill="hold"/>
                                        <p:tgtEl>
                                          <p:spTgt spid="43051"/>
                                        </p:tgtEl>
                                        <p:attrNameLst>
                                          <p:attrName>ppt_y</p:attrName>
                                        </p:attrNameLst>
                                      </p:cBhvr>
                                      <p:tavLst>
                                        <p:tav tm="0">
                                          <p:val>
                                            <p:strVal val="#ppt_y"/>
                                          </p:val>
                                        </p:tav>
                                        <p:tav tm="100000">
                                          <p:val>
                                            <p:strVal val="#ppt_y"/>
                                          </p:val>
                                        </p:tav>
                                      </p:tavLst>
                                    </p:anim>
                                    <p:anim calcmode="lin" valueType="num">
                                      <p:cBhvr>
                                        <p:cTn id="109" dur="500" fill="hold"/>
                                        <p:tgtEl>
                                          <p:spTgt spid="43051"/>
                                        </p:tgtEl>
                                        <p:attrNameLst>
                                          <p:attrName>ppt_w</p:attrName>
                                        </p:attrNameLst>
                                      </p:cBhvr>
                                      <p:tavLst>
                                        <p:tav tm="0">
                                          <p:val>
                                            <p:fltVal val="0"/>
                                          </p:val>
                                        </p:tav>
                                        <p:tav tm="100000">
                                          <p:val>
                                            <p:strVal val="#ppt_w"/>
                                          </p:val>
                                        </p:tav>
                                      </p:tavLst>
                                    </p:anim>
                                    <p:anim calcmode="lin" valueType="num">
                                      <p:cBhvr>
                                        <p:cTn id="110" dur="500" fill="hold"/>
                                        <p:tgtEl>
                                          <p:spTgt spid="43051"/>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5" presetClass="entr" presetSubtype="0" fill="hold" grpId="0" nodeType="clickEffect">
                                  <p:stCondLst>
                                    <p:cond delay="0"/>
                                  </p:stCondLst>
                                  <p:childTnLst>
                                    <p:set>
                                      <p:cBhvr>
                                        <p:cTn id="114" dur="1" fill="hold">
                                          <p:stCondLst>
                                            <p:cond delay="0"/>
                                          </p:stCondLst>
                                        </p:cTn>
                                        <p:tgtEl>
                                          <p:spTgt spid="43031"/>
                                        </p:tgtEl>
                                        <p:attrNameLst>
                                          <p:attrName>style.visibility</p:attrName>
                                        </p:attrNameLst>
                                      </p:cBhvr>
                                      <p:to>
                                        <p:strVal val="visible"/>
                                      </p:to>
                                    </p:set>
                                    <p:anim calcmode="lin" valueType="num">
                                      <p:cBhvr>
                                        <p:cTn id="115" dur="1000" fill="hold"/>
                                        <p:tgtEl>
                                          <p:spTgt spid="43031"/>
                                        </p:tgtEl>
                                        <p:attrNameLst>
                                          <p:attrName>ppt_w</p:attrName>
                                        </p:attrNameLst>
                                      </p:cBhvr>
                                      <p:tavLst>
                                        <p:tav tm="0">
                                          <p:val>
                                            <p:fltVal val="0"/>
                                          </p:val>
                                        </p:tav>
                                        <p:tav tm="100000">
                                          <p:val>
                                            <p:strVal val="#ppt_w"/>
                                          </p:val>
                                        </p:tav>
                                      </p:tavLst>
                                    </p:anim>
                                    <p:anim calcmode="lin" valueType="num">
                                      <p:cBhvr>
                                        <p:cTn id="116" dur="1000" fill="hold"/>
                                        <p:tgtEl>
                                          <p:spTgt spid="43031"/>
                                        </p:tgtEl>
                                        <p:attrNameLst>
                                          <p:attrName>ppt_h</p:attrName>
                                        </p:attrNameLst>
                                      </p:cBhvr>
                                      <p:tavLst>
                                        <p:tav tm="0">
                                          <p:val>
                                            <p:fltVal val="0"/>
                                          </p:val>
                                        </p:tav>
                                        <p:tav tm="100000">
                                          <p:val>
                                            <p:strVal val="#ppt_h"/>
                                          </p:val>
                                        </p:tav>
                                      </p:tavLst>
                                    </p:anim>
                                    <p:anim calcmode="lin" valueType="num">
                                      <p:cBhvr>
                                        <p:cTn id="117" dur="1000" fill="hold"/>
                                        <p:tgtEl>
                                          <p:spTgt spid="43031"/>
                                        </p:tgtEl>
                                        <p:attrNameLst>
                                          <p:attrName>ppt_x</p:attrName>
                                        </p:attrNameLst>
                                      </p:cBhvr>
                                      <p:tavLst>
                                        <p:tav tm="0" fmla="#ppt_x+(cos(-2*pi*(1-$))*-#ppt_x-sin(-2*pi*(1-$))*(1-#ppt_y))*(1-$)">
                                          <p:val>
                                            <p:fltVal val="0"/>
                                          </p:val>
                                        </p:tav>
                                        <p:tav tm="100000">
                                          <p:val>
                                            <p:fltVal val="1"/>
                                          </p:val>
                                        </p:tav>
                                      </p:tavLst>
                                    </p:anim>
                                    <p:anim calcmode="lin" valueType="num">
                                      <p:cBhvr>
                                        <p:cTn id="118" dur="1000" fill="hold"/>
                                        <p:tgtEl>
                                          <p:spTgt spid="43031"/>
                                        </p:tgtEl>
                                        <p:attrNameLst>
                                          <p:attrName>ppt_y</p:attrName>
                                        </p:attrNameLst>
                                      </p:cBhvr>
                                      <p:tavLst>
                                        <p:tav tm="0" fmla="#ppt_y+(sin(-2*pi*(1-$))*-#ppt_x+cos(-2*pi*(1-$))*(1-#ppt_y))*(1-$)">
                                          <p:val>
                                            <p:fltVal val="0"/>
                                          </p:val>
                                        </p:tav>
                                        <p:tav tm="100000">
                                          <p:val>
                                            <p:fltVal val="1"/>
                                          </p:val>
                                        </p:tav>
                                      </p:tavLst>
                                    </p:anim>
                                  </p:childTnLst>
                                </p:cTn>
                              </p:par>
                            </p:childTnLst>
                          </p:cTn>
                        </p:par>
                        <p:par>
                          <p:cTn id="119" fill="hold">
                            <p:stCondLst>
                              <p:cond delay="1000"/>
                            </p:stCondLst>
                            <p:childTnLst>
                              <p:par>
                                <p:cTn id="120" presetID="17" presetClass="entr" presetSubtype="8" fill="hold" nodeType="afterEffect">
                                  <p:stCondLst>
                                    <p:cond delay="1000"/>
                                  </p:stCondLst>
                                  <p:childTnLst>
                                    <p:set>
                                      <p:cBhvr>
                                        <p:cTn id="121" dur="1" fill="hold">
                                          <p:stCondLst>
                                            <p:cond delay="0"/>
                                          </p:stCondLst>
                                        </p:cTn>
                                        <p:tgtEl>
                                          <p:spTgt spid="43046"/>
                                        </p:tgtEl>
                                        <p:attrNameLst>
                                          <p:attrName>style.visibility</p:attrName>
                                        </p:attrNameLst>
                                      </p:cBhvr>
                                      <p:to>
                                        <p:strVal val="visible"/>
                                      </p:to>
                                    </p:set>
                                    <p:anim calcmode="lin" valueType="num">
                                      <p:cBhvr>
                                        <p:cTn id="122" dur="500" fill="hold"/>
                                        <p:tgtEl>
                                          <p:spTgt spid="43046"/>
                                        </p:tgtEl>
                                        <p:attrNameLst>
                                          <p:attrName>ppt_x</p:attrName>
                                        </p:attrNameLst>
                                      </p:cBhvr>
                                      <p:tavLst>
                                        <p:tav tm="0">
                                          <p:val>
                                            <p:strVal val="#ppt_x-#ppt_w/2"/>
                                          </p:val>
                                        </p:tav>
                                        <p:tav tm="100000">
                                          <p:val>
                                            <p:strVal val="#ppt_x"/>
                                          </p:val>
                                        </p:tav>
                                      </p:tavLst>
                                    </p:anim>
                                    <p:anim calcmode="lin" valueType="num">
                                      <p:cBhvr>
                                        <p:cTn id="123" dur="500" fill="hold"/>
                                        <p:tgtEl>
                                          <p:spTgt spid="43046"/>
                                        </p:tgtEl>
                                        <p:attrNameLst>
                                          <p:attrName>ppt_y</p:attrName>
                                        </p:attrNameLst>
                                      </p:cBhvr>
                                      <p:tavLst>
                                        <p:tav tm="0">
                                          <p:val>
                                            <p:strVal val="#ppt_y"/>
                                          </p:val>
                                        </p:tav>
                                        <p:tav tm="100000">
                                          <p:val>
                                            <p:strVal val="#ppt_y"/>
                                          </p:val>
                                        </p:tav>
                                      </p:tavLst>
                                    </p:anim>
                                    <p:anim calcmode="lin" valueType="num">
                                      <p:cBhvr>
                                        <p:cTn id="124" dur="500" fill="hold"/>
                                        <p:tgtEl>
                                          <p:spTgt spid="43046"/>
                                        </p:tgtEl>
                                        <p:attrNameLst>
                                          <p:attrName>ppt_w</p:attrName>
                                        </p:attrNameLst>
                                      </p:cBhvr>
                                      <p:tavLst>
                                        <p:tav tm="0">
                                          <p:val>
                                            <p:fltVal val="0"/>
                                          </p:val>
                                        </p:tav>
                                        <p:tav tm="100000">
                                          <p:val>
                                            <p:strVal val="#ppt_w"/>
                                          </p:val>
                                        </p:tav>
                                      </p:tavLst>
                                    </p:anim>
                                    <p:anim calcmode="lin" valueType="num">
                                      <p:cBhvr>
                                        <p:cTn id="125" dur="500" fill="hold"/>
                                        <p:tgtEl>
                                          <p:spTgt spid="43046"/>
                                        </p:tgtEl>
                                        <p:attrNameLst>
                                          <p:attrName>ppt_h</p:attrName>
                                        </p:attrNameLst>
                                      </p:cBhvr>
                                      <p:tavLst>
                                        <p:tav tm="0">
                                          <p:val>
                                            <p:strVal val="#ppt_h"/>
                                          </p:val>
                                        </p:tav>
                                        <p:tav tm="100000">
                                          <p:val>
                                            <p:strVal val="#ppt_h"/>
                                          </p:val>
                                        </p:tav>
                                      </p:tavLst>
                                    </p:anim>
                                  </p:childTnLst>
                                </p:cTn>
                              </p:par>
                            </p:childTnLst>
                          </p:cTn>
                        </p:par>
                        <p:par>
                          <p:cTn id="126" fill="hold">
                            <p:stCondLst>
                              <p:cond delay="2500"/>
                            </p:stCondLst>
                            <p:childTnLst>
                              <p:par>
                                <p:cTn id="127" presetID="17" presetClass="entr" presetSubtype="8" fill="hold" nodeType="afterEffect">
                                  <p:stCondLst>
                                    <p:cond delay="0"/>
                                  </p:stCondLst>
                                  <p:childTnLst>
                                    <p:set>
                                      <p:cBhvr>
                                        <p:cTn id="128" dur="1" fill="hold">
                                          <p:stCondLst>
                                            <p:cond delay="0"/>
                                          </p:stCondLst>
                                        </p:cTn>
                                        <p:tgtEl>
                                          <p:spTgt spid="43047"/>
                                        </p:tgtEl>
                                        <p:attrNameLst>
                                          <p:attrName>style.visibility</p:attrName>
                                        </p:attrNameLst>
                                      </p:cBhvr>
                                      <p:to>
                                        <p:strVal val="visible"/>
                                      </p:to>
                                    </p:set>
                                    <p:anim calcmode="lin" valueType="num">
                                      <p:cBhvr>
                                        <p:cTn id="129" dur="500" fill="hold"/>
                                        <p:tgtEl>
                                          <p:spTgt spid="43047"/>
                                        </p:tgtEl>
                                        <p:attrNameLst>
                                          <p:attrName>ppt_x</p:attrName>
                                        </p:attrNameLst>
                                      </p:cBhvr>
                                      <p:tavLst>
                                        <p:tav tm="0">
                                          <p:val>
                                            <p:strVal val="#ppt_x-#ppt_w/2"/>
                                          </p:val>
                                        </p:tav>
                                        <p:tav tm="100000">
                                          <p:val>
                                            <p:strVal val="#ppt_x"/>
                                          </p:val>
                                        </p:tav>
                                      </p:tavLst>
                                    </p:anim>
                                    <p:anim calcmode="lin" valueType="num">
                                      <p:cBhvr>
                                        <p:cTn id="130" dur="500" fill="hold"/>
                                        <p:tgtEl>
                                          <p:spTgt spid="43047"/>
                                        </p:tgtEl>
                                        <p:attrNameLst>
                                          <p:attrName>ppt_y</p:attrName>
                                        </p:attrNameLst>
                                      </p:cBhvr>
                                      <p:tavLst>
                                        <p:tav tm="0">
                                          <p:val>
                                            <p:strVal val="#ppt_y"/>
                                          </p:val>
                                        </p:tav>
                                        <p:tav tm="100000">
                                          <p:val>
                                            <p:strVal val="#ppt_y"/>
                                          </p:val>
                                        </p:tav>
                                      </p:tavLst>
                                    </p:anim>
                                    <p:anim calcmode="lin" valueType="num">
                                      <p:cBhvr>
                                        <p:cTn id="131" dur="500" fill="hold"/>
                                        <p:tgtEl>
                                          <p:spTgt spid="43047"/>
                                        </p:tgtEl>
                                        <p:attrNameLst>
                                          <p:attrName>ppt_w</p:attrName>
                                        </p:attrNameLst>
                                      </p:cBhvr>
                                      <p:tavLst>
                                        <p:tav tm="0">
                                          <p:val>
                                            <p:fltVal val="0"/>
                                          </p:val>
                                        </p:tav>
                                        <p:tav tm="100000">
                                          <p:val>
                                            <p:strVal val="#ppt_w"/>
                                          </p:val>
                                        </p:tav>
                                      </p:tavLst>
                                    </p:anim>
                                    <p:anim calcmode="lin" valueType="num">
                                      <p:cBhvr>
                                        <p:cTn id="132" dur="500" fill="hold"/>
                                        <p:tgtEl>
                                          <p:spTgt spid="43047"/>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15" presetClass="entr" presetSubtype="0" fill="hold" grpId="0" nodeType="clickEffect">
                                  <p:stCondLst>
                                    <p:cond delay="0"/>
                                  </p:stCondLst>
                                  <p:childTnLst>
                                    <p:set>
                                      <p:cBhvr>
                                        <p:cTn id="136" dur="1" fill="hold">
                                          <p:stCondLst>
                                            <p:cond delay="0"/>
                                          </p:stCondLst>
                                        </p:cTn>
                                        <p:tgtEl>
                                          <p:spTgt spid="43032"/>
                                        </p:tgtEl>
                                        <p:attrNameLst>
                                          <p:attrName>style.visibility</p:attrName>
                                        </p:attrNameLst>
                                      </p:cBhvr>
                                      <p:to>
                                        <p:strVal val="visible"/>
                                      </p:to>
                                    </p:set>
                                    <p:anim calcmode="lin" valueType="num">
                                      <p:cBhvr>
                                        <p:cTn id="137" dur="1000" fill="hold"/>
                                        <p:tgtEl>
                                          <p:spTgt spid="43032"/>
                                        </p:tgtEl>
                                        <p:attrNameLst>
                                          <p:attrName>ppt_w</p:attrName>
                                        </p:attrNameLst>
                                      </p:cBhvr>
                                      <p:tavLst>
                                        <p:tav tm="0">
                                          <p:val>
                                            <p:fltVal val="0"/>
                                          </p:val>
                                        </p:tav>
                                        <p:tav tm="100000">
                                          <p:val>
                                            <p:strVal val="#ppt_w"/>
                                          </p:val>
                                        </p:tav>
                                      </p:tavLst>
                                    </p:anim>
                                    <p:anim calcmode="lin" valueType="num">
                                      <p:cBhvr>
                                        <p:cTn id="138" dur="1000" fill="hold"/>
                                        <p:tgtEl>
                                          <p:spTgt spid="43032"/>
                                        </p:tgtEl>
                                        <p:attrNameLst>
                                          <p:attrName>ppt_h</p:attrName>
                                        </p:attrNameLst>
                                      </p:cBhvr>
                                      <p:tavLst>
                                        <p:tav tm="0">
                                          <p:val>
                                            <p:fltVal val="0"/>
                                          </p:val>
                                        </p:tav>
                                        <p:tav tm="100000">
                                          <p:val>
                                            <p:strVal val="#ppt_h"/>
                                          </p:val>
                                        </p:tav>
                                      </p:tavLst>
                                    </p:anim>
                                    <p:anim calcmode="lin" valueType="num">
                                      <p:cBhvr>
                                        <p:cTn id="139" dur="1000" fill="hold"/>
                                        <p:tgtEl>
                                          <p:spTgt spid="43032"/>
                                        </p:tgtEl>
                                        <p:attrNameLst>
                                          <p:attrName>ppt_x</p:attrName>
                                        </p:attrNameLst>
                                      </p:cBhvr>
                                      <p:tavLst>
                                        <p:tav tm="0" fmla="#ppt_x+(cos(-2*pi*(1-$))*-#ppt_x-sin(-2*pi*(1-$))*(1-#ppt_y))*(1-$)">
                                          <p:val>
                                            <p:fltVal val="0"/>
                                          </p:val>
                                        </p:tav>
                                        <p:tav tm="100000">
                                          <p:val>
                                            <p:fltVal val="1"/>
                                          </p:val>
                                        </p:tav>
                                      </p:tavLst>
                                    </p:anim>
                                    <p:anim calcmode="lin" valueType="num">
                                      <p:cBhvr>
                                        <p:cTn id="140" dur="1000" fill="hold"/>
                                        <p:tgtEl>
                                          <p:spTgt spid="43032"/>
                                        </p:tgtEl>
                                        <p:attrNameLst>
                                          <p:attrName>ppt_y</p:attrName>
                                        </p:attrNameLst>
                                      </p:cBhvr>
                                      <p:tavLst>
                                        <p:tav tm="0" fmla="#ppt_y+(sin(-2*pi*(1-$))*-#ppt_x+cos(-2*pi*(1-$))*(1-#ppt_y))*(1-$)">
                                          <p:val>
                                            <p:fltVal val="0"/>
                                          </p:val>
                                        </p:tav>
                                        <p:tav tm="100000">
                                          <p:val>
                                            <p:fltVal val="1"/>
                                          </p:val>
                                        </p:tav>
                                      </p:tavLst>
                                    </p:anim>
                                  </p:childTnLst>
                                </p:cTn>
                              </p:par>
                            </p:childTnLst>
                          </p:cTn>
                        </p:par>
                        <p:par>
                          <p:cTn id="141" fill="hold">
                            <p:stCondLst>
                              <p:cond delay="1000"/>
                            </p:stCondLst>
                            <p:childTnLst>
                              <p:par>
                                <p:cTn id="142" presetID="17" presetClass="entr" presetSubtype="8" fill="hold" nodeType="afterEffect">
                                  <p:stCondLst>
                                    <p:cond delay="1000"/>
                                  </p:stCondLst>
                                  <p:childTnLst>
                                    <p:set>
                                      <p:cBhvr>
                                        <p:cTn id="143" dur="1" fill="hold">
                                          <p:stCondLst>
                                            <p:cond delay="0"/>
                                          </p:stCondLst>
                                        </p:cTn>
                                        <p:tgtEl>
                                          <p:spTgt spid="43045"/>
                                        </p:tgtEl>
                                        <p:attrNameLst>
                                          <p:attrName>style.visibility</p:attrName>
                                        </p:attrNameLst>
                                      </p:cBhvr>
                                      <p:to>
                                        <p:strVal val="visible"/>
                                      </p:to>
                                    </p:set>
                                    <p:anim calcmode="lin" valueType="num">
                                      <p:cBhvr>
                                        <p:cTn id="144" dur="500" fill="hold"/>
                                        <p:tgtEl>
                                          <p:spTgt spid="43045"/>
                                        </p:tgtEl>
                                        <p:attrNameLst>
                                          <p:attrName>ppt_x</p:attrName>
                                        </p:attrNameLst>
                                      </p:cBhvr>
                                      <p:tavLst>
                                        <p:tav tm="0">
                                          <p:val>
                                            <p:strVal val="#ppt_x-#ppt_w/2"/>
                                          </p:val>
                                        </p:tav>
                                        <p:tav tm="100000">
                                          <p:val>
                                            <p:strVal val="#ppt_x"/>
                                          </p:val>
                                        </p:tav>
                                      </p:tavLst>
                                    </p:anim>
                                    <p:anim calcmode="lin" valueType="num">
                                      <p:cBhvr>
                                        <p:cTn id="145" dur="500" fill="hold"/>
                                        <p:tgtEl>
                                          <p:spTgt spid="43045"/>
                                        </p:tgtEl>
                                        <p:attrNameLst>
                                          <p:attrName>ppt_y</p:attrName>
                                        </p:attrNameLst>
                                      </p:cBhvr>
                                      <p:tavLst>
                                        <p:tav tm="0">
                                          <p:val>
                                            <p:strVal val="#ppt_y"/>
                                          </p:val>
                                        </p:tav>
                                        <p:tav tm="100000">
                                          <p:val>
                                            <p:strVal val="#ppt_y"/>
                                          </p:val>
                                        </p:tav>
                                      </p:tavLst>
                                    </p:anim>
                                    <p:anim calcmode="lin" valueType="num">
                                      <p:cBhvr>
                                        <p:cTn id="146" dur="500" fill="hold"/>
                                        <p:tgtEl>
                                          <p:spTgt spid="43045"/>
                                        </p:tgtEl>
                                        <p:attrNameLst>
                                          <p:attrName>ppt_w</p:attrName>
                                        </p:attrNameLst>
                                      </p:cBhvr>
                                      <p:tavLst>
                                        <p:tav tm="0">
                                          <p:val>
                                            <p:fltVal val="0"/>
                                          </p:val>
                                        </p:tav>
                                        <p:tav tm="100000">
                                          <p:val>
                                            <p:strVal val="#ppt_w"/>
                                          </p:val>
                                        </p:tav>
                                      </p:tavLst>
                                    </p:anim>
                                    <p:anim calcmode="lin" valueType="num">
                                      <p:cBhvr>
                                        <p:cTn id="147" dur="500" fill="hold"/>
                                        <p:tgtEl>
                                          <p:spTgt spid="43045"/>
                                        </p:tgtEl>
                                        <p:attrNameLst>
                                          <p:attrName>ppt_h</p:attrName>
                                        </p:attrNameLst>
                                      </p:cBhvr>
                                      <p:tavLst>
                                        <p:tav tm="0">
                                          <p:val>
                                            <p:strVal val="#ppt_h"/>
                                          </p:val>
                                        </p:tav>
                                        <p:tav tm="100000">
                                          <p:val>
                                            <p:strVal val="#ppt_h"/>
                                          </p:val>
                                        </p:tav>
                                      </p:tavLst>
                                    </p:anim>
                                  </p:childTnLst>
                                </p:cTn>
                              </p:par>
                            </p:childTnLst>
                          </p:cTn>
                        </p:par>
                        <p:par>
                          <p:cTn id="148" fill="hold">
                            <p:stCondLst>
                              <p:cond delay="2500"/>
                            </p:stCondLst>
                            <p:childTnLst>
                              <p:par>
                                <p:cTn id="149" presetID="17" presetClass="entr" presetSubtype="8" fill="hold" nodeType="afterEffect">
                                  <p:stCondLst>
                                    <p:cond delay="0"/>
                                  </p:stCondLst>
                                  <p:childTnLst>
                                    <p:set>
                                      <p:cBhvr>
                                        <p:cTn id="150" dur="1" fill="hold">
                                          <p:stCondLst>
                                            <p:cond delay="0"/>
                                          </p:stCondLst>
                                        </p:cTn>
                                        <p:tgtEl>
                                          <p:spTgt spid="43044"/>
                                        </p:tgtEl>
                                        <p:attrNameLst>
                                          <p:attrName>style.visibility</p:attrName>
                                        </p:attrNameLst>
                                      </p:cBhvr>
                                      <p:to>
                                        <p:strVal val="visible"/>
                                      </p:to>
                                    </p:set>
                                    <p:anim calcmode="lin" valueType="num">
                                      <p:cBhvr>
                                        <p:cTn id="151" dur="500" fill="hold"/>
                                        <p:tgtEl>
                                          <p:spTgt spid="43044"/>
                                        </p:tgtEl>
                                        <p:attrNameLst>
                                          <p:attrName>ppt_x</p:attrName>
                                        </p:attrNameLst>
                                      </p:cBhvr>
                                      <p:tavLst>
                                        <p:tav tm="0">
                                          <p:val>
                                            <p:strVal val="#ppt_x-#ppt_w/2"/>
                                          </p:val>
                                        </p:tav>
                                        <p:tav tm="100000">
                                          <p:val>
                                            <p:strVal val="#ppt_x"/>
                                          </p:val>
                                        </p:tav>
                                      </p:tavLst>
                                    </p:anim>
                                    <p:anim calcmode="lin" valueType="num">
                                      <p:cBhvr>
                                        <p:cTn id="152" dur="500" fill="hold"/>
                                        <p:tgtEl>
                                          <p:spTgt spid="43044"/>
                                        </p:tgtEl>
                                        <p:attrNameLst>
                                          <p:attrName>ppt_y</p:attrName>
                                        </p:attrNameLst>
                                      </p:cBhvr>
                                      <p:tavLst>
                                        <p:tav tm="0">
                                          <p:val>
                                            <p:strVal val="#ppt_y"/>
                                          </p:val>
                                        </p:tav>
                                        <p:tav tm="100000">
                                          <p:val>
                                            <p:strVal val="#ppt_y"/>
                                          </p:val>
                                        </p:tav>
                                      </p:tavLst>
                                    </p:anim>
                                    <p:anim calcmode="lin" valueType="num">
                                      <p:cBhvr>
                                        <p:cTn id="153" dur="500" fill="hold"/>
                                        <p:tgtEl>
                                          <p:spTgt spid="43044"/>
                                        </p:tgtEl>
                                        <p:attrNameLst>
                                          <p:attrName>ppt_w</p:attrName>
                                        </p:attrNameLst>
                                      </p:cBhvr>
                                      <p:tavLst>
                                        <p:tav tm="0">
                                          <p:val>
                                            <p:fltVal val="0"/>
                                          </p:val>
                                        </p:tav>
                                        <p:tav tm="100000">
                                          <p:val>
                                            <p:strVal val="#ppt_w"/>
                                          </p:val>
                                        </p:tav>
                                      </p:tavLst>
                                    </p:anim>
                                    <p:anim calcmode="lin" valueType="num">
                                      <p:cBhvr>
                                        <p:cTn id="154" dur="500" fill="hold"/>
                                        <p:tgtEl>
                                          <p:spTgt spid="43044"/>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3" presetClass="entr" presetSubtype="5" fill="hold" grpId="0" nodeType="clickEffect">
                                  <p:stCondLst>
                                    <p:cond delay="0"/>
                                  </p:stCondLst>
                                  <p:childTnLst>
                                    <p:set>
                                      <p:cBhvr>
                                        <p:cTn id="158" dur="1" fill="hold">
                                          <p:stCondLst>
                                            <p:cond delay="0"/>
                                          </p:stCondLst>
                                        </p:cTn>
                                        <p:tgtEl>
                                          <p:spTgt spid="43052"/>
                                        </p:tgtEl>
                                        <p:attrNameLst>
                                          <p:attrName>style.visibility</p:attrName>
                                        </p:attrNameLst>
                                      </p:cBhvr>
                                      <p:to>
                                        <p:strVal val="visible"/>
                                      </p:to>
                                    </p:set>
                                    <p:animEffect transition="in" filter="blinds(vertical)">
                                      <p:cBhvr>
                                        <p:cTn id="159" dur="500"/>
                                        <p:tgtEl>
                                          <p:spTgt spid="43052"/>
                                        </p:tgtEl>
                                      </p:cBhvr>
                                    </p:animEffect>
                                  </p:childTnLst>
                                </p:cTn>
                              </p:par>
                            </p:childTnLst>
                          </p:cTn>
                        </p:par>
                        <p:par>
                          <p:cTn id="160" fill="hold">
                            <p:stCondLst>
                              <p:cond delay="500"/>
                            </p:stCondLst>
                            <p:childTnLst>
                              <p:par>
                                <p:cTn id="161" presetID="15" presetClass="entr" presetSubtype="0" fill="hold" nodeType="afterEffect">
                                  <p:stCondLst>
                                    <p:cond delay="0"/>
                                  </p:stCondLst>
                                  <p:childTnLst>
                                    <p:set>
                                      <p:cBhvr>
                                        <p:cTn id="162" dur="1" fill="hold">
                                          <p:stCondLst>
                                            <p:cond delay="0"/>
                                          </p:stCondLst>
                                        </p:cTn>
                                        <p:tgtEl>
                                          <p:spTgt spid="8"/>
                                        </p:tgtEl>
                                        <p:attrNameLst>
                                          <p:attrName>style.visibility</p:attrName>
                                        </p:attrNameLst>
                                      </p:cBhvr>
                                      <p:to>
                                        <p:strVal val="visible"/>
                                      </p:to>
                                    </p:set>
                                    <p:anim calcmode="lin" valueType="num">
                                      <p:cBhvr>
                                        <p:cTn id="163" dur="1000" fill="hold"/>
                                        <p:tgtEl>
                                          <p:spTgt spid="8"/>
                                        </p:tgtEl>
                                        <p:attrNameLst>
                                          <p:attrName>ppt_w</p:attrName>
                                        </p:attrNameLst>
                                      </p:cBhvr>
                                      <p:tavLst>
                                        <p:tav tm="0">
                                          <p:val>
                                            <p:fltVal val="0"/>
                                          </p:val>
                                        </p:tav>
                                        <p:tav tm="100000">
                                          <p:val>
                                            <p:strVal val="#ppt_w"/>
                                          </p:val>
                                        </p:tav>
                                      </p:tavLst>
                                    </p:anim>
                                    <p:anim calcmode="lin" valueType="num">
                                      <p:cBhvr>
                                        <p:cTn id="164" dur="1000" fill="hold"/>
                                        <p:tgtEl>
                                          <p:spTgt spid="8"/>
                                        </p:tgtEl>
                                        <p:attrNameLst>
                                          <p:attrName>ppt_h</p:attrName>
                                        </p:attrNameLst>
                                      </p:cBhvr>
                                      <p:tavLst>
                                        <p:tav tm="0">
                                          <p:val>
                                            <p:fltVal val="0"/>
                                          </p:val>
                                        </p:tav>
                                        <p:tav tm="100000">
                                          <p:val>
                                            <p:strVal val="#ppt_h"/>
                                          </p:val>
                                        </p:tav>
                                      </p:tavLst>
                                    </p:anim>
                                    <p:anim calcmode="lin" valueType="num">
                                      <p:cBhvr>
                                        <p:cTn id="165"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66"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7" fill="hold">
                      <p:stCondLst>
                        <p:cond delay="indefinite"/>
                      </p:stCondLst>
                      <p:childTnLst>
                        <p:par>
                          <p:cTn id="168" fill="hold">
                            <p:stCondLst>
                              <p:cond delay="0"/>
                            </p:stCondLst>
                            <p:childTnLst>
                              <p:par>
                                <p:cTn id="169" presetID="17" presetClass="entr" presetSubtype="8" fill="hold" grpId="0" nodeType="clickEffect">
                                  <p:stCondLst>
                                    <p:cond delay="0"/>
                                  </p:stCondLst>
                                  <p:childTnLst>
                                    <p:set>
                                      <p:cBhvr>
                                        <p:cTn id="170" dur="1" fill="hold">
                                          <p:stCondLst>
                                            <p:cond delay="0"/>
                                          </p:stCondLst>
                                        </p:cTn>
                                        <p:tgtEl>
                                          <p:spTgt spid="43056"/>
                                        </p:tgtEl>
                                        <p:attrNameLst>
                                          <p:attrName>style.visibility</p:attrName>
                                        </p:attrNameLst>
                                      </p:cBhvr>
                                      <p:to>
                                        <p:strVal val="visible"/>
                                      </p:to>
                                    </p:set>
                                    <p:anim calcmode="lin" valueType="num">
                                      <p:cBhvr>
                                        <p:cTn id="171" dur="500" fill="hold"/>
                                        <p:tgtEl>
                                          <p:spTgt spid="43056"/>
                                        </p:tgtEl>
                                        <p:attrNameLst>
                                          <p:attrName>ppt_x</p:attrName>
                                        </p:attrNameLst>
                                      </p:cBhvr>
                                      <p:tavLst>
                                        <p:tav tm="0">
                                          <p:val>
                                            <p:strVal val="#ppt_x-#ppt_w/2"/>
                                          </p:val>
                                        </p:tav>
                                        <p:tav tm="100000">
                                          <p:val>
                                            <p:strVal val="#ppt_x"/>
                                          </p:val>
                                        </p:tav>
                                      </p:tavLst>
                                    </p:anim>
                                    <p:anim calcmode="lin" valueType="num">
                                      <p:cBhvr>
                                        <p:cTn id="172" dur="500" fill="hold"/>
                                        <p:tgtEl>
                                          <p:spTgt spid="43056"/>
                                        </p:tgtEl>
                                        <p:attrNameLst>
                                          <p:attrName>ppt_y</p:attrName>
                                        </p:attrNameLst>
                                      </p:cBhvr>
                                      <p:tavLst>
                                        <p:tav tm="0">
                                          <p:val>
                                            <p:strVal val="#ppt_y"/>
                                          </p:val>
                                        </p:tav>
                                        <p:tav tm="100000">
                                          <p:val>
                                            <p:strVal val="#ppt_y"/>
                                          </p:val>
                                        </p:tav>
                                      </p:tavLst>
                                    </p:anim>
                                    <p:anim calcmode="lin" valueType="num">
                                      <p:cBhvr>
                                        <p:cTn id="173" dur="500" fill="hold"/>
                                        <p:tgtEl>
                                          <p:spTgt spid="43056"/>
                                        </p:tgtEl>
                                        <p:attrNameLst>
                                          <p:attrName>ppt_w</p:attrName>
                                        </p:attrNameLst>
                                      </p:cBhvr>
                                      <p:tavLst>
                                        <p:tav tm="0">
                                          <p:val>
                                            <p:fltVal val="0"/>
                                          </p:val>
                                        </p:tav>
                                        <p:tav tm="100000">
                                          <p:val>
                                            <p:strVal val="#ppt_w"/>
                                          </p:val>
                                        </p:tav>
                                      </p:tavLst>
                                    </p:anim>
                                    <p:anim calcmode="lin" valueType="num">
                                      <p:cBhvr>
                                        <p:cTn id="174" dur="500" fill="hold"/>
                                        <p:tgtEl>
                                          <p:spTgt spid="43056"/>
                                        </p:tgtEl>
                                        <p:attrNameLst>
                                          <p:attrName>ppt_h</p:attrName>
                                        </p:attrNameLst>
                                      </p:cBhvr>
                                      <p:tavLst>
                                        <p:tav tm="0">
                                          <p:val>
                                            <p:strVal val="#ppt_h"/>
                                          </p:val>
                                        </p:tav>
                                        <p:tav tm="100000">
                                          <p:val>
                                            <p:strVal val="#ppt_h"/>
                                          </p:val>
                                        </p:tav>
                                      </p:tavLst>
                                    </p:anim>
                                  </p:childTnLst>
                                </p:cTn>
                              </p:par>
                            </p:childTnLst>
                          </p:cTn>
                        </p:par>
                        <p:par>
                          <p:cTn id="175" fill="hold">
                            <p:stCondLst>
                              <p:cond delay="500"/>
                            </p:stCondLst>
                            <p:childTnLst>
                              <p:par>
                                <p:cTn id="176" presetID="17" presetClass="entr" presetSubtype="8" fill="hold" grpId="0" nodeType="afterEffect">
                                  <p:stCondLst>
                                    <p:cond delay="1000"/>
                                  </p:stCondLst>
                                  <p:childTnLst>
                                    <p:set>
                                      <p:cBhvr>
                                        <p:cTn id="177" dur="1" fill="hold">
                                          <p:stCondLst>
                                            <p:cond delay="0"/>
                                          </p:stCondLst>
                                        </p:cTn>
                                        <p:tgtEl>
                                          <p:spTgt spid="43057"/>
                                        </p:tgtEl>
                                        <p:attrNameLst>
                                          <p:attrName>style.visibility</p:attrName>
                                        </p:attrNameLst>
                                      </p:cBhvr>
                                      <p:to>
                                        <p:strVal val="visible"/>
                                      </p:to>
                                    </p:set>
                                    <p:anim calcmode="lin" valueType="num">
                                      <p:cBhvr>
                                        <p:cTn id="178" dur="500" fill="hold"/>
                                        <p:tgtEl>
                                          <p:spTgt spid="43057"/>
                                        </p:tgtEl>
                                        <p:attrNameLst>
                                          <p:attrName>ppt_x</p:attrName>
                                        </p:attrNameLst>
                                      </p:cBhvr>
                                      <p:tavLst>
                                        <p:tav tm="0">
                                          <p:val>
                                            <p:strVal val="#ppt_x-#ppt_w/2"/>
                                          </p:val>
                                        </p:tav>
                                        <p:tav tm="100000">
                                          <p:val>
                                            <p:strVal val="#ppt_x"/>
                                          </p:val>
                                        </p:tav>
                                      </p:tavLst>
                                    </p:anim>
                                    <p:anim calcmode="lin" valueType="num">
                                      <p:cBhvr>
                                        <p:cTn id="179" dur="500" fill="hold"/>
                                        <p:tgtEl>
                                          <p:spTgt spid="43057"/>
                                        </p:tgtEl>
                                        <p:attrNameLst>
                                          <p:attrName>ppt_y</p:attrName>
                                        </p:attrNameLst>
                                      </p:cBhvr>
                                      <p:tavLst>
                                        <p:tav tm="0">
                                          <p:val>
                                            <p:strVal val="#ppt_y"/>
                                          </p:val>
                                        </p:tav>
                                        <p:tav tm="100000">
                                          <p:val>
                                            <p:strVal val="#ppt_y"/>
                                          </p:val>
                                        </p:tav>
                                      </p:tavLst>
                                    </p:anim>
                                    <p:anim calcmode="lin" valueType="num">
                                      <p:cBhvr>
                                        <p:cTn id="180" dur="500" fill="hold"/>
                                        <p:tgtEl>
                                          <p:spTgt spid="43057"/>
                                        </p:tgtEl>
                                        <p:attrNameLst>
                                          <p:attrName>ppt_w</p:attrName>
                                        </p:attrNameLst>
                                      </p:cBhvr>
                                      <p:tavLst>
                                        <p:tav tm="0">
                                          <p:val>
                                            <p:fltVal val="0"/>
                                          </p:val>
                                        </p:tav>
                                        <p:tav tm="100000">
                                          <p:val>
                                            <p:strVal val="#ppt_w"/>
                                          </p:val>
                                        </p:tav>
                                      </p:tavLst>
                                    </p:anim>
                                    <p:anim calcmode="lin" valueType="num">
                                      <p:cBhvr>
                                        <p:cTn id="181" dur="500" fill="hold"/>
                                        <p:tgtEl>
                                          <p:spTgt spid="43057"/>
                                        </p:tgtEl>
                                        <p:attrNameLst>
                                          <p:attrName>ppt_h</p:attrName>
                                        </p:attrNameLst>
                                      </p:cBhvr>
                                      <p:tavLst>
                                        <p:tav tm="0">
                                          <p:val>
                                            <p:strVal val="#ppt_h"/>
                                          </p:val>
                                        </p:tav>
                                        <p:tav tm="100000">
                                          <p:val>
                                            <p:strVal val="#ppt_h"/>
                                          </p:val>
                                        </p:tav>
                                      </p:tavLst>
                                    </p:anim>
                                  </p:childTnLst>
                                </p:cTn>
                              </p:par>
                            </p:childTnLst>
                          </p:cTn>
                        </p:par>
                      </p:childTnLst>
                    </p:cTn>
                  </p:par>
                  <p:par>
                    <p:cTn id="182" fill="hold">
                      <p:stCondLst>
                        <p:cond delay="indefinite"/>
                      </p:stCondLst>
                      <p:childTnLst>
                        <p:par>
                          <p:cTn id="183" fill="hold">
                            <p:stCondLst>
                              <p:cond delay="0"/>
                            </p:stCondLst>
                            <p:childTnLst>
                              <p:par>
                                <p:cTn id="184" presetID="19" presetClass="entr" presetSubtype="10" fill="hold" nodeType="clickEffect">
                                  <p:stCondLst>
                                    <p:cond delay="0"/>
                                  </p:stCondLst>
                                  <p:childTnLst>
                                    <p:set>
                                      <p:cBhvr>
                                        <p:cTn id="185" dur="1" fill="hold">
                                          <p:stCondLst>
                                            <p:cond delay="0"/>
                                          </p:stCondLst>
                                        </p:cTn>
                                        <p:tgtEl>
                                          <p:spTgt spid="5"/>
                                        </p:tgtEl>
                                        <p:attrNameLst>
                                          <p:attrName>style.visibility</p:attrName>
                                        </p:attrNameLst>
                                      </p:cBhvr>
                                      <p:to>
                                        <p:strVal val="visible"/>
                                      </p:to>
                                    </p:set>
                                    <p:anim calcmode="lin" valueType="num">
                                      <p:cBhvr>
                                        <p:cTn id="186" dur="5000" fill="hold"/>
                                        <p:tgtEl>
                                          <p:spTgt spid="5"/>
                                        </p:tgtEl>
                                        <p:attrNameLst>
                                          <p:attrName>ppt_w</p:attrName>
                                        </p:attrNameLst>
                                      </p:cBhvr>
                                      <p:tavLst>
                                        <p:tav tm="0" fmla="#ppt_w*sin(2.5*pi*$)">
                                          <p:val>
                                            <p:fltVal val="0"/>
                                          </p:val>
                                        </p:tav>
                                        <p:tav tm="100000">
                                          <p:val>
                                            <p:fltVal val="1"/>
                                          </p:val>
                                        </p:tav>
                                      </p:tavLst>
                                    </p:anim>
                                    <p:anim calcmode="lin" valueType="num">
                                      <p:cBhvr>
                                        <p:cTn id="187" dur="5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88" fill="hold">
                      <p:stCondLst>
                        <p:cond delay="indefinite"/>
                      </p:stCondLst>
                      <p:childTnLst>
                        <p:par>
                          <p:cTn id="189" fill="hold">
                            <p:stCondLst>
                              <p:cond delay="0"/>
                            </p:stCondLst>
                            <p:childTnLst>
                              <p:par>
                                <p:cTn id="190" presetID="7" presetClass="entr" presetSubtype="2" fill="hold" nodeType="clickEffect">
                                  <p:stCondLst>
                                    <p:cond delay="0"/>
                                  </p:stCondLst>
                                  <p:childTnLst>
                                    <p:set>
                                      <p:cBhvr>
                                        <p:cTn id="191" dur="1" fill="hold">
                                          <p:stCondLst>
                                            <p:cond delay="0"/>
                                          </p:stCondLst>
                                        </p:cTn>
                                        <p:tgtEl>
                                          <p:spTgt spid="6"/>
                                        </p:tgtEl>
                                        <p:attrNameLst>
                                          <p:attrName>style.visibility</p:attrName>
                                        </p:attrNameLst>
                                      </p:cBhvr>
                                      <p:to>
                                        <p:strVal val="visible"/>
                                      </p:to>
                                    </p:set>
                                    <p:anim calcmode="lin" valueType="num">
                                      <p:cBhvr additive="base">
                                        <p:cTn id="192" dur="5000" fill="hold"/>
                                        <p:tgtEl>
                                          <p:spTgt spid="6"/>
                                        </p:tgtEl>
                                        <p:attrNameLst>
                                          <p:attrName>ppt_x</p:attrName>
                                        </p:attrNameLst>
                                      </p:cBhvr>
                                      <p:tavLst>
                                        <p:tav tm="0">
                                          <p:val>
                                            <p:strVal val="1+#ppt_w/2"/>
                                          </p:val>
                                        </p:tav>
                                        <p:tav tm="100000">
                                          <p:val>
                                            <p:strVal val="#ppt_x"/>
                                          </p:val>
                                        </p:tav>
                                      </p:tavLst>
                                    </p:anim>
                                    <p:anim calcmode="lin" valueType="num">
                                      <p:cBhvr additive="base">
                                        <p:cTn id="193" dur="5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17" presetClass="entr" presetSubtype="8" fill="hold" nodeType="clickEffect">
                                  <p:stCondLst>
                                    <p:cond delay="0"/>
                                  </p:stCondLst>
                                  <p:childTnLst>
                                    <p:set>
                                      <p:cBhvr>
                                        <p:cTn id="197" dur="1" fill="hold">
                                          <p:stCondLst>
                                            <p:cond delay="0"/>
                                          </p:stCondLst>
                                        </p:cTn>
                                        <p:tgtEl>
                                          <p:spTgt spid="43058"/>
                                        </p:tgtEl>
                                        <p:attrNameLst>
                                          <p:attrName>style.visibility</p:attrName>
                                        </p:attrNameLst>
                                      </p:cBhvr>
                                      <p:to>
                                        <p:strVal val="visible"/>
                                      </p:to>
                                    </p:set>
                                    <p:anim calcmode="lin" valueType="num">
                                      <p:cBhvr>
                                        <p:cTn id="198" dur="500" fill="hold"/>
                                        <p:tgtEl>
                                          <p:spTgt spid="43058"/>
                                        </p:tgtEl>
                                        <p:attrNameLst>
                                          <p:attrName>ppt_x</p:attrName>
                                        </p:attrNameLst>
                                      </p:cBhvr>
                                      <p:tavLst>
                                        <p:tav tm="0">
                                          <p:val>
                                            <p:strVal val="#ppt_x-#ppt_w/2"/>
                                          </p:val>
                                        </p:tav>
                                        <p:tav tm="100000">
                                          <p:val>
                                            <p:strVal val="#ppt_x"/>
                                          </p:val>
                                        </p:tav>
                                      </p:tavLst>
                                    </p:anim>
                                    <p:anim calcmode="lin" valueType="num">
                                      <p:cBhvr>
                                        <p:cTn id="199" dur="500" fill="hold"/>
                                        <p:tgtEl>
                                          <p:spTgt spid="43058"/>
                                        </p:tgtEl>
                                        <p:attrNameLst>
                                          <p:attrName>ppt_y</p:attrName>
                                        </p:attrNameLst>
                                      </p:cBhvr>
                                      <p:tavLst>
                                        <p:tav tm="0">
                                          <p:val>
                                            <p:strVal val="#ppt_y"/>
                                          </p:val>
                                        </p:tav>
                                        <p:tav tm="100000">
                                          <p:val>
                                            <p:strVal val="#ppt_y"/>
                                          </p:val>
                                        </p:tav>
                                      </p:tavLst>
                                    </p:anim>
                                    <p:anim calcmode="lin" valueType="num">
                                      <p:cBhvr>
                                        <p:cTn id="200" dur="500" fill="hold"/>
                                        <p:tgtEl>
                                          <p:spTgt spid="43058"/>
                                        </p:tgtEl>
                                        <p:attrNameLst>
                                          <p:attrName>ppt_w</p:attrName>
                                        </p:attrNameLst>
                                      </p:cBhvr>
                                      <p:tavLst>
                                        <p:tav tm="0">
                                          <p:val>
                                            <p:fltVal val="0"/>
                                          </p:val>
                                        </p:tav>
                                        <p:tav tm="100000">
                                          <p:val>
                                            <p:strVal val="#ppt_w"/>
                                          </p:val>
                                        </p:tav>
                                      </p:tavLst>
                                    </p:anim>
                                    <p:anim calcmode="lin" valueType="num">
                                      <p:cBhvr>
                                        <p:cTn id="201" dur="500" fill="hold"/>
                                        <p:tgtEl>
                                          <p:spTgt spid="43058"/>
                                        </p:tgtEl>
                                        <p:attrNameLst>
                                          <p:attrName>ppt_h</p:attrName>
                                        </p:attrNameLst>
                                      </p:cBhvr>
                                      <p:tavLst>
                                        <p:tav tm="0">
                                          <p:val>
                                            <p:strVal val="#ppt_h"/>
                                          </p:val>
                                        </p:tav>
                                        <p:tav tm="100000">
                                          <p:val>
                                            <p:strVal val="#ppt_h"/>
                                          </p:val>
                                        </p:tav>
                                      </p:tavLst>
                                    </p:anim>
                                  </p:childTnLst>
                                </p:cTn>
                              </p:par>
                            </p:childTnLst>
                          </p:cTn>
                        </p:par>
                      </p:childTnLst>
                    </p:cTn>
                  </p:par>
                  <p:par>
                    <p:cTn id="202" fill="hold">
                      <p:stCondLst>
                        <p:cond delay="indefinite"/>
                      </p:stCondLst>
                      <p:childTnLst>
                        <p:par>
                          <p:cTn id="203" fill="hold">
                            <p:stCondLst>
                              <p:cond delay="0"/>
                            </p:stCondLst>
                            <p:childTnLst>
                              <p:par>
                                <p:cTn id="204" presetID="17" presetClass="entr" presetSubtype="8" fill="hold" nodeType="clickEffect">
                                  <p:stCondLst>
                                    <p:cond delay="0"/>
                                  </p:stCondLst>
                                  <p:childTnLst>
                                    <p:set>
                                      <p:cBhvr>
                                        <p:cTn id="205" dur="1" fill="hold">
                                          <p:stCondLst>
                                            <p:cond delay="0"/>
                                          </p:stCondLst>
                                        </p:cTn>
                                        <p:tgtEl>
                                          <p:spTgt spid="43059"/>
                                        </p:tgtEl>
                                        <p:attrNameLst>
                                          <p:attrName>style.visibility</p:attrName>
                                        </p:attrNameLst>
                                      </p:cBhvr>
                                      <p:to>
                                        <p:strVal val="visible"/>
                                      </p:to>
                                    </p:set>
                                    <p:anim calcmode="lin" valueType="num">
                                      <p:cBhvr>
                                        <p:cTn id="206" dur="500" fill="hold"/>
                                        <p:tgtEl>
                                          <p:spTgt spid="43059"/>
                                        </p:tgtEl>
                                        <p:attrNameLst>
                                          <p:attrName>ppt_x</p:attrName>
                                        </p:attrNameLst>
                                      </p:cBhvr>
                                      <p:tavLst>
                                        <p:tav tm="0">
                                          <p:val>
                                            <p:strVal val="#ppt_x-#ppt_w/2"/>
                                          </p:val>
                                        </p:tav>
                                        <p:tav tm="100000">
                                          <p:val>
                                            <p:strVal val="#ppt_x"/>
                                          </p:val>
                                        </p:tav>
                                      </p:tavLst>
                                    </p:anim>
                                    <p:anim calcmode="lin" valueType="num">
                                      <p:cBhvr>
                                        <p:cTn id="207" dur="500" fill="hold"/>
                                        <p:tgtEl>
                                          <p:spTgt spid="43059"/>
                                        </p:tgtEl>
                                        <p:attrNameLst>
                                          <p:attrName>ppt_y</p:attrName>
                                        </p:attrNameLst>
                                      </p:cBhvr>
                                      <p:tavLst>
                                        <p:tav tm="0">
                                          <p:val>
                                            <p:strVal val="#ppt_y"/>
                                          </p:val>
                                        </p:tav>
                                        <p:tav tm="100000">
                                          <p:val>
                                            <p:strVal val="#ppt_y"/>
                                          </p:val>
                                        </p:tav>
                                      </p:tavLst>
                                    </p:anim>
                                    <p:anim calcmode="lin" valueType="num">
                                      <p:cBhvr>
                                        <p:cTn id="208" dur="500" fill="hold"/>
                                        <p:tgtEl>
                                          <p:spTgt spid="43059"/>
                                        </p:tgtEl>
                                        <p:attrNameLst>
                                          <p:attrName>ppt_w</p:attrName>
                                        </p:attrNameLst>
                                      </p:cBhvr>
                                      <p:tavLst>
                                        <p:tav tm="0">
                                          <p:val>
                                            <p:fltVal val="0"/>
                                          </p:val>
                                        </p:tav>
                                        <p:tav tm="100000">
                                          <p:val>
                                            <p:strVal val="#ppt_w"/>
                                          </p:val>
                                        </p:tav>
                                      </p:tavLst>
                                    </p:anim>
                                    <p:anim calcmode="lin" valueType="num">
                                      <p:cBhvr>
                                        <p:cTn id="209" dur="500" fill="hold"/>
                                        <p:tgtEl>
                                          <p:spTgt spid="43059"/>
                                        </p:tgtEl>
                                        <p:attrNameLst>
                                          <p:attrName>ppt_h</p:attrName>
                                        </p:attrNameLst>
                                      </p:cBhvr>
                                      <p:tavLst>
                                        <p:tav tm="0">
                                          <p:val>
                                            <p:strVal val="#ppt_h"/>
                                          </p:val>
                                        </p:tav>
                                        <p:tav tm="100000">
                                          <p:val>
                                            <p:strVal val="#ppt_h"/>
                                          </p:val>
                                        </p:tav>
                                      </p:tavLst>
                                    </p:anim>
                                  </p:childTnLst>
                                </p:cTn>
                              </p:par>
                            </p:childTnLst>
                          </p:cTn>
                        </p:par>
                      </p:childTnLst>
                    </p:cTn>
                  </p:par>
                  <p:par>
                    <p:cTn id="210" fill="hold">
                      <p:stCondLst>
                        <p:cond delay="indefinite"/>
                      </p:stCondLst>
                      <p:childTnLst>
                        <p:par>
                          <p:cTn id="211" fill="hold">
                            <p:stCondLst>
                              <p:cond delay="0"/>
                            </p:stCondLst>
                            <p:childTnLst>
                              <p:par>
                                <p:cTn id="212" presetID="15" presetClass="entr" presetSubtype="0" fill="hold" nodeType="clickEffect">
                                  <p:stCondLst>
                                    <p:cond delay="0"/>
                                  </p:stCondLst>
                                  <p:childTnLst>
                                    <p:set>
                                      <p:cBhvr>
                                        <p:cTn id="213" dur="1" fill="hold">
                                          <p:stCondLst>
                                            <p:cond delay="0"/>
                                          </p:stCondLst>
                                        </p:cTn>
                                        <p:tgtEl>
                                          <p:spTgt spid="43062"/>
                                        </p:tgtEl>
                                        <p:attrNameLst>
                                          <p:attrName>style.visibility</p:attrName>
                                        </p:attrNameLst>
                                      </p:cBhvr>
                                      <p:to>
                                        <p:strVal val="visible"/>
                                      </p:to>
                                    </p:set>
                                    <p:anim calcmode="lin" valueType="num">
                                      <p:cBhvr>
                                        <p:cTn id="214" dur="1000" fill="hold"/>
                                        <p:tgtEl>
                                          <p:spTgt spid="43062"/>
                                        </p:tgtEl>
                                        <p:attrNameLst>
                                          <p:attrName>ppt_w</p:attrName>
                                        </p:attrNameLst>
                                      </p:cBhvr>
                                      <p:tavLst>
                                        <p:tav tm="0">
                                          <p:val>
                                            <p:fltVal val="0"/>
                                          </p:val>
                                        </p:tav>
                                        <p:tav tm="100000">
                                          <p:val>
                                            <p:strVal val="#ppt_w"/>
                                          </p:val>
                                        </p:tav>
                                      </p:tavLst>
                                    </p:anim>
                                    <p:anim calcmode="lin" valueType="num">
                                      <p:cBhvr>
                                        <p:cTn id="215" dur="1000" fill="hold"/>
                                        <p:tgtEl>
                                          <p:spTgt spid="43062"/>
                                        </p:tgtEl>
                                        <p:attrNameLst>
                                          <p:attrName>ppt_h</p:attrName>
                                        </p:attrNameLst>
                                      </p:cBhvr>
                                      <p:tavLst>
                                        <p:tav tm="0">
                                          <p:val>
                                            <p:fltVal val="0"/>
                                          </p:val>
                                        </p:tav>
                                        <p:tav tm="100000">
                                          <p:val>
                                            <p:strVal val="#ppt_h"/>
                                          </p:val>
                                        </p:tav>
                                      </p:tavLst>
                                    </p:anim>
                                    <p:anim calcmode="lin" valueType="num">
                                      <p:cBhvr>
                                        <p:cTn id="216" dur="1000" fill="hold"/>
                                        <p:tgtEl>
                                          <p:spTgt spid="43062"/>
                                        </p:tgtEl>
                                        <p:attrNameLst>
                                          <p:attrName>ppt_x</p:attrName>
                                        </p:attrNameLst>
                                      </p:cBhvr>
                                      <p:tavLst>
                                        <p:tav tm="0" fmla="#ppt_x+(cos(-2*pi*(1-$))*-#ppt_x-sin(-2*pi*(1-$))*(1-#ppt_y))*(1-$)">
                                          <p:val>
                                            <p:fltVal val="0"/>
                                          </p:val>
                                        </p:tav>
                                        <p:tav tm="100000">
                                          <p:val>
                                            <p:fltVal val="1"/>
                                          </p:val>
                                        </p:tav>
                                      </p:tavLst>
                                    </p:anim>
                                    <p:anim calcmode="lin" valueType="num">
                                      <p:cBhvr>
                                        <p:cTn id="217" dur="1000" fill="hold"/>
                                        <p:tgtEl>
                                          <p:spTgt spid="4306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18" fill="hold">
                      <p:stCondLst>
                        <p:cond delay="indefinite"/>
                      </p:stCondLst>
                      <p:childTnLst>
                        <p:par>
                          <p:cTn id="219" fill="hold">
                            <p:stCondLst>
                              <p:cond delay="0"/>
                            </p:stCondLst>
                            <p:childTnLst>
                              <p:par>
                                <p:cTn id="220" presetID="17" presetClass="entr" presetSubtype="8" fill="hold" nodeType="clickEffect">
                                  <p:stCondLst>
                                    <p:cond delay="0"/>
                                  </p:stCondLst>
                                  <p:childTnLst>
                                    <p:set>
                                      <p:cBhvr>
                                        <p:cTn id="221" dur="1" fill="hold">
                                          <p:stCondLst>
                                            <p:cond delay="0"/>
                                          </p:stCondLst>
                                        </p:cTn>
                                        <p:tgtEl>
                                          <p:spTgt spid="43060"/>
                                        </p:tgtEl>
                                        <p:attrNameLst>
                                          <p:attrName>style.visibility</p:attrName>
                                        </p:attrNameLst>
                                      </p:cBhvr>
                                      <p:to>
                                        <p:strVal val="visible"/>
                                      </p:to>
                                    </p:set>
                                    <p:anim calcmode="lin" valueType="num">
                                      <p:cBhvr>
                                        <p:cTn id="222" dur="500" fill="hold"/>
                                        <p:tgtEl>
                                          <p:spTgt spid="43060"/>
                                        </p:tgtEl>
                                        <p:attrNameLst>
                                          <p:attrName>ppt_x</p:attrName>
                                        </p:attrNameLst>
                                      </p:cBhvr>
                                      <p:tavLst>
                                        <p:tav tm="0">
                                          <p:val>
                                            <p:strVal val="#ppt_x-#ppt_w/2"/>
                                          </p:val>
                                        </p:tav>
                                        <p:tav tm="100000">
                                          <p:val>
                                            <p:strVal val="#ppt_x"/>
                                          </p:val>
                                        </p:tav>
                                      </p:tavLst>
                                    </p:anim>
                                    <p:anim calcmode="lin" valueType="num">
                                      <p:cBhvr>
                                        <p:cTn id="223" dur="500" fill="hold"/>
                                        <p:tgtEl>
                                          <p:spTgt spid="43060"/>
                                        </p:tgtEl>
                                        <p:attrNameLst>
                                          <p:attrName>ppt_y</p:attrName>
                                        </p:attrNameLst>
                                      </p:cBhvr>
                                      <p:tavLst>
                                        <p:tav tm="0">
                                          <p:val>
                                            <p:strVal val="#ppt_y"/>
                                          </p:val>
                                        </p:tav>
                                        <p:tav tm="100000">
                                          <p:val>
                                            <p:strVal val="#ppt_y"/>
                                          </p:val>
                                        </p:tav>
                                      </p:tavLst>
                                    </p:anim>
                                    <p:anim calcmode="lin" valueType="num">
                                      <p:cBhvr>
                                        <p:cTn id="224" dur="500" fill="hold"/>
                                        <p:tgtEl>
                                          <p:spTgt spid="43060"/>
                                        </p:tgtEl>
                                        <p:attrNameLst>
                                          <p:attrName>ppt_w</p:attrName>
                                        </p:attrNameLst>
                                      </p:cBhvr>
                                      <p:tavLst>
                                        <p:tav tm="0">
                                          <p:val>
                                            <p:fltVal val="0"/>
                                          </p:val>
                                        </p:tav>
                                        <p:tav tm="100000">
                                          <p:val>
                                            <p:strVal val="#ppt_w"/>
                                          </p:val>
                                        </p:tav>
                                      </p:tavLst>
                                    </p:anim>
                                    <p:anim calcmode="lin" valueType="num">
                                      <p:cBhvr>
                                        <p:cTn id="225" dur="500" fill="hold"/>
                                        <p:tgtEl>
                                          <p:spTgt spid="43060"/>
                                        </p:tgtEl>
                                        <p:attrNameLst>
                                          <p:attrName>ppt_h</p:attrName>
                                        </p:attrNameLst>
                                      </p:cBhvr>
                                      <p:tavLst>
                                        <p:tav tm="0">
                                          <p:val>
                                            <p:strVal val="#ppt_h"/>
                                          </p:val>
                                        </p:tav>
                                        <p:tav tm="100000">
                                          <p:val>
                                            <p:strVal val="#ppt_h"/>
                                          </p:val>
                                        </p:tav>
                                      </p:tavLst>
                                    </p:anim>
                                  </p:childTnLst>
                                </p:cTn>
                              </p:par>
                            </p:childTnLst>
                          </p:cTn>
                        </p:par>
                      </p:childTnLst>
                    </p:cTn>
                  </p:par>
                  <p:par>
                    <p:cTn id="226" fill="hold">
                      <p:stCondLst>
                        <p:cond delay="indefinite"/>
                      </p:stCondLst>
                      <p:childTnLst>
                        <p:par>
                          <p:cTn id="227" fill="hold">
                            <p:stCondLst>
                              <p:cond delay="0"/>
                            </p:stCondLst>
                            <p:childTnLst>
                              <p:par>
                                <p:cTn id="228" presetID="17" presetClass="entr" presetSubtype="8" fill="hold" nodeType="clickEffect">
                                  <p:stCondLst>
                                    <p:cond delay="0"/>
                                  </p:stCondLst>
                                  <p:childTnLst>
                                    <p:set>
                                      <p:cBhvr>
                                        <p:cTn id="229" dur="1" fill="hold">
                                          <p:stCondLst>
                                            <p:cond delay="0"/>
                                          </p:stCondLst>
                                        </p:cTn>
                                        <p:tgtEl>
                                          <p:spTgt spid="43061"/>
                                        </p:tgtEl>
                                        <p:attrNameLst>
                                          <p:attrName>style.visibility</p:attrName>
                                        </p:attrNameLst>
                                      </p:cBhvr>
                                      <p:to>
                                        <p:strVal val="visible"/>
                                      </p:to>
                                    </p:set>
                                    <p:anim calcmode="lin" valueType="num">
                                      <p:cBhvr>
                                        <p:cTn id="230" dur="500" fill="hold"/>
                                        <p:tgtEl>
                                          <p:spTgt spid="43061"/>
                                        </p:tgtEl>
                                        <p:attrNameLst>
                                          <p:attrName>ppt_x</p:attrName>
                                        </p:attrNameLst>
                                      </p:cBhvr>
                                      <p:tavLst>
                                        <p:tav tm="0">
                                          <p:val>
                                            <p:strVal val="#ppt_x-#ppt_w/2"/>
                                          </p:val>
                                        </p:tav>
                                        <p:tav tm="100000">
                                          <p:val>
                                            <p:strVal val="#ppt_x"/>
                                          </p:val>
                                        </p:tav>
                                      </p:tavLst>
                                    </p:anim>
                                    <p:anim calcmode="lin" valueType="num">
                                      <p:cBhvr>
                                        <p:cTn id="231" dur="500" fill="hold"/>
                                        <p:tgtEl>
                                          <p:spTgt spid="43061"/>
                                        </p:tgtEl>
                                        <p:attrNameLst>
                                          <p:attrName>ppt_y</p:attrName>
                                        </p:attrNameLst>
                                      </p:cBhvr>
                                      <p:tavLst>
                                        <p:tav tm="0">
                                          <p:val>
                                            <p:strVal val="#ppt_y"/>
                                          </p:val>
                                        </p:tav>
                                        <p:tav tm="100000">
                                          <p:val>
                                            <p:strVal val="#ppt_y"/>
                                          </p:val>
                                        </p:tav>
                                      </p:tavLst>
                                    </p:anim>
                                    <p:anim calcmode="lin" valueType="num">
                                      <p:cBhvr>
                                        <p:cTn id="232" dur="500" fill="hold"/>
                                        <p:tgtEl>
                                          <p:spTgt spid="43061"/>
                                        </p:tgtEl>
                                        <p:attrNameLst>
                                          <p:attrName>ppt_w</p:attrName>
                                        </p:attrNameLst>
                                      </p:cBhvr>
                                      <p:tavLst>
                                        <p:tav tm="0">
                                          <p:val>
                                            <p:fltVal val="0"/>
                                          </p:val>
                                        </p:tav>
                                        <p:tav tm="100000">
                                          <p:val>
                                            <p:strVal val="#ppt_w"/>
                                          </p:val>
                                        </p:tav>
                                      </p:tavLst>
                                    </p:anim>
                                    <p:anim calcmode="lin" valueType="num">
                                      <p:cBhvr>
                                        <p:cTn id="233" dur="500" fill="hold"/>
                                        <p:tgtEl>
                                          <p:spTgt spid="430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4" grpId="0"/>
      <p:bldP spid="43025" grpId="0"/>
      <p:bldP spid="43026" grpId="0"/>
      <p:bldP spid="43028" grpId="0"/>
      <p:bldP spid="43029" grpId="0"/>
      <p:bldP spid="43030" grpId="0"/>
      <p:bldP spid="43031" grpId="0"/>
      <p:bldP spid="43032" grpId="0"/>
      <p:bldP spid="43033" grpId="0"/>
      <p:bldP spid="43052" grpId="0" animBg="1"/>
      <p:bldP spid="43056" grpId="0"/>
      <p:bldP spid="43057"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6018" name="标题 1"/>
          <p:cNvSpPr>
            <a:spLocks noGrp="1"/>
          </p:cNvSpPr>
          <p:nvPr>
            <p:ph type="title"/>
          </p:nvPr>
        </p:nvSpPr>
        <p:spPr/>
        <p:txBody>
          <a:bodyPr vert="horz" wrap="square" lIns="91440" tIns="45720" rIns="91440" bIns="45720" anchor="ctr" anchorCtr="0"/>
          <a:lstStyle/>
          <a:p>
            <a:pPr eaLnBrk="1" hangingPunct="1"/>
            <a:r>
              <a:rPr lang="zh-CN" altLang="en-US" sz="2800" b="1" dirty="0">
                <a:solidFill>
                  <a:srgbClr val="990033"/>
                </a:solidFill>
              </a:rPr>
              <a:t>对</a:t>
            </a:r>
            <a:r>
              <a:rPr lang="en-US" altLang="zh-CN" sz="2800" b="1" dirty="0">
                <a:solidFill>
                  <a:srgbClr val="990033"/>
                </a:solidFill>
                <a:latin typeface="Times New Roman" panose="02020603050405020304" pitchFamily="18" charset="0"/>
                <a:cs typeface="Times New Roman" panose="02020603050405020304" pitchFamily="18" charset="0"/>
              </a:rPr>
              <a:t>I</a:t>
            </a:r>
            <a:r>
              <a:rPr lang="zh-CN" altLang="en-US" sz="2800" b="1" dirty="0">
                <a:solidFill>
                  <a:srgbClr val="990033"/>
                </a:solidFill>
              </a:rPr>
              <a:t>型系统和</a:t>
            </a:r>
            <a:r>
              <a:rPr lang="en-US" altLang="zh-CN" sz="2800" b="1" dirty="0">
                <a:solidFill>
                  <a:srgbClr val="990033"/>
                </a:solidFill>
                <a:latin typeface="Times New Roman" panose="02020603050405020304" pitchFamily="18" charset="0"/>
                <a:cs typeface="Times New Roman" panose="02020603050405020304" pitchFamily="18" charset="0"/>
              </a:rPr>
              <a:t>II</a:t>
            </a:r>
            <a:r>
              <a:rPr lang="zh-CN" altLang="en-US" sz="2800" b="1" dirty="0">
                <a:solidFill>
                  <a:srgbClr val="990033"/>
                </a:solidFill>
              </a:rPr>
              <a:t>型系统的讨论</a:t>
            </a:r>
          </a:p>
        </p:txBody>
      </p:sp>
      <p:graphicFrame>
        <p:nvGraphicFramePr>
          <p:cNvPr id="86019" name="Object 2"/>
          <p:cNvGraphicFramePr>
            <a:graphicFrameLocks noChangeAspect="1"/>
          </p:cNvGraphicFramePr>
          <p:nvPr/>
        </p:nvGraphicFramePr>
        <p:xfrm>
          <a:off x="2357438" y="1285875"/>
          <a:ext cx="2540000" cy="1536700"/>
        </p:xfrm>
        <a:graphic>
          <a:graphicData uri="http://schemas.openxmlformats.org/presentationml/2006/ole">
            <mc:AlternateContent xmlns:mc="http://schemas.openxmlformats.org/markup-compatibility/2006">
              <mc:Choice xmlns:v="urn:schemas-microsoft-com:vml" Requires="v">
                <p:oleObj r:id="rId3" imgW="2540000" imgH="1536700" progId="Equation.DSMT4">
                  <p:embed/>
                </p:oleObj>
              </mc:Choice>
              <mc:Fallback>
                <p:oleObj r:id="rId3" imgW="2540000" imgH="1536700" progId="Equation.DSMT4">
                  <p:embed/>
                  <p:pic>
                    <p:nvPicPr>
                      <p:cNvPr id="0" name="图片 3562"/>
                      <p:cNvPicPr/>
                      <p:nvPr/>
                    </p:nvPicPr>
                    <p:blipFill>
                      <a:blip r:embed="rId4"/>
                      <a:stretch>
                        <a:fillRect/>
                      </a:stretch>
                    </p:blipFill>
                    <p:spPr>
                      <a:xfrm>
                        <a:off x="2357438" y="1285875"/>
                        <a:ext cx="2540000" cy="1536700"/>
                      </a:xfrm>
                      <a:prstGeom prst="rect">
                        <a:avLst/>
                      </a:prstGeom>
                      <a:noFill/>
                      <a:ln w="38100">
                        <a:noFill/>
                        <a:miter/>
                      </a:ln>
                    </p:spPr>
                  </p:pic>
                </p:oleObj>
              </mc:Fallback>
            </mc:AlternateContent>
          </a:graphicData>
        </a:graphic>
      </p:graphicFrame>
      <p:sp>
        <p:nvSpPr>
          <p:cNvPr id="4" name="TextBox 3"/>
          <p:cNvSpPr txBox="1"/>
          <p:nvPr/>
        </p:nvSpPr>
        <p:spPr>
          <a:xfrm>
            <a:off x="785813" y="2643188"/>
            <a:ext cx="183197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对于</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b="1" dirty="0">
                <a:latin typeface="Arial" panose="020B0604020202020204" pitchFamily="34" charset="0"/>
                <a:ea typeface="微软雅黑" panose="020B0503020204020204" pitchFamily="34" charset="-122"/>
              </a:rPr>
              <a:t>型系统：</a:t>
            </a:r>
          </a:p>
        </p:txBody>
      </p:sp>
      <p:graphicFrame>
        <p:nvGraphicFramePr>
          <p:cNvPr id="5" name="Object 3"/>
          <p:cNvGraphicFramePr>
            <a:graphicFrameLocks noChangeAspect="1"/>
          </p:cNvGraphicFramePr>
          <p:nvPr/>
        </p:nvGraphicFramePr>
        <p:xfrm>
          <a:off x="4248150" y="3000375"/>
          <a:ext cx="2895600" cy="825500"/>
        </p:xfrm>
        <a:graphic>
          <a:graphicData uri="http://schemas.openxmlformats.org/presentationml/2006/ole">
            <mc:AlternateContent xmlns:mc="http://schemas.openxmlformats.org/markup-compatibility/2006">
              <mc:Choice xmlns:v="urn:schemas-microsoft-com:vml" Requires="v">
                <p:oleObj r:id="rId5" imgW="2895600" imgH="825500" progId="Equation.DSMT4">
                  <p:embed/>
                </p:oleObj>
              </mc:Choice>
              <mc:Fallback>
                <p:oleObj r:id="rId5" imgW="2895600" imgH="825500" progId="Equation.DSMT4">
                  <p:embed/>
                  <p:pic>
                    <p:nvPicPr>
                      <p:cNvPr id="0" name="图片 3561"/>
                      <p:cNvPicPr/>
                      <p:nvPr/>
                    </p:nvPicPr>
                    <p:blipFill>
                      <a:blip r:embed="rId6"/>
                      <a:stretch>
                        <a:fillRect/>
                      </a:stretch>
                    </p:blipFill>
                    <p:spPr>
                      <a:xfrm>
                        <a:off x="4248150" y="3000375"/>
                        <a:ext cx="2895600" cy="825500"/>
                      </a:xfrm>
                      <a:prstGeom prst="rect">
                        <a:avLst/>
                      </a:prstGeom>
                      <a:noFill/>
                      <a:ln w="38100">
                        <a:noFill/>
                        <a:miter/>
                      </a:ln>
                    </p:spPr>
                  </p:pic>
                </p:oleObj>
              </mc:Fallback>
            </mc:AlternateContent>
          </a:graphicData>
        </a:graphic>
      </p:graphicFrame>
      <p:sp>
        <p:nvSpPr>
          <p:cNvPr id="6" name="TextBox 5"/>
          <p:cNvSpPr txBox="1"/>
          <p:nvPr/>
        </p:nvSpPr>
        <p:spPr>
          <a:xfrm>
            <a:off x="928688" y="3214688"/>
            <a:ext cx="2792412"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奈奎斯特围线第</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IV</a:t>
            </a:r>
            <a:r>
              <a:rPr lang="zh-CN" altLang="en-US" sz="2000" b="1" dirty="0">
                <a:latin typeface="Arial" panose="020B0604020202020204" pitchFamily="34" charset="0"/>
                <a:ea typeface="微软雅黑" panose="020B0503020204020204" pitchFamily="34" charset="-122"/>
              </a:rPr>
              <a:t>部分</a:t>
            </a:r>
          </a:p>
        </p:txBody>
      </p:sp>
      <p:pic>
        <p:nvPicPr>
          <p:cNvPr id="1287172" name="Picture 4"/>
          <p:cNvPicPr>
            <a:picLocks noChangeAspect="1" noChangeArrowheads="1"/>
          </p:cNvPicPr>
          <p:nvPr/>
        </p:nvPicPr>
        <p:blipFill>
          <a:blip r:embed="rId7"/>
          <a:srcRect/>
          <a:stretch>
            <a:fillRect/>
          </a:stretch>
        </p:blipFill>
        <p:spPr bwMode="auto">
          <a:xfrm>
            <a:off x="1071563" y="3971925"/>
            <a:ext cx="2171700" cy="2600325"/>
          </a:xfrm>
          <a:prstGeom prst="rect">
            <a:avLst/>
          </a:prstGeom>
          <a:ln>
            <a:noFill/>
          </a:ln>
          <a:effectLst>
            <a:outerShdw blurRad="292100" dist="139700" dir="2700000" algn="tl" rotWithShape="0">
              <a:srgbClr val="333333">
                <a:alpha val="65000"/>
              </a:srgbClr>
            </a:outerShdw>
          </a:effectLst>
        </p:spPr>
      </p:pic>
      <p:pic>
        <p:nvPicPr>
          <p:cNvPr id="1287174" name="Picture 6"/>
          <p:cNvPicPr>
            <a:picLocks noChangeAspect="1" noChangeArrowheads="1"/>
          </p:cNvPicPr>
          <p:nvPr/>
        </p:nvPicPr>
        <p:blipFill>
          <a:blip r:embed="rId8"/>
          <a:srcRect/>
          <a:stretch>
            <a:fillRect/>
          </a:stretch>
        </p:blipFill>
        <p:spPr bwMode="auto">
          <a:xfrm>
            <a:off x="3714750" y="3929063"/>
            <a:ext cx="2409825" cy="2686050"/>
          </a:xfrm>
          <a:prstGeom prst="rect">
            <a:avLst/>
          </a:prstGeom>
          <a:ln>
            <a:noFill/>
          </a:ln>
          <a:effectLst>
            <a:outerShdw blurRad="292100" dist="139700" dir="2700000" algn="tl" rotWithShape="0">
              <a:srgbClr val="333333">
                <a:alpha val="65000"/>
              </a:srgbClr>
            </a:outerShdw>
          </a:effectLst>
        </p:spPr>
      </p:pic>
      <p:pic>
        <p:nvPicPr>
          <p:cNvPr id="1287176" name="Picture 8"/>
          <p:cNvPicPr>
            <a:picLocks noChangeAspect="1"/>
          </p:cNvPicPr>
          <p:nvPr/>
        </p:nvPicPr>
        <p:blipFill>
          <a:blip r:embed="rId9">
            <a:clrChange>
              <a:clrFrom>
                <a:srgbClr val="FFFFFF"/>
              </a:clrFrom>
              <a:clrTo>
                <a:srgbClr val="FFFFFF">
                  <a:alpha val="0"/>
                </a:srgbClr>
              </a:clrTo>
            </a:clrChange>
          </a:blip>
          <a:stretch>
            <a:fillRect/>
          </a:stretch>
        </p:blipFill>
        <p:spPr>
          <a:xfrm>
            <a:off x="4067175" y="5210175"/>
            <a:ext cx="790575" cy="1362075"/>
          </a:xfrm>
          <a:prstGeom prst="rect">
            <a:avLst/>
          </a:prstGeom>
          <a:noFill/>
          <a:ln w="9525">
            <a:noFill/>
          </a:ln>
        </p:spPr>
      </p:pic>
      <p:pic>
        <p:nvPicPr>
          <p:cNvPr id="1287178" name="Picture 10"/>
          <p:cNvPicPr>
            <a:picLocks noChangeAspect="1"/>
          </p:cNvPicPr>
          <p:nvPr/>
        </p:nvPicPr>
        <p:blipFill>
          <a:blip r:embed="rId10"/>
          <a:stretch>
            <a:fillRect/>
          </a:stretch>
        </p:blipFill>
        <p:spPr>
          <a:xfrm>
            <a:off x="4229100" y="6357938"/>
            <a:ext cx="342900" cy="142875"/>
          </a:xfrm>
          <a:prstGeom prst="rect">
            <a:avLst/>
          </a:prstGeom>
          <a:noFill/>
          <a:ln w="9525">
            <a:noFill/>
          </a:ln>
        </p:spPr>
      </p:pic>
      <p:pic>
        <p:nvPicPr>
          <p:cNvPr id="12" name="Picture 8"/>
          <p:cNvPicPr>
            <a:picLocks noChangeAspect="1" noChangeArrowheads="1"/>
          </p:cNvPicPr>
          <p:nvPr/>
        </p:nvPicPr>
        <p:blipFill>
          <a:blip r:embed="rId9">
            <a:clrChange>
              <a:clrFrom>
                <a:srgbClr val="FFFFFF"/>
              </a:clrFrom>
              <a:clrTo>
                <a:srgbClr val="FFFFFF">
                  <a:alpha val="0"/>
                </a:srgbClr>
              </a:clrTo>
            </a:clrChange>
            <a:duotone>
              <a:prstClr val="black"/>
              <a:schemeClr val="tx1">
                <a:lumMod val="50000"/>
                <a:lumOff val="50000"/>
                <a:tint val="45000"/>
                <a:satMod val="400000"/>
              </a:schemeClr>
            </a:duotone>
          </a:blip>
          <a:stretch>
            <a:fillRect/>
          </a:stretch>
        </p:blipFill>
        <p:spPr bwMode="auto">
          <a:xfrm>
            <a:off x="4067276" y="4281313"/>
            <a:ext cx="790476" cy="1362265"/>
          </a:xfrm>
          <a:prstGeom prst="rect">
            <a:avLst/>
          </a:prstGeom>
          <a:noFill/>
          <a:ln>
            <a:noFill/>
          </a:ln>
          <a:scene3d>
            <a:camera prst="orthographicFront">
              <a:rot lat="21599984" lon="10799999" rev="10799999"/>
            </a:camera>
            <a:lightRig rig="threePt" dir="t"/>
          </a:scene3d>
        </p:spPr>
      </p:pic>
      <p:pic>
        <p:nvPicPr>
          <p:cNvPr id="1287183" name="Picture 15"/>
          <p:cNvPicPr>
            <a:picLocks noChangeAspect="1" noChangeArrowheads="1"/>
          </p:cNvPicPr>
          <p:nvPr/>
        </p:nvPicPr>
        <p:blipFill>
          <a:blip r:embed="rId11"/>
          <a:srcRect/>
          <a:stretch>
            <a:fillRect/>
          </a:stretch>
        </p:blipFill>
        <p:spPr bwMode="auto">
          <a:xfrm>
            <a:off x="6500813" y="3929063"/>
            <a:ext cx="2362200" cy="264318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87172"/>
                                        </p:tgtEl>
                                        <p:attrNameLst>
                                          <p:attrName>style.visibility</p:attrName>
                                        </p:attrNameLst>
                                      </p:cBhvr>
                                      <p:to>
                                        <p:strVal val="visible"/>
                                      </p:to>
                                    </p:set>
                                    <p:anim calcmode="lin" valueType="num">
                                      <p:cBhvr additive="base">
                                        <p:cTn id="20" dur="500" fill="hold"/>
                                        <p:tgtEl>
                                          <p:spTgt spid="1287172"/>
                                        </p:tgtEl>
                                        <p:attrNameLst>
                                          <p:attrName>ppt_x</p:attrName>
                                        </p:attrNameLst>
                                      </p:cBhvr>
                                      <p:tavLst>
                                        <p:tav tm="0">
                                          <p:val>
                                            <p:strVal val="#ppt_x"/>
                                          </p:val>
                                        </p:tav>
                                        <p:tav tm="100000">
                                          <p:val>
                                            <p:strVal val="#ppt_x"/>
                                          </p:val>
                                        </p:tav>
                                      </p:tavLst>
                                    </p:anim>
                                    <p:anim calcmode="lin" valueType="num">
                                      <p:cBhvr additive="base">
                                        <p:cTn id="21" dur="500" fill="hold"/>
                                        <p:tgtEl>
                                          <p:spTgt spid="128717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287174"/>
                                        </p:tgtEl>
                                        <p:attrNameLst>
                                          <p:attrName>style.visibility</p:attrName>
                                        </p:attrNameLst>
                                      </p:cBhvr>
                                      <p:to>
                                        <p:strVal val="visible"/>
                                      </p:to>
                                    </p:set>
                                    <p:anim calcmode="lin" valueType="num">
                                      <p:cBhvr additive="base">
                                        <p:cTn id="26" dur="500" fill="hold"/>
                                        <p:tgtEl>
                                          <p:spTgt spid="1287174"/>
                                        </p:tgtEl>
                                        <p:attrNameLst>
                                          <p:attrName>ppt_x</p:attrName>
                                        </p:attrNameLst>
                                      </p:cBhvr>
                                      <p:tavLst>
                                        <p:tav tm="0">
                                          <p:val>
                                            <p:strVal val="#ppt_x"/>
                                          </p:val>
                                        </p:tav>
                                        <p:tav tm="100000">
                                          <p:val>
                                            <p:strVal val="#ppt_x"/>
                                          </p:val>
                                        </p:tav>
                                      </p:tavLst>
                                    </p:anim>
                                    <p:anim calcmode="lin" valueType="num">
                                      <p:cBhvr additive="base">
                                        <p:cTn id="27" dur="500" fill="hold"/>
                                        <p:tgtEl>
                                          <p:spTgt spid="128717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87178"/>
                                        </p:tgtEl>
                                        <p:attrNameLst>
                                          <p:attrName>style.visibility</p:attrName>
                                        </p:attrNameLst>
                                      </p:cBhvr>
                                      <p:to>
                                        <p:strVal val="visible"/>
                                      </p:to>
                                    </p:set>
                                    <p:animEffect transition="in" filter="blinds(horizontal)">
                                      <p:cBhvr>
                                        <p:cTn id="32" dur="500"/>
                                        <p:tgtEl>
                                          <p:spTgt spid="1287178"/>
                                        </p:tgtEl>
                                      </p:cBhvr>
                                    </p:animEffect>
                                  </p:childTnLst>
                                </p:cTn>
                              </p:par>
                              <p:par>
                                <p:cTn id="33" presetID="3" presetClass="entr" presetSubtype="10" fill="hold" nodeType="withEffect">
                                  <p:stCondLst>
                                    <p:cond delay="0"/>
                                  </p:stCondLst>
                                  <p:childTnLst>
                                    <p:set>
                                      <p:cBhvr>
                                        <p:cTn id="34" dur="1" fill="hold">
                                          <p:stCondLst>
                                            <p:cond delay="0"/>
                                          </p:stCondLst>
                                        </p:cTn>
                                        <p:tgtEl>
                                          <p:spTgt spid="1287176"/>
                                        </p:tgtEl>
                                        <p:attrNameLst>
                                          <p:attrName>style.visibility</p:attrName>
                                        </p:attrNameLst>
                                      </p:cBhvr>
                                      <p:to>
                                        <p:strVal val="visible"/>
                                      </p:to>
                                    </p:set>
                                    <p:animEffect transition="in" filter="blinds(horizontal)">
                                      <p:cBhvr>
                                        <p:cTn id="35" dur="500"/>
                                        <p:tgtEl>
                                          <p:spTgt spid="128717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0-#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287183"/>
                                        </p:tgtEl>
                                        <p:attrNameLst>
                                          <p:attrName>style.visibility</p:attrName>
                                        </p:attrNameLst>
                                      </p:cBhvr>
                                      <p:to>
                                        <p:strVal val="visible"/>
                                      </p:to>
                                    </p:set>
                                    <p:anim calcmode="lin" valueType="num">
                                      <p:cBhvr additive="base">
                                        <p:cTn id="46" dur="500" fill="hold"/>
                                        <p:tgtEl>
                                          <p:spTgt spid="1287183"/>
                                        </p:tgtEl>
                                        <p:attrNameLst>
                                          <p:attrName>ppt_x</p:attrName>
                                        </p:attrNameLst>
                                      </p:cBhvr>
                                      <p:tavLst>
                                        <p:tav tm="0">
                                          <p:val>
                                            <p:strVal val="#ppt_x"/>
                                          </p:val>
                                        </p:tav>
                                        <p:tav tm="100000">
                                          <p:val>
                                            <p:strVal val="#ppt_x"/>
                                          </p:val>
                                        </p:tav>
                                      </p:tavLst>
                                    </p:anim>
                                    <p:anim calcmode="lin" valueType="num">
                                      <p:cBhvr additive="base">
                                        <p:cTn id="47" dur="500" fill="hold"/>
                                        <p:tgtEl>
                                          <p:spTgt spid="1287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7042" name="TextBox 2"/>
          <p:cNvSpPr txBox="1"/>
          <p:nvPr/>
        </p:nvSpPr>
        <p:spPr>
          <a:xfrm>
            <a:off x="1857375" y="500063"/>
            <a:ext cx="193198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对于</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II</a:t>
            </a:r>
            <a:r>
              <a:rPr lang="zh-CN" altLang="en-US" sz="2000" b="1" dirty="0">
                <a:latin typeface="Arial" panose="020B0604020202020204" pitchFamily="34" charset="0"/>
                <a:ea typeface="微软雅黑" panose="020B0503020204020204" pitchFamily="34" charset="-122"/>
              </a:rPr>
              <a:t>型系统：</a:t>
            </a:r>
          </a:p>
        </p:txBody>
      </p:sp>
      <p:graphicFrame>
        <p:nvGraphicFramePr>
          <p:cNvPr id="4" name="Object 2"/>
          <p:cNvGraphicFramePr>
            <a:graphicFrameLocks noChangeAspect="1"/>
          </p:cNvGraphicFramePr>
          <p:nvPr/>
        </p:nvGraphicFramePr>
        <p:xfrm>
          <a:off x="4927600" y="1000125"/>
          <a:ext cx="3327400" cy="825500"/>
        </p:xfrm>
        <a:graphic>
          <a:graphicData uri="http://schemas.openxmlformats.org/presentationml/2006/ole">
            <mc:AlternateContent xmlns:mc="http://schemas.openxmlformats.org/markup-compatibility/2006">
              <mc:Choice xmlns:v="urn:schemas-microsoft-com:vml" Requires="v">
                <p:oleObj r:id="rId3" imgW="3327400" imgH="825500" progId="Equation.DSMT4">
                  <p:embed/>
                </p:oleObj>
              </mc:Choice>
              <mc:Fallback>
                <p:oleObj r:id="rId3" imgW="3327400" imgH="825500" progId="Equation.DSMT4">
                  <p:embed/>
                  <p:pic>
                    <p:nvPicPr>
                      <p:cNvPr id="0" name="图片 3564"/>
                      <p:cNvPicPr/>
                      <p:nvPr/>
                    </p:nvPicPr>
                    <p:blipFill>
                      <a:blip r:embed="rId4"/>
                      <a:stretch>
                        <a:fillRect/>
                      </a:stretch>
                    </p:blipFill>
                    <p:spPr>
                      <a:xfrm>
                        <a:off x="4927600" y="1000125"/>
                        <a:ext cx="3327400" cy="825500"/>
                      </a:xfrm>
                      <a:prstGeom prst="rect">
                        <a:avLst/>
                      </a:prstGeom>
                      <a:noFill/>
                      <a:ln w="38100">
                        <a:noFill/>
                        <a:miter/>
                      </a:ln>
                    </p:spPr>
                  </p:pic>
                </p:oleObj>
              </mc:Fallback>
            </mc:AlternateContent>
          </a:graphicData>
        </a:graphic>
      </p:graphicFrame>
      <p:sp>
        <p:nvSpPr>
          <p:cNvPr id="5" name="TextBox 4"/>
          <p:cNvSpPr txBox="1"/>
          <p:nvPr/>
        </p:nvSpPr>
        <p:spPr>
          <a:xfrm>
            <a:off x="1824038" y="1214438"/>
            <a:ext cx="2792412"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奈奎斯特围线第</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IV</a:t>
            </a:r>
            <a:r>
              <a:rPr lang="zh-CN" altLang="en-US" sz="2000" b="1" dirty="0">
                <a:latin typeface="Arial" panose="020B0604020202020204" pitchFamily="34" charset="0"/>
                <a:ea typeface="微软雅黑" panose="020B0503020204020204" pitchFamily="34" charset="-122"/>
              </a:rPr>
              <a:t>部分</a:t>
            </a:r>
          </a:p>
        </p:txBody>
      </p:sp>
      <p:pic>
        <p:nvPicPr>
          <p:cNvPr id="1288195" name="Picture 3"/>
          <p:cNvPicPr>
            <a:picLocks noChangeAspect="1" noChangeArrowheads="1"/>
          </p:cNvPicPr>
          <p:nvPr/>
        </p:nvPicPr>
        <p:blipFill>
          <a:blip r:embed="rId5"/>
          <a:srcRect/>
          <a:stretch>
            <a:fillRect/>
          </a:stretch>
        </p:blipFill>
        <p:spPr bwMode="auto">
          <a:xfrm>
            <a:off x="571500" y="2643188"/>
            <a:ext cx="2171700" cy="2600325"/>
          </a:xfrm>
          <a:prstGeom prst="rect">
            <a:avLst/>
          </a:prstGeom>
          <a:ln>
            <a:noFill/>
          </a:ln>
          <a:effectLst>
            <a:outerShdw blurRad="292100" dist="139700" dir="2700000" algn="tl" rotWithShape="0">
              <a:srgbClr val="333333">
                <a:alpha val="65000"/>
              </a:srgbClr>
            </a:outerShdw>
          </a:effectLst>
        </p:spPr>
      </p:pic>
      <p:pic>
        <p:nvPicPr>
          <p:cNvPr id="1288197" name="Picture 5"/>
          <p:cNvPicPr>
            <a:picLocks noChangeAspect="1" noChangeArrowheads="1"/>
          </p:cNvPicPr>
          <p:nvPr/>
        </p:nvPicPr>
        <p:blipFill>
          <a:blip r:embed="rId6"/>
          <a:srcRect/>
          <a:stretch>
            <a:fillRect/>
          </a:stretch>
        </p:blipFill>
        <p:spPr bwMode="auto">
          <a:xfrm>
            <a:off x="3286125" y="2643188"/>
            <a:ext cx="2571750" cy="2643188"/>
          </a:xfrm>
          <a:prstGeom prst="rect">
            <a:avLst/>
          </a:prstGeom>
          <a:ln>
            <a:noFill/>
          </a:ln>
          <a:effectLst>
            <a:outerShdw blurRad="292100" dist="139700" dir="2700000" algn="tl" rotWithShape="0">
              <a:srgbClr val="333333">
                <a:alpha val="65000"/>
              </a:srgbClr>
            </a:outerShdw>
          </a:effectLst>
        </p:spPr>
      </p:pic>
      <p:pic>
        <p:nvPicPr>
          <p:cNvPr id="1288199" name="Picture 7"/>
          <p:cNvPicPr>
            <a:picLocks noChangeAspect="1" noChangeArrowheads="1"/>
          </p:cNvPicPr>
          <p:nvPr/>
        </p:nvPicPr>
        <p:blipFill>
          <a:blip r:embed="rId7"/>
          <a:srcRect/>
          <a:stretch>
            <a:fillRect/>
          </a:stretch>
        </p:blipFill>
        <p:spPr bwMode="auto">
          <a:xfrm>
            <a:off x="6215063" y="2643188"/>
            <a:ext cx="2708275" cy="264318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88195"/>
                                        </p:tgtEl>
                                        <p:attrNameLst>
                                          <p:attrName>style.visibility</p:attrName>
                                        </p:attrNameLst>
                                      </p:cBhvr>
                                      <p:to>
                                        <p:strVal val="visible"/>
                                      </p:to>
                                    </p:set>
                                    <p:animEffect transition="in" filter="blinds(horizontal)">
                                      <p:cBhvr>
                                        <p:cTn id="15" dur="500"/>
                                        <p:tgtEl>
                                          <p:spTgt spid="128819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88197"/>
                                        </p:tgtEl>
                                        <p:attrNameLst>
                                          <p:attrName>style.visibility</p:attrName>
                                        </p:attrNameLst>
                                      </p:cBhvr>
                                      <p:to>
                                        <p:strVal val="visible"/>
                                      </p:to>
                                    </p:set>
                                    <p:animEffect transition="in" filter="blinds(horizontal)">
                                      <p:cBhvr>
                                        <p:cTn id="20" dur="500"/>
                                        <p:tgtEl>
                                          <p:spTgt spid="128819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88199"/>
                                        </p:tgtEl>
                                        <p:attrNameLst>
                                          <p:attrName>style.visibility</p:attrName>
                                        </p:attrNameLst>
                                      </p:cBhvr>
                                      <p:to>
                                        <p:strVal val="visible"/>
                                      </p:to>
                                    </p:set>
                                    <p:anim calcmode="lin" valueType="num">
                                      <p:cBhvr additive="base">
                                        <p:cTn id="25" dur="500" fill="hold"/>
                                        <p:tgtEl>
                                          <p:spTgt spid="1288199"/>
                                        </p:tgtEl>
                                        <p:attrNameLst>
                                          <p:attrName>ppt_x</p:attrName>
                                        </p:attrNameLst>
                                      </p:cBhvr>
                                      <p:tavLst>
                                        <p:tav tm="0">
                                          <p:val>
                                            <p:strVal val="#ppt_x"/>
                                          </p:val>
                                        </p:tav>
                                        <p:tav tm="100000">
                                          <p:val>
                                            <p:strVal val="#ppt_x"/>
                                          </p:val>
                                        </p:tav>
                                      </p:tavLst>
                                    </p:anim>
                                    <p:anim calcmode="lin" valueType="num">
                                      <p:cBhvr additive="base">
                                        <p:cTn id="26" dur="500" fill="hold"/>
                                        <p:tgtEl>
                                          <p:spTgt spid="12881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8066" name="标题 1"/>
          <p:cNvSpPr>
            <a:spLocks noGrp="1"/>
          </p:cNvSpPr>
          <p:nvPr>
            <p:ph type="title"/>
          </p:nvPr>
        </p:nvSpPr>
        <p:spPr>
          <a:xfrm>
            <a:off x="1500188" y="274638"/>
            <a:ext cx="7186612" cy="1143000"/>
          </a:xfrm>
        </p:spPr>
        <p:txBody>
          <a:bodyPr vert="horz" wrap="square" lIns="91440" tIns="45720" rIns="91440" bIns="45720" anchor="ctr" anchorCtr="0"/>
          <a:lstStyle/>
          <a:p>
            <a:pPr eaLnBrk="1" hangingPunct="1"/>
            <a:r>
              <a:rPr lang="zh-CN" altLang="en-US" sz="2800" b="1" dirty="0">
                <a:solidFill>
                  <a:srgbClr val="990033"/>
                </a:solidFill>
              </a:rPr>
              <a:t>开环系统在虚轴上有极点的情况讨论</a:t>
            </a:r>
          </a:p>
        </p:txBody>
      </p:sp>
      <p:sp>
        <p:nvSpPr>
          <p:cNvPr id="3" name="TextBox 2"/>
          <p:cNvSpPr txBox="1"/>
          <p:nvPr/>
        </p:nvSpPr>
        <p:spPr>
          <a:xfrm>
            <a:off x="2143125" y="1357313"/>
            <a:ext cx="4071938" cy="58041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solidFill>
                  <a:srgbClr val="FF0000"/>
                </a:solidFill>
                <a:latin typeface="Arial" panose="020B0604020202020204" pitchFamily="34" charset="0"/>
                <a:ea typeface="微软雅黑" panose="020B0503020204020204" pitchFamily="34" charset="-122"/>
              </a:rPr>
              <a:t> 需要修正奈奎斯特围线</a:t>
            </a:r>
            <a:r>
              <a:rPr lang="az-Cyrl-AZ"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г</a:t>
            </a:r>
            <a:endParaRPr lang="zh-CN" altLang="en-US" sz="2400" b="1" dirty="0">
              <a:solidFill>
                <a:srgbClr val="FF0000"/>
              </a:solidFill>
              <a:latin typeface="Arial" panose="020B0604020202020204" pitchFamily="34" charset="0"/>
              <a:ea typeface="微软雅黑" panose="020B0503020204020204" pitchFamily="34" charset="-122"/>
            </a:endParaRPr>
          </a:p>
        </p:txBody>
      </p:sp>
      <p:pic>
        <p:nvPicPr>
          <p:cNvPr id="1328130" name="Picture 2"/>
          <p:cNvPicPr>
            <a:picLocks noChangeAspect="1" noChangeArrowheads="1"/>
          </p:cNvPicPr>
          <p:nvPr/>
        </p:nvPicPr>
        <p:blipFill>
          <a:blip r:embed="rId3"/>
          <a:srcRect/>
          <a:stretch>
            <a:fillRect/>
          </a:stretch>
        </p:blipFill>
        <p:spPr bwMode="auto">
          <a:xfrm>
            <a:off x="2000250" y="3643313"/>
            <a:ext cx="5072063" cy="2857500"/>
          </a:xfrm>
          <a:prstGeom prst="rect">
            <a:avLst/>
          </a:prstGeom>
          <a:ln>
            <a:noFill/>
          </a:ln>
          <a:effectLst>
            <a:outerShdw blurRad="292100" dist="139700" dir="2700000" algn="tl" rotWithShape="0">
              <a:srgbClr val="333333">
                <a:alpha val="65000"/>
              </a:srgbClr>
            </a:outerShdw>
          </a:effectLst>
        </p:spPr>
      </p:pic>
      <p:sp>
        <p:nvSpPr>
          <p:cNvPr id="88069" name="矩形 4"/>
          <p:cNvSpPr/>
          <p:nvPr/>
        </p:nvSpPr>
        <p:spPr>
          <a:xfrm>
            <a:off x="571500" y="2071688"/>
            <a:ext cx="8286750" cy="96128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微软雅黑" panose="020B0503020204020204" pitchFamily="34" charset="-122"/>
                <a:ea typeface="微软雅黑" panose="020B0503020204020204" pitchFamily="34" charset="-122"/>
              </a:rPr>
              <a:t>    开环系统含等幅振荡环节时，在     附近，取</a:t>
            </a:r>
          </a:p>
          <a:p>
            <a:pPr marL="0" lvl="0" indent="0" eaLnBrk="1" hangingPunct="1">
              <a:lnSpc>
                <a:spcPct val="150000"/>
              </a:lnSpc>
              <a:spcBef>
                <a:spcPct val="0"/>
              </a:spcBef>
              <a:buFontTx/>
              <a:buNone/>
            </a:pPr>
            <a:r>
              <a:rPr lang="el-GR" altLang="zh-CN" sz="2000" b="1" dirty="0">
                <a:latin typeface="微软雅黑" panose="020B0503020204020204" pitchFamily="34" charset="-122"/>
                <a:ea typeface="微软雅黑" panose="020B0503020204020204" pitchFamily="34" charset="-122"/>
              </a:rPr>
              <a:t>ε</a:t>
            </a:r>
            <a:r>
              <a:rPr lang="zh-CN" altLang="en-US" sz="2000" b="1" dirty="0">
                <a:latin typeface="微软雅黑" panose="020B0503020204020204" pitchFamily="34" charset="-122"/>
                <a:ea typeface="微软雅黑" panose="020B0503020204020204" pitchFamily="34" charset="-122"/>
              </a:rPr>
              <a:t>为正无穷小量，           ），即圆心为     、半径为无穷小的半圆。 </a:t>
            </a:r>
          </a:p>
        </p:txBody>
      </p:sp>
      <p:graphicFrame>
        <p:nvGraphicFramePr>
          <p:cNvPr id="88070" name="Object 3"/>
          <p:cNvGraphicFramePr>
            <a:graphicFrameLocks noChangeAspect="1"/>
          </p:cNvGraphicFramePr>
          <p:nvPr/>
        </p:nvGraphicFramePr>
        <p:xfrm>
          <a:off x="4843463" y="2211388"/>
          <a:ext cx="585787" cy="360362"/>
        </p:xfrm>
        <a:graphic>
          <a:graphicData uri="http://schemas.openxmlformats.org/presentationml/2006/ole">
            <mc:AlternateContent xmlns:mc="http://schemas.openxmlformats.org/markup-compatibility/2006">
              <mc:Choice xmlns:v="urn:schemas-microsoft-com:vml" Requires="v">
                <p:oleObj r:id="rId4" imgW="368300" imgH="228600" progId="Equation.DSMT4">
                  <p:embed/>
                </p:oleObj>
              </mc:Choice>
              <mc:Fallback>
                <p:oleObj r:id="rId4" imgW="368300" imgH="228600" progId="Equation.DSMT4">
                  <p:embed/>
                  <p:pic>
                    <p:nvPicPr>
                      <p:cNvPr id="0" name="图片 3569"/>
                      <p:cNvPicPr/>
                      <p:nvPr/>
                    </p:nvPicPr>
                    <p:blipFill>
                      <a:blip r:embed="rId5"/>
                      <a:stretch>
                        <a:fillRect/>
                      </a:stretch>
                    </p:blipFill>
                    <p:spPr>
                      <a:xfrm>
                        <a:off x="4843463" y="2211388"/>
                        <a:ext cx="585787" cy="360362"/>
                      </a:xfrm>
                      <a:prstGeom prst="rect">
                        <a:avLst/>
                      </a:prstGeom>
                      <a:noFill/>
                      <a:ln w="38100">
                        <a:noFill/>
                        <a:miter/>
                      </a:ln>
                    </p:spPr>
                  </p:pic>
                </p:oleObj>
              </mc:Fallback>
            </mc:AlternateContent>
          </a:graphicData>
        </a:graphic>
      </p:graphicFrame>
      <p:graphicFrame>
        <p:nvGraphicFramePr>
          <p:cNvPr id="88071" name="Object 4"/>
          <p:cNvGraphicFramePr>
            <a:graphicFrameLocks noChangeAspect="1"/>
          </p:cNvGraphicFramePr>
          <p:nvPr/>
        </p:nvGraphicFramePr>
        <p:xfrm>
          <a:off x="6715125" y="2143125"/>
          <a:ext cx="1490663" cy="398463"/>
        </p:xfrm>
        <a:graphic>
          <a:graphicData uri="http://schemas.openxmlformats.org/presentationml/2006/ole">
            <mc:AlternateContent xmlns:mc="http://schemas.openxmlformats.org/markup-compatibility/2006">
              <mc:Choice xmlns:v="urn:schemas-microsoft-com:vml" Requires="v">
                <p:oleObj r:id="rId6" imgW="1002665" imgH="241300" progId="Equation.DSMT4">
                  <p:embed/>
                </p:oleObj>
              </mc:Choice>
              <mc:Fallback>
                <p:oleObj r:id="rId6" imgW="1002665" imgH="241300" progId="Equation.DSMT4">
                  <p:embed/>
                  <p:pic>
                    <p:nvPicPr>
                      <p:cNvPr id="0" name="图片 3567"/>
                      <p:cNvPicPr/>
                      <p:nvPr/>
                    </p:nvPicPr>
                    <p:blipFill>
                      <a:blip r:embed="rId7"/>
                      <a:stretch>
                        <a:fillRect/>
                      </a:stretch>
                    </p:blipFill>
                    <p:spPr>
                      <a:xfrm>
                        <a:off x="6715125" y="2143125"/>
                        <a:ext cx="1490663" cy="398463"/>
                      </a:xfrm>
                      <a:prstGeom prst="rect">
                        <a:avLst/>
                      </a:prstGeom>
                      <a:noFill/>
                      <a:ln w="38100">
                        <a:noFill/>
                        <a:miter/>
                      </a:ln>
                    </p:spPr>
                  </p:pic>
                </p:oleObj>
              </mc:Fallback>
            </mc:AlternateContent>
          </a:graphicData>
        </a:graphic>
      </p:graphicFrame>
      <p:graphicFrame>
        <p:nvGraphicFramePr>
          <p:cNvPr id="88072" name="Object 5"/>
          <p:cNvGraphicFramePr>
            <a:graphicFrameLocks noChangeAspect="1"/>
          </p:cNvGraphicFramePr>
          <p:nvPr/>
        </p:nvGraphicFramePr>
        <p:xfrm>
          <a:off x="2571750" y="2643188"/>
          <a:ext cx="1573213" cy="406400"/>
        </p:xfrm>
        <a:graphic>
          <a:graphicData uri="http://schemas.openxmlformats.org/presentationml/2006/ole">
            <mc:AlternateContent xmlns:mc="http://schemas.openxmlformats.org/markup-compatibility/2006">
              <mc:Choice xmlns:v="urn:schemas-microsoft-com:vml" Requires="v">
                <p:oleObj r:id="rId8" imgW="1066800" imgH="279400" progId="Equation.DSMT4">
                  <p:embed/>
                </p:oleObj>
              </mc:Choice>
              <mc:Fallback>
                <p:oleObj r:id="rId8" imgW="1066800" imgH="279400" progId="Equation.DSMT4">
                  <p:embed/>
                  <p:pic>
                    <p:nvPicPr>
                      <p:cNvPr id="0" name="图片 3568"/>
                      <p:cNvPicPr/>
                      <p:nvPr/>
                    </p:nvPicPr>
                    <p:blipFill>
                      <a:blip r:embed="rId9"/>
                      <a:stretch>
                        <a:fillRect/>
                      </a:stretch>
                    </p:blipFill>
                    <p:spPr>
                      <a:xfrm>
                        <a:off x="2571750" y="2643188"/>
                        <a:ext cx="1573213" cy="406400"/>
                      </a:xfrm>
                      <a:prstGeom prst="rect">
                        <a:avLst/>
                      </a:prstGeom>
                      <a:noFill/>
                      <a:ln w="38100">
                        <a:noFill/>
                        <a:miter/>
                      </a:ln>
                    </p:spPr>
                  </p:pic>
                </p:oleObj>
              </mc:Fallback>
            </mc:AlternateContent>
          </a:graphicData>
        </a:graphic>
      </p:graphicFrame>
      <p:graphicFrame>
        <p:nvGraphicFramePr>
          <p:cNvPr id="88073" name="Object 6"/>
          <p:cNvGraphicFramePr>
            <a:graphicFrameLocks noChangeAspect="1"/>
          </p:cNvGraphicFramePr>
          <p:nvPr/>
        </p:nvGraphicFramePr>
        <p:xfrm>
          <a:off x="5857875" y="2640013"/>
          <a:ext cx="585788" cy="360362"/>
        </p:xfrm>
        <a:graphic>
          <a:graphicData uri="http://schemas.openxmlformats.org/presentationml/2006/ole">
            <mc:AlternateContent xmlns:mc="http://schemas.openxmlformats.org/markup-compatibility/2006">
              <mc:Choice xmlns:v="urn:schemas-microsoft-com:vml" Requires="v">
                <p:oleObj r:id="rId4" imgW="368300" imgH="228600" progId="Equation.DSMT4">
                  <p:embed/>
                </p:oleObj>
              </mc:Choice>
              <mc:Fallback>
                <p:oleObj r:id="rId4" imgW="368300" imgH="228600" progId="Equation.DSMT4">
                  <p:embed/>
                  <p:pic>
                    <p:nvPicPr>
                      <p:cNvPr id="0" name="图片 3573"/>
                      <p:cNvPicPr/>
                      <p:nvPr/>
                    </p:nvPicPr>
                    <p:blipFill>
                      <a:blip r:embed="rId5"/>
                      <a:stretch>
                        <a:fillRect/>
                      </a:stretch>
                    </p:blipFill>
                    <p:spPr>
                      <a:xfrm>
                        <a:off x="5857875" y="2640013"/>
                        <a:ext cx="585788" cy="360362"/>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9090" name="标题 1"/>
          <p:cNvSpPr>
            <a:spLocks noGrp="1"/>
          </p:cNvSpPr>
          <p:nvPr>
            <p:ph type="title"/>
          </p:nvPr>
        </p:nvSpPr>
        <p:spPr>
          <a:xfrm>
            <a:off x="1714500" y="274638"/>
            <a:ext cx="6972300" cy="1143000"/>
          </a:xfrm>
        </p:spPr>
        <p:txBody>
          <a:bodyPr vert="horz" wrap="square" lIns="91440" tIns="45720" rIns="91440" bIns="45720" anchor="ctr" anchorCtr="0"/>
          <a:lstStyle/>
          <a:p>
            <a:pPr eaLnBrk="1" hangingPunct="1"/>
            <a:r>
              <a:rPr lang="zh-CN" altLang="en-US" sz="2800" b="1" dirty="0">
                <a:solidFill>
                  <a:srgbClr val="990033"/>
                </a:solidFill>
              </a:rPr>
              <a:t>奈奎斯特稳定性判据的简化</a:t>
            </a:r>
          </a:p>
        </p:txBody>
      </p:sp>
      <p:sp>
        <p:nvSpPr>
          <p:cNvPr id="89091" name="TextBox 2"/>
          <p:cNvSpPr txBox="1"/>
          <p:nvPr/>
        </p:nvSpPr>
        <p:spPr>
          <a:xfrm>
            <a:off x="357188" y="1857375"/>
            <a:ext cx="8286750" cy="14176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        考虑</a:t>
            </a:r>
            <a:r>
              <a:rPr lang="az-Cyrl-AZ" altLang="zh-CN" sz="2000" b="1" dirty="0">
                <a:latin typeface="Times New Roman" panose="02020603050405020304" pitchFamily="18" charset="0"/>
                <a:ea typeface="微软雅黑" panose="020B0503020204020204" pitchFamily="34" charset="-122"/>
                <a:cs typeface="Times New Roman" panose="02020603050405020304" pitchFamily="18" charset="0"/>
              </a:rPr>
              <a:t>г</a:t>
            </a:r>
            <a:r>
              <a:rPr lang="en-US" altLang="zh-CN" sz="2000" b="1" baseline="-25000" dirty="0">
                <a:latin typeface="Times New Roman" panose="02020603050405020304" pitchFamily="18" charset="0"/>
                <a:ea typeface="微软雅黑" panose="020B0503020204020204" pitchFamily="34" charset="-122"/>
                <a:cs typeface="Times New Roman" panose="02020603050405020304" pitchFamily="18" charset="0"/>
              </a:rPr>
              <a:t>GH</a:t>
            </a:r>
            <a:r>
              <a:rPr lang="zh-CN" altLang="en-US" sz="2000" b="1" dirty="0">
                <a:latin typeface="Arial" panose="020B0604020202020204" pitchFamily="34" charset="0"/>
                <a:ea typeface="微软雅黑" panose="020B0503020204020204" pitchFamily="34" charset="-122"/>
              </a:rPr>
              <a:t>闭合曲线关于实轴对称，通常在利用奈奎斯特图</a:t>
            </a:r>
            <a:r>
              <a:rPr lang="en-US" altLang="zh-CN" sz="2000" b="1" dirty="0">
                <a:latin typeface="Arial" panose="020B0604020202020204" pitchFamily="34" charset="0"/>
                <a:ea typeface="微软雅黑" panose="020B0503020204020204" pitchFamily="34" charset="-122"/>
              </a:rPr>
              <a:t>(</a:t>
            </a:r>
            <a:r>
              <a:rPr lang="zh-CN" altLang="en-US" sz="2000" b="1" dirty="0">
                <a:latin typeface="Arial" panose="020B0604020202020204" pitchFamily="34" charset="0"/>
                <a:ea typeface="微软雅黑" panose="020B0503020204020204" pitchFamily="34" charset="-122"/>
              </a:rPr>
              <a:t>极坐标图</a:t>
            </a:r>
            <a:r>
              <a:rPr lang="en-US" altLang="zh-CN" sz="2000" b="1" dirty="0">
                <a:latin typeface="Arial" panose="020B0604020202020204" pitchFamily="34" charset="0"/>
                <a:ea typeface="微软雅黑" panose="020B0503020204020204" pitchFamily="34" charset="-122"/>
              </a:rPr>
              <a:t>)</a:t>
            </a:r>
            <a:r>
              <a:rPr lang="zh-CN" altLang="en-US" sz="2000" b="1" dirty="0">
                <a:latin typeface="Arial" panose="020B0604020202020204" pitchFamily="34" charset="0"/>
                <a:ea typeface="微软雅黑" panose="020B0503020204020204" pitchFamily="34" charset="-122"/>
              </a:rPr>
              <a:t>判别闭环系统的稳定性时，为了简便起见，只要画出</a:t>
            </a:r>
            <a:r>
              <a:rPr lang="el-GR" altLang="zh-CN" sz="2000" b="1" dirty="0">
                <a:latin typeface="Arial" panose="020B0604020202020204" pitchFamily="34" charset="0"/>
                <a:ea typeface="微软雅黑" panose="020B0503020204020204" pitchFamily="34" charset="-122"/>
              </a:rPr>
              <a:t>ω</a:t>
            </a:r>
            <a:r>
              <a:rPr lang="zh-CN" altLang="en-US" sz="2000" b="1" dirty="0">
                <a:latin typeface="Arial" panose="020B0604020202020204" pitchFamily="34" charset="0"/>
                <a:ea typeface="微软雅黑" panose="020B0503020204020204" pitchFamily="34" charset="-122"/>
              </a:rPr>
              <a:t>从</a:t>
            </a:r>
            <a:r>
              <a:rPr lang="en-US" altLang="zh-CN" sz="2000" b="1" dirty="0">
                <a:latin typeface="Arial" panose="020B0604020202020204" pitchFamily="34" charset="0"/>
                <a:ea typeface="微软雅黑" panose="020B0503020204020204" pitchFamily="34" charset="-122"/>
              </a:rPr>
              <a:t>0</a:t>
            </a:r>
            <a:r>
              <a:rPr lang="zh-CN" altLang="en-US" sz="2000" b="1" dirty="0">
                <a:latin typeface="Arial" panose="020B0604020202020204" pitchFamily="34" charset="0"/>
                <a:ea typeface="微软雅黑" panose="020B0503020204020204" pitchFamily="34" charset="-122"/>
              </a:rPr>
              <a:t>变化到</a:t>
            </a:r>
            <a:r>
              <a:rPr lang="en-US" altLang="zh-CN" sz="2000" b="1" dirty="0">
                <a:latin typeface="Arial" panose="020B0604020202020204" pitchFamily="34" charset="0"/>
                <a:ea typeface="微软雅黑" panose="020B0503020204020204" pitchFamily="34" charset="-122"/>
              </a:rPr>
              <a:t>+</a:t>
            </a:r>
            <a:r>
              <a:rPr lang="el-GR"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Arial" panose="020B0604020202020204" pitchFamily="34" charset="0"/>
                <a:ea typeface="微软雅黑" panose="020B0503020204020204" pitchFamily="34" charset="-122"/>
              </a:rPr>
              <a:t>的曲线段</a:t>
            </a:r>
            <a:r>
              <a:rPr lang="en-US" altLang="zh-CN" sz="2000" b="1" dirty="0">
                <a:latin typeface="Arial" panose="020B0604020202020204" pitchFamily="34" charset="0"/>
                <a:ea typeface="微软雅黑" panose="020B0503020204020204" pitchFamily="34" charset="-122"/>
              </a:rPr>
              <a:t>(G(s)H(s)</a:t>
            </a:r>
            <a:r>
              <a:rPr lang="zh-CN" altLang="en-US" sz="2000" b="1" dirty="0">
                <a:latin typeface="Arial" panose="020B0604020202020204" pitchFamily="34" charset="0"/>
                <a:ea typeface="微软雅黑" panose="020B0503020204020204" pitchFamily="34" charset="-122"/>
              </a:rPr>
              <a:t>的半闭合曲线，频率特性曲线</a:t>
            </a:r>
            <a:r>
              <a:rPr lang="en-US" altLang="zh-CN" sz="2000" b="1" dirty="0">
                <a:latin typeface="Arial" panose="020B0604020202020204" pitchFamily="34" charset="0"/>
                <a:ea typeface="微软雅黑" panose="020B0503020204020204" pitchFamily="34" charset="-122"/>
              </a:rPr>
              <a:t>)</a:t>
            </a:r>
            <a:r>
              <a:rPr lang="zh-CN" altLang="en-US" sz="2000" b="1" dirty="0">
                <a:latin typeface="Arial" panose="020B0604020202020204" pitchFamily="34" charset="0"/>
                <a:ea typeface="微软雅黑" panose="020B0503020204020204" pitchFamily="34" charset="-122"/>
              </a:rPr>
              <a:t>。</a:t>
            </a:r>
          </a:p>
        </p:txBody>
      </p:sp>
      <p:graphicFrame>
        <p:nvGraphicFramePr>
          <p:cNvPr id="4" name="Object 2"/>
          <p:cNvGraphicFramePr>
            <a:graphicFrameLocks noChangeAspect="1"/>
          </p:cNvGraphicFramePr>
          <p:nvPr/>
        </p:nvGraphicFramePr>
        <p:xfrm>
          <a:off x="3384550" y="3519488"/>
          <a:ext cx="1473200" cy="266700"/>
        </p:xfrm>
        <a:graphic>
          <a:graphicData uri="http://schemas.openxmlformats.org/presentationml/2006/ole">
            <mc:AlternateContent xmlns:mc="http://schemas.openxmlformats.org/markup-compatibility/2006">
              <mc:Choice xmlns:v="urn:schemas-microsoft-com:vml" Requires="v">
                <p:oleObj r:id="rId3" imgW="1472565" imgH="266700" progId="Equation.DSMT4">
                  <p:embed/>
                </p:oleObj>
              </mc:Choice>
              <mc:Fallback>
                <p:oleObj r:id="rId3" imgW="1472565" imgH="266700" progId="Equation.DSMT4">
                  <p:embed/>
                  <p:pic>
                    <p:nvPicPr>
                      <p:cNvPr id="0" name="图片 3570"/>
                      <p:cNvPicPr/>
                      <p:nvPr/>
                    </p:nvPicPr>
                    <p:blipFill>
                      <a:blip r:embed="rId4"/>
                      <a:stretch>
                        <a:fillRect/>
                      </a:stretch>
                    </p:blipFill>
                    <p:spPr>
                      <a:xfrm>
                        <a:off x="3384550" y="3519488"/>
                        <a:ext cx="1473200" cy="266700"/>
                      </a:xfrm>
                      <a:prstGeom prst="rect">
                        <a:avLst/>
                      </a:prstGeom>
                      <a:noFill/>
                      <a:ln w="38100">
                        <a:noFill/>
                        <a:miter/>
                      </a:ln>
                    </p:spPr>
                  </p:pic>
                </p:oleObj>
              </mc:Fallback>
            </mc:AlternateContent>
          </a:graphicData>
        </a:graphic>
      </p:graphicFrame>
      <p:sp>
        <p:nvSpPr>
          <p:cNvPr id="5" name="TextBox 4"/>
          <p:cNvSpPr txBox="1"/>
          <p:nvPr/>
        </p:nvSpPr>
        <p:spPr>
          <a:xfrm>
            <a:off x="428625" y="4071938"/>
            <a:ext cx="8358188" cy="95590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        </a:t>
            </a:r>
            <a:r>
              <a:rPr lang="en-US" altLang="zh-CN" sz="2000" b="1" dirty="0">
                <a:latin typeface="Arial" panose="020B0604020202020204" pitchFamily="34" charset="0"/>
                <a:ea typeface="微软雅黑" panose="020B0503020204020204" pitchFamily="34" charset="-122"/>
              </a:rPr>
              <a:t>P</a:t>
            </a:r>
            <a:r>
              <a:rPr lang="zh-CN" altLang="en-US" sz="2000" b="1" dirty="0">
                <a:latin typeface="Arial" panose="020B0604020202020204" pitchFamily="34" charset="0"/>
                <a:ea typeface="微软雅黑" panose="020B0503020204020204" pitchFamily="34" charset="-122"/>
              </a:rPr>
              <a:t>为开环系统在右半</a:t>
            </a:r>
            <a:r>
              <a:rPr lang="en-US" altLang="zh-CN" sz="2000" b="1" dirty="0">
                <a:latin typeface="Arial" panose="020B0604020202020204" pitchFamily="34" charset="0"/>
                <a:ea typeface="微软雅黑" panose="020B0503020204020204" pitchFamily="34" charset="-122"/>
              </a:rPr>
              <a:t>s</a:t>
            </a:r>
            <a:r>
              <a:rPr lang="zh-CN" altLang="en-US" sz="2000" b="1" dirty="0">
                <a:latin typeface="Arial" panose="020B0604020202020204" pitchFamily="34" charset="0"/>
                <a:ea typeface="微软雅黑" panose="020B0503020204020204" pitchFamily="34" charset="-122"/>
              </a:rPr>
              <a:t>平面的极点数；</a:t>
            </a:r>
            <a:r>
              <a:rPr lang="en-US" altLang="zh-CN" sz="2000" b="1" dirty="0">
                <a:latin typeface="Arial" panose="020B0604020202020204" pitchFamily="34" charset="0"/>
                <a:ea typeface="微软雅黑" panose="020B0503020204020204" pitchFamily="34" charset="-122"/>
              </a:rPr>
              <a:t>N’</a:t>
            </a:r>
            <a:r>
              <a:rPr lang="zh-CN" altLang="en-US" sz="2000" b="1" dirty="0">
                <a:latin typeface="Arial" panose="020B0604020202020204" pitchFamily="34" charset="0"/>
                <a:ea typeface="微软雅黑" panose="020B0503020204020204" pitchFamily="34" charset="-122"/>
              </a:rPr>
              <a:t>为</a:t>
            </a:r>
            <a:r>
              <a:rPr lang="el-GR" altLang="zh-CN" sz="2000" b="1" dirty="0">
                <a:latin typeface="Arial" panose="020B0604020202020204" pitchFamily="34" charset="0"/>
                <a:ea typeface="微软雅黑" panose="020B0503020204020204" pitchFamily="34" charset="-122"/>
              </a:rPr>
              <a:t>ω</a:t>
            </a:r>
            <a:r>
              <a:rPr lang="zh-CN" altLang="en-US" sz="2000" b="1" dirty="0">
                <a:latin typeface="Arial" panose="020B0604020202020204" pitchFamily="34" charset="0"/>
                <a:ea typeface="微软雅黑" panose="020B0503020204020204" pitchFamily="34" charset="-122"/>
              </a:rPr>
              <a:t>从</a:t>
            </a:r>
            <a:r>
              <a:rPr lang="en-US" altLang="zh-CN" sz="2000" b="1" dirty="0">
                <a:latin typeface="Arial" panose="020B0604020202020204" pitchFamily="34" charset="0"/>
                <a:ea typeface="微软雅黑" panose="020B0503020204020204" pitchFamily="34" charset="-122"/>
              </a:rPr>
              <a:t>0</a:t>
            </a:r>
            <a:r>
              <a:rPr lang="zh-CN" altLang="en-US" sz="2000" b="1" dirty="0">
                <a:latin typeface="Arial" panose="020B0604020202020204" pitchFamily="34" charset="0"/>
                <a:ea typeface="微软雅黑" panose="020B0503020204020204" pitchFamily="34" charset="-122"/>
              </a:rPr>
              <a:t>变化到</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∞时，</a:t>
            </a:r>
            <a:r>
              <a:rPr lang="zh-CN" altLang="en-US" sz="2000" b="1" dirty="0">
                <a:latin typeface="Arial" panose="020B0604020202020204" pitchFamily="34" charset="0"/>
                <a:ea typeface="微软雅黑" panose="020B0503020204020204" pitchFamily="34" charset="-122"/>
              </a:rPr>
              <a:t>开环频率特性曲线顺时针包围</a:t>
            </a:r>
            <a:r>
              <a:rPr lang="en-US" altLang="zh-CN" sz="2000" b="1" dirty="0">
                <a:latin typeface="Arial" panose="020B0604020202020204" pitchFamily="34" charset="0"/>
                <a:ea typeface="微软雅黑" panose="020B0503020204020204" pitchFamily="34" charset="-122"/>
              </a:rPr>
              <a:t>(-1,j0)</a:t>
            </a:r>
            <a:r>
              <a:rPr lang="zh-CN" altLang="en-US" sz="2000" b="1" dirty="0">
                <a:latin typeface="Arial" panose="020B0604020202020204" pitchFamily="34" charset="0"/>
                <a:ea typeface="微软雅黑" panose="020B0503020204020204" pitchFamily="34" charset="-122"/>
              </a:rPr>
              <a:t>点的圈数</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0114" name="标题 2"/>
          <p:cNvSpPr>
            <a:spLocks noGrp="1"/>
          </p:cNvSpPr>
          <p:nvPr>
            <p:ph type="title"/>
          </p:nvPr>
        </p:nvSpPr>
        <p:spPr>
          <a:xfrm>
            <a:off x="2428875" y="571500"/>
            <a:ext cx="4151313" cy="523875"/>
          </a:xfrm>
        </p:spPr>
        <p:txBody>
          <a:bodyPr vert="horz" wrap="none" lIns="91440" tIns="45720" rIns="91440" bIns="45720" anchor="ctr" anchorCtr="0">
            <a:spAutoFit/>
          </a:bodyPr>
          <a:lstStyle/>
          <a:p>
            <a:pPr eaLnBrk="1" hangingPunct="1"/>
            <a:r>
              <a:rPr lang="zh-CN" altLang="en-US" sz="2800" b="1" dirty="0">
                <a:solidFill>
                  <a:srgbClr val="990033"/>
                </a:solidFill>
              </a:rPr>
              <a:t>闭环系统稳定的充要条件</a:t>
            </a:r>
          </a:p>
        </p:txBody>
      </p:sp>
      <p:sp>
        <p:nvSpPr>
          <p:cNvPr id="4" name="TextBox 3"/>
          <p:cNvSpPr txBox="1"/>
          <p:nvPr/>
        </p:nvSpPr>
        <p:spPr>
          <a:xfrm>
            <a:off x="642938" y="2071688"/>
            <a:ext cx="8286750" cy="1684338"/>
          </a:xfrm>
          <a:prstGeom prst="rect">
            <a:avLst/>
          </a:prstGeom>
          <a:noFill/>
          <a:effectLst>
            <a:outerShdw blurRad="50800" dist="38100" dir="10800000" algn="r" rotWithShape="0">
              <a:prstClr val="black">
                <a:alpha val="40000"/>
              </a:prstClr>
            </a:outerShdw>
          </a:effectLst>
        </p:spPr>
        <p:txBody>
          <a:bodyPr>
            <a:spAutoFit/>
          </a:bodyPr>
          <a:lstStyle/>
          <a:p>
            <a:pPr marR="0" defTabSz="914400" eaLnBrk="1" hangingPunct="1">
              <a:lnSpc>
                <a:spcPct val="150000"/>
              </a:lnSpc>
              <a:buClrTx/>
              <a:buSzTx/>
              <a:buFontTx/>
              <a:buNone/>
              <a:defRPr/>
            </a:pP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    </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[G(j</a:t>
            </a:r>
            <a:r>
              <a:rPr kumimoji="0" lang="el-GR"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ω</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)H(j</a:t>
            </a:r>
            <a:r>
              <a:rPr kumimoji="0" lang="el-GR"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ω</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平面上的开环频率响应</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G(j</a:t>
            </a:r>
            <a:r>
              <a:rPr kumimoji="0" lang="el-GR"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ω</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)H(j</a:t>
            </a:r>
            <a:r>
              <a:rPr kumimoji="0" lang="el-GR"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ω</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，当</a:t>
            </a:r>
            <a:r>
              <a:rPr kumimoji="0" lang="el-GR"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ω</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rPr>
              <a:t>从</a:t>
            </a:r>
            <a:r>
              <a:rPr kumimoji="0" lang="en-US" altLang="zh-CN" sz="2400" b="1" kern="1200" cap="none" spc="0" normalizeH="0" baseline="0" noProof="0" dirty="0">
                <a:latin typeface="微软雅黑" panose="020B0503020204020204" pitchFamily="34" charset="-122"/>
                <a:ea typeface="微软雅黑" panose="020B0503020204020204" pitchFamily="34" charset="-122"/>
                <a:cs typeface="+mn-cs"/>
              </a:rPr>
              <a:t>-</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Times New Roman" panose="02020603050405020304"/>
              </a:rPr>
              <a:t>变化到</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Times New Roman" panose="02020603050405020304"/>
              </a:rPr>
              <a:t>时，按逆时针方向包围</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(-1,j0)P</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Times New Roman" panose="02020603050405020304"/>
              </a:rPr>
              <a:t>次，其中</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P</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Times New Roman" panose="02020603050405020304"/>
              </a:rPr>
              <a:t>为开环传递函数</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G(s)H(s)</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Times New Roman" panose="02020603050405020304"/>
              </a:rPr>
              <a:t>位于右半</a:t>
            </a:r>
            <a:r>
              <a:rPr kumimoji="0" lang="en-US" altLang="zh-CN" sz="24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s</a:t>
            </a:r>
            <a:r>
              <a:rPr kumimoji="0" lang="zh-CN" altLang="en-US" sz="2400" b="1" kern="1200" cap="none" spc="0" normalizeH="0" baseline="0" noProof="0" dirty="0">
                <a:latin typeface="微软雅黑" panose="020B0503020204020204" pitchFamily="34" charset="-122"/>
                <a:ea typeface="微软雅黑" panose="020B0503020204020204" pitchFamily="34" charset="-122"/>
                <a:cs typeface="Times New Roman" panose="02020603050405020304"/>
              </a:rPr>
              <a:t>平面的极点数</a:t>
            </a:r>
            <a:endPar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transition>
    <p:pull dir="rd"/>
  </p:transition>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1138" name="标题 16"/>
          <p:cNvSpPr>
            <a:spLocks noGrp="1"/>
          </p:cNvSpPr>
          <p:nvPr>
            <p:ph type="title"/>
          </p:nvPr>
        </p:nvSpPr>
        <p:spPr/>
        <p:txBody>
          <a:bodyPr vert="horz" wrap="square" lIns="91440" tIns="45720" rIns="91440" bIns="45720" anchor="ctr" anchorCtr="0"/>
          <a:lstStyle/>
          <a:p>
            <a:pPr eaLnBrk="1" hangingPunct="1"/>
            <a:r>
              <a:rPr lang="zh-CN" altLang="en-US" sz="2400" b="1" dirty="0">
                <a:solidFill>
                  <a:srgbClr val="990033"/>
                </a:solidFill>
                <a:latin typeface="微软雅黑" panose="020B0503020204020204" pitchFamily="34" charset="-122"/>
                <a:ea typeface="微软雅黑" panose="020B0503020204020204" pitchFamily="34" charset="-122"/>
              </a:rPr>
              <a:t>闭合曲线    包围原点圈数</a:t>
            </a:r>
            <a:r>
              <a:rPr lang="en-US" altLang="zh-CN" sz="2400" b="1" dirty="0">
                <a:solidFill>
                  <a:srgbClr val="990033"/>
                </a:solidFill>
                <a:ea typeface="微软雅黑" panose="020B0503020204020204" pitchFamily="34" charset="-122"/>
              </a:rPr>
              <a:t>R</a:t>
            </a:r>
            <a:r>
              <a:rPr lang="zh-CN" altLang="en-US" sz="2400" b="1" dirty="0">
                <a:solidFill>
                  <a:srgbClr val="990033"/>
                </a:solidFill>
                <a:latin typeface="微软雅黑" panose="020B0503020204020204" pitchFamily="34" charset="-122"/>
                <a:ea typeface="微软雅黑" panose="020B0503020204020204" pitchFamily="34" charset="-122"/>
              </a:rPr>
              <a:t>的计算</a:t>
            </a:r>
            <a:endParaRPr lang="zh-CN" altLang="en-US" sz="2400" dirty="0">
              <a:solidFill>
                <a:srgbClr val="990033"/>
              </a:solidFill>
            </a:endParaRPr>
          </a:p>
        </p:txBody>
      </p:sp>
      <p:sp>
        <p:nvSpPr>
          <p:cNvPr id="192515" name="Rectangle 2051"/>
          <p:cNvSpPr>
            <a:spLocks noGrp="1" noChangeArrowheads="1"/>
          </p:cNvSpPr>
          <p:nvPr>
            <p:ph idx="1"/>
          </p:nvPr>
        </p:nvSpPr>
        <p:spPr>
          <a:xfrm>
            <a:off x="500063" y="1828800"/>
            <a:ext cx="8358188" cy="1243013"/>
          </a:xfrm>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Bef>
                <a:spcPct val="2000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cs typeface="+mn-cs"/>
              </a:rPr>
              <a:t>根据半闭合曲线     可获得     包围原点的圈数</a:t>
            </a: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cs typeface="+mn-cs"/>
              </a:rPr>
              <a:t>R</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cs typeface="+mn-cs"/>
              </a:rPr>
              <a:t>。设</a:t>
            </a: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cs typeface="+mn-cs"/>
              </a:rPr>
              <a:t>N</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cs typeface="+mn-cs"/>
              </a:rPr>
              <a:t>为     穿越 </a:t>
            </a:r>
            <a:endPar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342900" marR="0" lvl="0" indent="-342900" algn="l" defTabSz="914400" rtl="0" eaLnBrk="1" fontAlgn="base" latinLnBrk="0" hangingPunct="1">
              <a:lnSpc>
                <a:spcPct val="150000"/>
              </a:lnSpc>
              <a:spcBef>
                <a:spcPct val="2000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cs typeface="+mn-cs"/>
              </a:rPr>
              <a:t>         点左侧负实轴的次数。</a:t>
            </a:r>
          </a:p>
        </p:txBody>
      </p:sp>
      <p:graphicFrame>
        <p:nvGraphicFramePr>
          <p:cNvPr id="91140" name="Object 2"/>
          <p:cNvGraphicFramePr>
            <a:graphicFrameLocks noChangeAspect="1"/>
          </p:cNvGraphicFramePr>
          <p:nvPr/>
        </p:nvGraphicFramePr>
        <p:xfrm>
          <a:off x="3527425" y="625475"/>
          <a:ext cx="438150" cy="457200"/>
        </p:xfrm>
        <a:graphic>
          <a:graphicData uri="http://schemas.openxmlformats.org/presentationml/2006/ole">
            <mc:AlternateContent xmlns:mc="http://schemas.openxmlformats.org/markup-compatibility/2006">
              <mc:Choice xmlns:v="urn:schemas-microsoft-com:vml" Requires="v">
                <p:oleObj r:id="rId3" imgW="215900" imgH="228600" progId="Equation.DSMT4">
                  <p:embed/>
                </p:oleObj>
              </mc:Choice>
              <mc:Fallback>
                <p:oleObj r:id="rId3" imgW="215900" imgH="228600" progId="Equation.DSMT4">
                  <p:embed/>
                  <p:pic>
                    <p:nvPicPr>
                      <p:cNvPr id="0" name="图片 3571"/>
                      <p:cNvPicPr/>
                      <p:nvPr/>
                    </p:nvPicPr>
                    <p:blipFill>
                      <a:blip r:embed="rId4"/>
                      <a:stretch>
                        <a:fillRect/>
                      </a:stretch>
                    </p:blipFill>
                    <p:spPr>
                      <a:xfrm>
                        <a:off x="3527425" y="625475"/>
                        <a:ext cx="438150" cy="457200"/>
                      </a:xfrm>
                      <a:prstGeom prst="rect">
                        <a:avLst/>
                      </a:prstGeom>
                      <a:noFill/>
                      <a:ln w="38100">
                        <a:noFill/>
                        <a:miter/>
                      </a:ln>
                    </p:spPr>
                  </p:pic>
                </p:oleObj>
              </mc:Fallback>
            </mc:AlternateContent>
          </a:graphicData>
        </a:graphic>
      </p:graphicFrame>
      <p:graphicFrame>
        <p:nvGraphicFramePr>
          <p:cNvPr id="91141" name="Object 3"/>
          <p:cNvGraphicFramePr>
            <a:graphicFrameLocks noChangeAspect="1"/>
          </p:cNvGraphicFramePr>
          <p:nvPr/>
        </p:nvGraphicFramePr>
        <p:xfrm>
          <a:off x="7286625" y="1927225"/>
          <a:ext cx="519113" cy="430213"/>
        </p:xfrm>
        <a:graphic>
          <a:graphicData uri="http://schemas.openxmlformats.org/presentationml/2006/ole">
            <mc:AlternateContent xmlns:mc="http://schemas.openxmlformats.org/markup-compatibility/2006">
              <mc:Choice xmlns:v="urn:schemas-microsoft-com:vml" Requires="v">
                <p:oleObj r:id="rId5" imgW="279400" imgH="228600" progId="Equation.DSMT4">
                  <p:embed/>
                </p:oleObj>
              </mc:Choice>
              <mc:Fallback>
                <p:oleObj r:id="rId5" imgW="279400" imgH="228600" progId="Equation.DSMT4">
                  <p:embed/>
                  <p:pic>
                    <p:nvPicPr>
                      <p:cNvPr id="0" name="图片 3572"/>
                      <p:cNvPicPr/>
                      <p:nvPr/>
                    </p:nvPicPr>
                    <p:blipFill>
                      <a:blip r:embed="rId6"/>
                      <a:stretch>
                        <a:fillRect/>
                      </a:stretch>
                    </p:blipFill>
                    <p:spPr>
                      <a:xfrm>
                        <a:off x="7286625" y="1927225"/>
                        <a:ext cx="519113" cy="430213"/>
                      </a:xfrm>
                      <a:prstGeom prst="rect">
                        <a:avLst/>
                      </a:prstGeom>
                      <a:noFill/>
                      <a:ln w="38100">
                        <a:noFill/>
                        <a:miter/>
                      </a:ln>
                    </p:spPr>
                  </p:pic>
                </p:oleObj>
              </mc:Fallback>
            </mc:AlternateContent>
          </a:graphicData>
        </a:graphic>
      </p:graphicFrame>
      <p:graphicFrame>
        <p:nvGraphicFramePr>
          <p:cNvPr id="91142" name="Object 4"/>
          <p:cNvGraphicFramePr>
            <a:graphicFrameLocks noChangeAspect="1"/>
          </p:cNvGraphicFramePr>
          <p:nvPr/>
        </p:nvGraphicFramePr>
        <p:xfrm>
          <a:off x="3857625" y="1900238"/>
          <a:ext cx="438150" cy="457200"/>
        </p:xfrm>
        <a:graphic>
          <a:graphicData uri="http://schemas.openxmlformats.org/presentationml/2006/ole">
            <mc:AlternateContent xmlns:mc="http://schemas.openxmlformats.org/markup-compatibility/2006">
              <mc:Choice xmlns:v="urn:schemas-microsoft-com:vml" Requires="v">
                <p:oleObj r:id="rId7" imgW="215900" imgH="228600" progId="Equation.DSMT4">
                  <p:embed/>
                </p:oleObj>
              </mc:Choice>
              <mc:Fallback>
                <p:oleObj r:id="rId7" imgW="215900" imgH="228600" progId="Equation.DSMT4">
                  <p:embed/>
                  <p:pic>
                    <p:nvPicPr>
                      <p:cNvPr id="0" name="图片 3574"/>
                      <p:cNvPicPr/>
                      <p:nvPr/>
                    </p:nvPicPr>
                    <p:blipFill>
                      <a:blip r:embed="rId8"/>
                      <a:stretch>
                        <a:fillRect/>
                      </a:stretch>
                    </p:blipFill>
                    <p:spPr>
                      <a:xfrm>
                        <a:off x="3857625" y="1900238"/>
                        <a:ext cx="438150" cy="457200"/>
                      </a:xfrm>
                      <a:prstGeom prst="rect">
                        <a:avLst/>
                      </a:prstGeom>
                      <a:noFill/>
                      <a:ln w="38100">
                        <a:noFill/>
                        <a:miter/>
                      </a:ln>
                    </p:spPr>
                  </p:pic>
                </p:oleObj>
              </mc:Fallback>
            </mc:AlternateContent>
          </a:graphicData>
        </a:graphic>
      </p:graphicFrame>
      <p:graphicFrame>
        <p:nvGraphicFramePr>
          <p:cNvPr id="91143" name="Object 5"/>
          <p:cNvGraphicFramePr>
            <a:graphicFrameLocks noChangeAspect="1"/>
          </p:cNvGraphicFramePr>
          <p:nvPr/>
        </p:nvGraphicFramePr>
        <p:xfrm>
          <a:off x="642938" y="2428875"/>
          <a:ext cx="1066800" cy="407988"/>
        </p:xfrm>
        <a:graphic>
          <a:graphicData uri="http://schemas.openxmlformats.org/presentationml/2006/ole">
            <mc:AlternateContent xmlns:mc="http://schemas.openxmlformats.org/markup-compatibility/2006">
              <mc:Choice xmlns:v="urn:schemas-microsoft-com:vml" Requires="v">
                <p:oleObj r:id="rId9" imgW="520700" imgH="203200" progId="Equation.DSMT4">
                  <p:embed/>
                </p:oleObj>
              </mc:Choice>
              <mc:Fallback>
                <p:oleObj r:id="rId9" imgW="520700" imgH="203200" progId="Equation.DSMT4">
                  <p:embed/>
                  <p:pic>
                    <p:nvPicPr>
                      <p:cNvPr id="0" name="图片 3575"/>
                      <p:cNvPicPr/>
                      <p:nvPr/>
                    </p:nvPicPr>
                    <p:blipFill>
                      <a:blip r:embed="rId10"/>
                      <a:stretch>
                        <a:fillRect/>
                      </a:stretch>
                    </p:blipFill>
                    <p:spPr>
                      <a:xfrm>
                        <a:off x="642938" y="2428875"/>
                        <a:ext cx="1066800" cy="407988"/>
                      </a:xfrm>
                      <a:prstGeom prst="rect">
                        <a:avLst/>
                      </a:prstGeom>
                      <a:noFill/>
                      <a:ln w="38100">
                        <a:noFill/>
                        <a:miter/>
                      </a:ln>
                    </p:spPr>
                  </p:pic>
                </p:oleObj>
              </mc:Fallback>
            </mc:AlternateContent>
          </a:graphicData>
        </a:graphic>
      </p:graphicFrame>
      <p:graphicFrame>
        <p:nvGraphicFramePr>
          <p:cNvPr id="91144" name="Object 6"/>
          <p:cNvGraphicFramePr>
            <a:graphicFrameLocks noChangeAspect="1"/>
          </p:cNvGraphicFramePr>
          <p:nvPr/>
        </p:nvGraphicFramePr>
        <p:xfrm>
          <a:off x="2428875" y="1928813"/>
          <a:ext cx="533400" cy="441325"/>
        </p:xfrm>
        <a:graphic>
          <a:graphicData uri="http://schemas.openxmlformats.org/presentationml/2006/ole">
            <mc:AlternateContent xmlns:mc="http://schemas.openxmlformats.org/markup-compatibility/2006">
              <mc:Choice xmlns:v="urn:schemas-microsoft-com:vml" Requires="v">
                <p:oleObj r:id="rId5" imgW="279400" imgH="228600" progId="Equation.DSMT4">
                  <p:embed/>
                </p:oleObj>
              </mc:Choice>
              <mc:Fallback>
                <p:oleObj r:id="rId5" imgW="279400" imgH="228600" progId="Equation.DSMT4">
                  <p:embed/>
                  <p:pic>
                    <p:nvPicPr>
                      <p:cNvPr id="0" name="图片 3578"/>
                      <p:cNvPicPr/>
                      <p:nvPr/>
                    </p:nvPicPr>
                    <p:blipFill>
                      <a:blip r:embed="rId6"/>
                      <a:stretch>
                        <a:fillRect/>
                      </a:stretch>
                    </p:blipFill>
                    <p:spPr>
                      <a:xfrm>
                        <a:off x="2428875" y="1928813"/>
                        <a:ext cx="533400" cy="441325"/>
                      </a:xfrm>
                      <a:prstGeom prst="rect">
                        <a:avLst/>
                      </a:prstGeom>
                      <a:noFill/>
                      <a:ln w="38100">
                        <a:noFill/>
                        <a:miter/>
                      </a:ln>
                    </p:spPr>
                  </p:pic>
                </p:oleObj>
              </mc:Fallback>
            </mc:AlternateContent>
          </a:graphicData>
        </a:graphic>
      </p:graphicFrame>
      <p:graphicFrame>
        <p:nvGraphicFramePr>
          <p:cNvPr id="91145" name="Object 14"/>
          <p:cNvGraphicFramePr>
            <a:graphicFrameLocks noChangeAspect="1"/>
          </p:cNvGraphicFramePr>
          <p:nvPr/>
        </p:nvGraphicFramePr>
        <p:xfrm>
          <a:off x="2595563" y="3071813"/>
          <a:ext cx="1854200" cy="355600"/>
        </p:xfrm>
        <a:graphic>
          <a:graphicData uri="http://schemas.openxmlformats.org/presentationml/2006/ole">
            <mc:AlternateContent xmlns:mc="http://schemas.openxmlformats.org/markup-compatibility/2006">
              <mc:Choice xmlns:v="urn:schemas-microsoft-com:vml" Requires="v">
                <p:oleObj r:id="rId11" imgW="1853565" imgH="355600" progId="Equation.DSMT4">
                  <p:embed/>
                </p:oleObj>
              </mc:Choice>
              <mc:Fallback>
                <p:oleObj r:id="rId11" imgW="1853565" imgH="355600" progId="Equation.DSMT4">
                  <p:embed/>
                  <p:pic>
                    <p:nvPicPr>
                      <p:cNvPr id="0" name="图片 3581"/>
                      <p:cNvPicPr/>
                      <p:nvPr/>
                    </p:nvPicPr>
                    <p:blipFill>
                      <a:blip r:embed="rId12"/>
                      <a:stretch>
                        <a:fillRect/>
                      </a:stretch>
                    </p:blipFill>
                    <p:spPr>
                      <a:xfrm>
                        <a:off x="2595563" y="3071813"/>
                        <a:ext cx="1854200" cy="355600"/>
                      </a:xfrm>
                      <a:prstGeom prst="rect">
                        <a:avLst/>
                      </a:prstGeom>
                      <a:noFill/>
                      <a:ln w="38100">
                        <a:noFill/>
                        <a:miter/>
                      </a:ln>
                    </p:spPr>
                  </p:pic>
                </p:oleObj>
              </mc:Fallback>
            </mc:AlternateContent>
          </a:graphicData>
        </a:graphic>
      </p:graphicFrame>
      <p:sp>
        <p:nvSpPr>
          <p:cNvPr id="19" name="矩形 18"/>
          <p:cNvSpPr/>
          <p:nvPr/>
        </p:nvSpPr>
        <p:spPr>
          <a:xfrm>
            <a:off x="4214813" y="3571875"/>
            <a:ext cx="4572000" cy="499111"/>
          </a:xfrm>
          <a:prstGeom prst="rect">
            <a:avLst/>
          </a:prstGeom>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N</a:t>
            </a:r>
            <a:r>
              <a:rPr kumimoji="0" lang="en-US" altLang="zh-CN" sz="2000" b="1" i="0" u="none" strike="noStrike" kern="1200" cap="none" spc="0" normalizeH="0" baseline="-2500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：正穿越的次数，从上向下穿越</a:t>
            </a:r>
            <a:endParaRPr kumimoji="0" lang="zh-CN" altLang="en-US" sz="20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20" name="矩形 19"/>
          <p:cNvSpPr/>
          <p:nvPr/>
        </p:nvSpPr>
        <p:spPr>
          <a:xfrm>
            <a:off x="4214813" y="4232275"/>
            <a:ext cx="4572000" cy="496290"/>
          </a:xfrm>
          <a:prstGeom prst="rect">
            <a:avLst/>
          </a:prstGeom>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N</a:t>
            </a:r>
            <a:r>
              <a:rPr kumimoji="0" lang="en-US" altLang="zh-CN" sz="2000" b="1" i="0" u="none" strike="noStrike" kern="1200" cap="none" spc="0" normalizeH="0" baseline="-2500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：负穿越的次数，从下向上穿越</a:t>
            </a:r>
            <a:endParaRPr kumimoji="0" lang="zh-CN" altLang="en-US" sz="20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pic>
        <p:nvPicPr>
          <p:cNvPr id="950287" name="Picture 15"/>
          <p:cNvPicPr>
            <a:picLocks noChangeAspect="1" noChangeArrowheads="1"/>
          </p:cNvPicPr>
          <p:nvPr/>
        </p:nvPicPr>
        <p:blipFill>
          <a:blip r:embed="rId13"/>
          <a:srcRect/>
          <a:stretch>
            <a:fillRect/>
          </a:stretch>
        </p:blipFill>
        <p:spPr bwMode="auto">
          <a:xfrm>
            <a:off x="428625" y="3571875"/>
            <a:ext cx="3571875" cy="3076575"/>
          </a:xfrm>
          <a:prstGeom prst="rect">
            <a:avLst/>
          </a:prstGeom>
          <a:ln>
            <a:noFill/>
          </a:ln>
          <a:effectLst>
            <a:outerShdw blurRad="292100" dist="139700" dir="2700000" algn="tl" rotWithShape="0">
              <a:srgbClr val="333333">
                <a:alpha val="65000"/>
              </a:srgbClr>
            </a:outerShdw>
          </a:effectLst>
        </p:spPr>
      </p:pic>
      <p:sp>
        <p:nvSpPr>
          <p:cNvPr id="91149" name="TextBox 21"/>
          <p:cNvSpPr txBox="1"/>
          <p:nvPr/>
        </p:nvSpPr>
        <p:spPr>
          <a:xfrm>
            <a:off x="5072063" y="3071813"/>
            <a:ext cx="146685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FF0000"/>
                </a:solidFill>
                <a:latin typeface="Arial" panose="020B0604020202020204" pitchFamily="34" charset="0"/>
                <a:ea typeface="微软雅黑" panose="020B0503020204020204" pitchFamily="34" charset="-122"/>
              </a:rPr>
              <a:t>逆时针包围</a:t>
            </a:r>
          </a:p>
        </p:txBody>
      </p:sp>
    </p:spTree>
  </p:cSld>
  <p:clrMapOvr>
    <a:masterClrMapping/>
  </p:clrMapOvr>
  <p:transition>
    <p:pull dir="rd"/>
  </p:transition>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92162" name="Picture 14" descr="C:\Documents and Settings\zjy33\桌面\zktu\5-32.jpg"/>
          <p:cNvPicPr>
            <a:picLocks noChangeAspect="1"/>
          </p:cNvPicPr>
          <p:nvPr/>
        </p:nvPicPr>
        <p:blipFill>
          <a:blip r:embed="rId3">
            <a:clrChange>
              <a:clrFrom>
                <a:srgbClr val="FFFFFF"/>
              </a:clrFrom>
              <a:clrTo>
                <a:srgbClr val="FFFFFF">
                  <a:alpha val="0"/>
                </a:srgbClr>
              </a:clrTo>
            </a:clrChange>
          </a:blip>
          <a:stretch>
            <a:fillRect/>
          </a:stretch>
        </p:blipFill>
        <p:spPr>
          <a:xfrm>
            <a:off x="261938" y="500063"/>
            <a:ext cx="8667750" cy="2357437"/>
          </a:xfrm>
          <a:prstGeom prst="rect">
            <a:avLst/>
          </a:prstGeom>
          <a:noFill/>
          <a:ln w="9525">
            <a:noFill/>
          </a:ln>
        </p:spPr>
      </p:pic>
      <p:graphicFrame>
        <p:nvGraphicFramePr>
          <p:cNvPr id="951302" name="Object 6"/>
          <p:cNvGraphicFramePr>
            <a:graphicFrameLocks noChangeAspect="1"/>
          </p:cNvGraphicFramePr>
          <p:nvPr/>
        </p:nvGraphicFramePr>
        <p:xfrm>
          <a:off x="2643188" y="3217863"/>
          <a:ext cx="3962400" cy="468312"/>
        </p:xfrm>
        <a:graphic>
          <a:graphicData uri="http://schemas.openxmlformats.org/presentationml/2006/ole">
            <mc:AlternateContent xmlns:mc="http://schemas.openxmlformats.org/markup-compatibility/2006">
              <mc:Choice xmlns:v="urn:schemas-microsoft-com:vml" Requires="v">
                <p:oleObj r:id="rId4" imgW="1930400" imgH="228600" progId="Equation.DSMT4">
                  <p:embed/>
                </p:oleObj>
              </mc:Choice>
              <mc:Fallback>
                <p:oleObj r:id="rId4" imgW="1930400" imgH="228600" progId="Equation.DSMT4">
                  <p:embed/>
                  <p:pic>
                    <p:nvPicPr>
                      <p:cNvPr id="0" name="图片 3582"/>
                      <p:cNvPicPr/>
                      <p:nvPr/>
                    </p:nvPicPr>
                    <p:blipFill>
                      <a:blip r:embed="rId5"/>
                      <a:stretch>
                        <a:fillRect/>
                      </a:stretch>
                    </p:blipFill>
                    <p:spPr>
                      <a:xfrm>
                        <a:off x="2643188" y="3217863"/>
                        <a:ext cx="3962400" cy="468312"/>
                      </a:xfrm>
                      <a:prstGeom prst="rect">
                        <a:avLst/>
                      </a:prstGeom>
                      <a:noFill/>
                      <a:ln w="38100">
                        <a:noFill/>
                        <a:miter/>
                      </a:ln>
                    </p:spPr>
                  </p:pic>
                </p:oleObj>
              </mc:Fallback>
            </mc:AlternateContent>
          </a:graphicData>
        </a:graphic>
      </p:graphicFrame>
      <p:sp>
        <p:nvSpPr>
          <p:cNvPr id="13" name="矩形 12"/>
          <p:cNvSpPr/>
          <p:nvPr/>
        </p:nvSpPr>
        <p:spPr>
          <a:xfrm>
            <a:off x="857250" y="3214658"/>
            <a:ext cx="846707" cy="400110"/>
          </a:xfrm>
          <a:prstGeom prst="rect">
            <a:avLst/>
          </a:prstGeom>
        </p:spPr>
        <p:txBody>
          <a:bodyPr wrap="none"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图</a:t>
            </a: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20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14" name="矩形 13"/>
          <p:cNvSpPr/>
          <p:nvPr/>
        </p:nvSpPr>
        <p:spPr>
          <a:xfrm>
            <a:off x="857250" y="3857595"/>
            <a:ext cx="612668" cy="400110"/>
          </a:xfrm>
          <a:prstGeom prst="rect">
            <a:avLst/>
          </a:prstGeom>
          <a:noFill/>
          <a:ln w="9525">
            <a:noFill/>
          </a:ln>
        </p:spPr>
        <p:txBody>
          <a:bodyPr wrap="none" anchor="ctr" anchorCtr="1">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000000"/>
                </a:solidFill>
                <a:latin typeface="微软雅黑" panose="020B0503020204020204" pitchFamily="34" charset="-122"/>
                <a:ea typeface="微软雅黑" panose="020B0503020204020204" pitchFamily="34" charset="-122"/>
              </a:rPr>
              <a:t>图</a:t>
            </a:r>
            <a:r>
              <a:rPr lang="en-US" altLang="zh-CN" sz="2000" b="1" dirty="0">
                <a:solidFill>
                  <a:srgbClr val="000000"/>
                </a:solidFill>
                <a:latin typeface="微软雅黑" panose="020B0503020204020204" pitchFamily="34" charset="-122"/>
                <a:ea typeface="微软雅黑" panose="020B0503020204020204" pitchFamily="34" charset="-122"/>
              </a:rPr>
              <a:t>b</a:t>
            </a:r>
            <a:endParaRPr lang="zh-CN" altLang="en-US" sz="2000" dirty="0">
              <a:latin typeface="Arial" panose="020B0604020202020204" pitchFamily="34" charset="0"/>
              <a:ea typeface="微软雅黑" panose="020B0503020204020204" pitchFamily="34" charset="-122"/>
            </a:endParaRPr>
          </a:p>
        </p:txBody>
      </p:sp>
      <p:graphicFrame>
        <p:nvGraphicFramePr>
          <p:cNvPr id="951303" name="Object 7"/>
          <p:cNvGraphicFramePr>
            <a:graphicFrameLocks noChangeAspect="1"/>
          </p:cNvGraphicFramePr>
          <p:nvPr/>
        </p:nvGraphicFramePr>
        <p:xfrm>
          <a:off x="2643188" y="3786188"/>
          <a:ext cx="2514600" cy="471487"/>
        </p:xfrm>
        <a:graphic>
          <a:graphicData uri="http://schemas.openxmlformats.org/presentationml/2006/ole">
            <mc:AlternateContent xmlns:mc="http://schemas.openxmlformats.org/markup-compatibility/2006">
              <mc:Choice xmlns:v="urn:schemas-microsoft-com:vml" Requires="v">
                <p:oleObj r:id="rId6" imgW="1219200" imgH="228600" progId="Equation.DSMT4">
                  <p:embed/>
                </p:oleObj>
              </mc:Choice>
              <mc:Fallback>
                <p:oleObj r:id="rId6" imgW="1219200" imgH="228600" progId="Equation.DSMT4">
                  <p:embed/>
                  <p:pic>
                    <p:nvPicPr>
                      <p:cNvPr id="0" name="图片 3580"/>
                      <p:cNvPicPr/>
                      <p:nvPr/>
                    </p:nvPicPr>
                    <p:blipFill>
                      <a:blip r:embed="rId7"/>
                      <a:stretch>
                        <a:fillRect/>
                      </a:stretch>
                    </p:blipFill>
                    <p:spPr>
                      <a:xfrm>
                        <a:off x="2643188" y="3786188"/>
                        <a:ext cx="2514600" cy="471487"/>
                      </a:xfrm>
                      <a:prstGeom prst="rect">
                        <a:avLst/>
                      </a:prstGeom>
                      <a:noFill/>
                      <a:ln w="38100">
                        <a:noFill/>
                        <a:miter/>
                      </a:ln>
                    </p:spPr>
                  </p:pic>
                </p:oleObj>
              </mc:Fallback>
            </mc:AlternateContent>
          </a:graphicData>
        </a:graphic>
      </p:graphicFrame>
      <p:sp>
        <p:nvSpPr>
          <p:cNvPr id="16" name="矩形 15"/>
          <p:cNvSpPr/>
          <p:nvPr/>
        </p:nvSpPr>
        <p:spPr>
          <a:xfrm>
            <a:off x="857250" y="4500563"/>
            <a:ext cx="573088" cy="400050"/>
          </a:xfrm>
          <a:prstGeom prst="rect">
            <a:avLst/>
          </a:prstGeom>
          <a:noFill/>
          <a:ln w="9525">
            <a:noFill/>
          </a:ln>
        </p:spPr>
        <p:txBody>
          <a:bodyPr wrap="none" anchor="ctr" anchorCtr="1">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solidFill>
                  <a:srgbClr val="000000"/>
                </a:solidFill>
                <a:latin typeface="微软雅黑" panose="020B0503020204020204" pitchFamily="34" charset="-122"/>
                <a:ea typeface="微软雅黑" panose="020B0503020204020204" pitchFamily="34" charset="-122"/>
              </a:rPr>
              <a:t>图</a:t>
            </a:r>
            <a:r>
              <a:rPr lang="en-US" altLang="zh-CN" sz="2000" b="1" dirty="0">
                <a:solidFill>
                  <a:srgbClr val="000000"/>
                </a:solidFill>
                <a:latin typeface="微软雅黑" panose="020B0503020204020204" pitchFamily="34" charset="-122"/>
                <a:ea typeface="微软雅黑" panose="020B0503020204020204" pitchFamily="34" charset="-122"/>
              </a:rPr>
              <a:t>c</a:t>
            </a:r>
            <a:endParaRPr lang="zh-CN" altLang="en-US" sz="2000" dirty="0">
              <a:latin typeface="Arial" panose="020B0604020202020204" pitchFamily="34" charset="0"/>
              <a:ea typeface="微软雅黑" panose="020B0503020204020204" pitchFamily="34" charset="-122"/>
            </a:endParaRPr>
          </a:p>
        </p:txBody>
      </p:sp>
      <p:graphicFrame>
        <p:nvGraphicFramePr>
          <p:cNvPr id="951304" name="Object 8"/>
          <p:cNvGraphicFramePr>
            <a:graphicFrameLocks noChangeAspect="1"/>
          </p:cNvGraphicFramePr>
          <p:nvPr/>
        </p:nvGraphicFramePr>
        <p:xfrm>
          <a:off x="2643188" y="4471988"/>
          <a:ext cx="2438400" cy="466725"/>
        </p:xfrm>
        <a:graphic>
          <a:graphicData uri="http://schemas.openxmlformats.org/presentationml/2006/ole">
            <mc:AlternateContent xmlns:mc="http://schemas.openxmlformats.org/markup-compatibility/2006">
              <mc:Choice xmlns:v="urn:schemas-microsoft-com:vml" Requires="v">
                <p:oleObj r:id="rId8" imgW="1193800" imgH="228600" progId="Equation.DSMT4">
                  <p:embed/>
                </p:oleObj>
              </mc:Choice>
              <mc:Fallback>
                <p:oleObj r:id="rId8" imgW="1193800" imgH="228600" progId="Equation.DSMT4">
                  <p:embed/>
                  <p:pic>
                    <p:nvPicPr>
                      <p:cNvPr id="0" name="图片 3576"/>
                      <p:cNvPicPr/>
                      <p:nvPr/>
                    </p:nvPicPr>
                    <p:blipFill>
                      <a:blip r:embed="rId9"/>
                      <a:stretch>
                        <a:fillRect/>
                      </a:stretch>
                    </p:blipFill>
                    <p:spPr>
                      <a:xfrm>
                        <a:off x="2643188" y="4471988"/>
                        <a:ext cx="2438400" cy="466725"/>
                      </a:xfrm>
                      <a:prstGeom prst="rect">
                        <a:avLst/>
                      </a:prstGeom>
                      <a:noFill/>
                      <a:ln w="38100">
                        <a:noFill/>
                        <a:miter/>
                      </a:ln>
                    </p:spPr>
                  </p:pic>
                </p:oleObj>
              </mc:Fallback>
            </mc:AlternateContent>
          </a:graphicData>
        </a:graphic>
      </p:graphicFrame>
      <p:sp>
        <p:nvSpPr>
          <p:cNvPr id="18" name="矩形 17"/>
          <p:cNvSpPr/>
          <p:nvPr/>
        </p:nvSpPr>
        <p:spPr>
          <a:xfrm>
            <a:off x="857250" y="5143470"/>
            <a:ext cx="611065" cy="400110"/>
          </a:xfrm>
          <a:prstGeom prst="rect">
            <a:avLst/>
          </a:prstGeom>
        </p:spPr>
        <p:txBody>
          <a:bodyPr wrap="none"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图</a:t>
            </a: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d</a:t>
            </a:r>
            <a:endParaRPr kumimoji="0" lang="zh-CN" altLang="en-US" sz="20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graphicFrame>
        <p:nvGraphicFramePr>
          <p:cNvPr id="951305" name="Object 9"/>
          <p:cNvGraphicFramePr>
            <a:graphicFrameLocks noChangeAspect="1"/>
          </p:cNvGraphicFramePr>
          <p:nvPr/>
        </p:nvGraphicFramePr>
        <p:xfrm>
          <a:off x="2643188" y="4972050"/>
          <a:ext cx="2971800" cy="796925"/>
        </p:xfrm>
        <a:graphic>
          <a:graphicData uri="http://schemas.openxmlformats.org/presentationml/2006/ole">
            <mc:AlternateContent xmlns:mc="http://schemas.openxmlformats.org/markup-compatibility/2006">
              <mc:Choice xmlns:v="urn:schemas-microsoft-com:vml" Requires="v">
                <p:oleObj r:id="rId10" imgW="1459865" imgH="393700" progId="Equation.DSMT4">
                  <p:embed/>
                </p:oleObj>
              </mc:Choice>
              <mc:Fallback>
                <p:oleObj r:id="rId10" imgW="1459865" imgH="393700" progId="Equation.DSMT4">
                  <p:embed/>
                  <p:pic>
                    <p:nvPicPr>
                      <p:cNvPr id="0" name="图片 3577"/>
                      <p:cNvPicPr/>
                      <p:nvPr/>
                    </p:nvPicPr>
                    <p:blipFill>
                      <a:blip r:embed="rId11"/>
                      <a:stretch>
                        <a:fillRect/>
                      </a:stretch>
                    </p:blipFill>
                    <p:spPr>
                      <a:xfrm>
                        <a:off x="2643188" y="4972050"/>
                        <a:ext cx="2971800" cy="796925"/>
                      </a:xfrm>
                      <a:prstGeom prst="rect">
                        <a:avLst/>
                      </a:prstGeom>
                      <a:noFill/>
                      <a:ln w="38100">
                        <a:noFill/>
                        <a:miter/>
                      </a:ln>
                    </p:spPr>
                  </p:pic>
                </p:oleObj>
              </mc:Fallback>
            </mc:AlternateContent>
          </a:graphicData>
        </a:graphic>
      </p:graphicFrame>
      <p:sp>
        <p:nvSpPr>
          <p:cNvPr id="20" name="矩形 19"/>
          <p:cNvSpPr/>
          <p:nvPr/>
        </p:nvSpPr>
        <p:spPr>
          <a:xfrm>
            <a:off x="857250" y="5929283"/>
            <a:ext cx="590226" cy="400110"/>
          </a:xfrm>
          <a:prstGeom prst="rect">
            <a:avLst/>
          </a:prstGeom>
        </p:spPr>
        <p:txBody>
          <a:bodyPr wrap="none"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图</a:t>
            </a: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e</a:t>
            </a:r>
            <a:endParaRPr kumimoji="0" lang="zh-CN" altLang="en-US" sz="20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graphicFrame>
        <p:nvGraphicFramePr>
          <p:cNvPr id="951306" name="Object 10"/>
          <p:cNvGraphicFramePr>
            <a:graphicFrameLocks noChangeAspect="1"/>
          </p:cNvGraphicFramePr>
          <p:nvPr/>
        </p:nvGraphicFramePr>
        <p:xfrm>
          <a:off x="2590800" y="5686425"/>
          <a:ext cx="2925763" cy="820738"/>
        </p:xfrm>
        <a:graphic>
          <a:graphicData uri="http://schemas.openxmlformats.org/presentationml/2006/ole">
            <mc:AlternateContent xmlns:mc="http://schemas.openxmlformats.org/markup-compatibility/2006">
              <mc:Choice xmlns:v="urn:schemas-microsoft-com:vml" Requires="v">
                <p:oleObj r:id="rId12" imgW="1396365" imgH="393700" progId="Equation.DSMT4">
                  <p:embed/>
                </p:oleObj>
              </mc:Choice>
              <mc:Fallback>
                <p:oleObj r:id="rId12" imgW="1396365" imgH="393700" progId="Equation.DSMT4">
                  <p:embed/>
                  <p:pic>
                    <p:nvPicPr>
                      <p:cNvPr id="0" name="图片 3584"/>
                      <p:cNvPicPr/>
                      <p:nvPr/>
                    </p:nvPicPr>
                    <p:blipFill>
                      <a:blip r:embed="rId13"/>
                      <a:stretch>
                        <a:fillRect/>
                      </a:stretch>
                    </p:blipFill>
                    <p:spPr>
                      <a:xfrm>
                        <a:off x="2590800" y="5686425"/>
                        <a:ext cx="2925763" cy="820738"/>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951302"/>
                                        </p:tgtEl>
                                        <p:attrNameLst>
                                          <p:attrName>style.visibility</p:attrName>
                                        </p:attrNameLst>
                                      </p:cBhvr>
                                      <p:to>
                                        <p:strVal val="visible"/>
                                      </p:to>
                                    </p:set>
                                    <p:animEffect transition="in" filter="blinds(horizontal)">
                                      <p:cBhvr>
                                        <p:cTn id="10" dur="500"/>
                                        <p:tgtEl>
                                          <p:spTgt spid="95130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951303"/>
                                        </p:tgtEl>
                                        <p:attrNameLst>
                                          <p:attrName>style.visibility</p:attrName>
                                        </p:attrNameLst>
                                      </p:cBhvr>
                                      <p:to>
                                        <p:strVal val="visible"/>
                                      </p:to>
                                    </p:set>
                                    <p:animEffect transition="in" filter="blinds(horizontal)">
                                      <p:cBhvr>
                                        <p:cTn id="18" dur="500"/>
                                        <p:tgtEl>
                                          <p:spTgt spid="95130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nodeType="withEffect">
                                  <p:stCondLst>
                                    <p:cond delay="0"/>
                                  </p:stCondLst>
                                  <p:childTnLst>
                                    <p:set>
                                      <p:cBhvr>
                                        <p:cTn id="25" dur="1" fill="hold">
                                          <p:stCondLst>
                                            <p:cond delay="0"/>
                                          </p:stCondLst>
                                        </p:cTn>
                                        <p:tgtEl>
                                          <p:spTgt spid="951304"/>
                                        </p:tgtEl>
                                        <p:attrNameLst>
                                          <p:attrName>style.visibility</p:attrName>
                                        </p:attrNameLst>
                                      </p:cBhvr>
                                      <p:to>
                                        <p:strVal val="visible"/>
                                      </p:to>
                                    </p:set>
                                    <p:animEffect transition="in" filter="blinds(horizontal)">
                                      <p:cBhvr>
                                        <p:cTn id="26" dur="500"/>
                                        <p:tgtEl>
                                          <p:spTgt spid="95130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nodeType="withEffect">
                                  <p:stCondLst>
                                    <p:cond delay="0"/>
                                  </p:stCondLst>
                                  <p:childTnLst>
                                    <p:set>
                                      <p:cBhvr>
                                        <p:cTn id="33" dur="1" fill="hold">
                                          <p:stCondLst>
                                            <p:cond delay="0"/>
                                          </p:stCondLst>
                                        </p:cTn>
                                        <p:tgtEl>
                                          <p:spTgt spid="951305"/>
                                        </p:tgtEl>
                                        <p:attrNameLst>
                                          <p:attrName>style.visibility</p:attrName>
                                        </p:attrNameLst>
                                      </p:cBhvr>
                                      <p:to>
                                        <p:strVal val="visible"/>
                                      </p:to>
                                    </p:set>
                                    <p:animEffect transition="in" filter="blinds(horizontal)">
                                      <p:cBhvr>
                                        <p:cTn id="34" dur="500"/>
                                        <p:tgtEl>
                                          <p:spTgt spid="95130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nodeType="withEffect">
                                  <p:stCondLst>
                                    <p:cond delay="0"/>
                                  </p:stCondLst>
                                  <p:childTnLst>
                                    <p:set>
                                      <p:cBhvr>
                                        <p:cTn id="41" dur="1" fill="hold">
                                          <p:stCondLst>
                                            <p:cond delay="0"/>
                                          </p:stCondLst>
                                        </p:cTn>
                                        <p:tgtEl>
                                          <p:spTgt spid="951306"/>
                                        </p:tgtEl>
                                        <p:attrNameLst>
                                          <p:attrName>style.visibility</p:attrName>
                                        </p:attrNameLst>
                                      </p:cBhvr>
                                      <p:to>
                                        <p:strVal val="visible"/>
                                      </p:to>
                                    </p:set>
                                    <p:animEffect transition="in" filter="blinds(horizontal)">
                                      <p:cBhvr>
                                        <p:cTn id="42" dur="500"/>
                                        <p:tgtEl>
                                          <p:spTgt spid="95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990033"/>
                </a:solidFill>
                <a:effectLst/>
                <a:uLnTx/>
                <a:uFillTx/>
                <a:latin typeface="微软雅黑" panose="020B0503020204020204" pitchFamily="34" charset="-122"/>
                <a:cs typeface="+mj-cs"/>
              </a:rPr>
              <a:t>例：试确定系统闭环稳定时</a:t>
            </a:r>
            <a:r>
              <a:rPr kumimoji="0" lang="en-US" altLang="zh-CN" sz="2400" b="1" i="0" u="none" strike="noStrike" kern="1200" cap="none" spc="0" normalizeH="0" baseline="0" noProof="0" dirty="0">
                <a:ln>
                  <a:noFill/>
                </a:ln>
                <a:solidFill>
                  <a:srgbClr val="990033"/>
                </a:solidFill>
                <a:effectLst/>
                <a:uLnTx/>
                <a:uFillTx/>
                <a:latin typeface="微软雅黑" panose="020B0503020204020204" pitchFamily="34" charset="-122"/>
                <a:cs typeface="+mj-cs"/>
              </a:rPr>
              <a:t>K</a:t>
            </a:r>
            <a:r>
              <a:rPr kumimoji="0" lang="zh-CN" altLang="en-US" sz="2400" b="1" i="0" u="none" strike="noStrike" kern="1200" cap="none" spc="0" normalizeH="0" baseline="0" noProof="0" dirty="0">
                <a:ln>
                  <a:noFill/>
                </a:ln>
                <a:solidFill>
                  <a:srgbClr val="990033"/>
                </a:solidFill>
                <a:effectLst/>
                <a:uLnTx/>
                <a:uFillTx/>
                <a:latin typeface="微软雅黑" panose="020B0503020204020204" pitchFamily="34" charset="-122"/>
                <a:cs typeface="+mj-cs"/>
              </a:rPr>
              <a:t>值的范围。</a:t>
            </a:r>
          </a:p>
        </p:txBody>
      </p:sp>
      <p:sp>
        <p:nvSpPr>
          <p:cNvPr id="93187" name="Rectangle 3"/>
          <p:cNvSpPr>
            <a:spLocks noGrp="1"/>
          </p:cNvSpPr>
          <p:nvPr>
            <p:ph type="body"/>
          </p:nvPr>
        </p:nvSpPr>
        <p:spPr>
          <a:xfrm>
            <a:off x="357188" y="2786063"/>
            <a:ext cx="4786312" cy="2571750"/>
          </a:xfrm>
        </p:spPr>
        <p:txBody>
          <a:bodyPr vert="horz" wrap="square" lIns="91440" tIns="45720" rIns="91440" bIns="45720" anchor="t" anchorCtr="0"/>
          <a:lstStyle/>
          <a:p>
            <a:pPr eaLnBrk="1" hangingPunct="1">
              <a:lnSpc>
                <a:spcPct val="150000"/>
              </a:lnSpc>
              <a:buFontTx/>
              <a:buNone/>
            </a:pPr>
            <a:r>
              <a:rPr lang="zh-CN" altLang="en-US" sz="2400" b="1" dirty="0">
                <a:latin typeface="微软雅黑" panose="020B0503020204020204" pitchFamily="34" charset="-122"/>
                <a:ea typeface="微软雅黑" panose="020B0503020204020204" pitchFamily="34" charset="-122"/>
              </a:rPr>
              <a:t>解</a:t>
            </a:r>
            <a:r>
              <a:rPr lang="en-US" altLang="zh-CN" sz="2400" b="1" dirty="0">
                <a:latin typeface="微软雅黑" panose="020B0503020204020204" pitchFamily="34" charset="-122"/>
                <a:ea typeface="微软雅黑" panose="020B0503020204020204" pitchFamily="34" charset="-122"/>
              </a:rPr>
              <a:t>:  </a:t>
            </a:r>
          </a:p>
          <a:p>
            <a:pPr eaLnBrk="1" hangingPunct="1">
              <a:lnSpc>
                <a:spcPct val="150000"/>
              </a:lnSpc>
              <a:buFontTx/>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如图所示，开环幅相曲线与负实轴有三个交点，设交点处穿越频率分别为            </a:t>
            </a:r>
          </a:p>
        </p:txBody>
      </p:sp>
      <p:graphicFrame>
        <p:nvGraphicFramePr>
          <p:cNvPr id="93188" name="Object 3"/>
          <p:cNvGraphicFramePr>
            <a:graphicFrameLocks noChangeAspect="1"/>
          </p:cNvGraphicFramePr>
          <p:nvPr/>
        </p:nvGraphicFramePr>
        <p:xfrm>
          <a:off x="2428875" y="4643438"/>
          <a:ext cx="1371600" cy="509587"/>
        </p:xfrm>
        <a:graphic>
          <a:graphicData uri="http://schemas.openxmlformats.org/presentationml/2006/ole">
            <mc:AlternateContent xmlns:mc="http://schemas.openxmlformats.org/markup-compatibility/2006">
              <mc:Choice xmlns:v="urn:schemas-microsoft-com:vml" Requires="v">
                <p:oleObj r:id="rId3" imgW="622300" imgH="228600" progId="Equation.DSMT4">
                  <p:embed/>
                </p:oleObj>
              </mc:Choice>
              <mc:Fallback>
                <p:oleObj r:id="rId3" imgW="622300" imgH="228600" progId="Equation.DSMT4">
                  <p:embed/>
                  <p:pic>
                    <p:nvPicPr>
                      <p:cNvPr id="0" name="图片 3585"/>
                      <p:cNvPicPr/>
                      <p:nvPr/>
                    </p:nvPicPr>
                    <p:blipFill>
                      <a:blip r:embed="rId4"/>
                      <a:stretch>
                        <a:fillRect/>
                      </a:stretch>
                    </p:blipFill>
                    <p:spPr>
                      <a:xfrm>
                        <a:off x="2428875" y="4643438"/>
                        <a:ext cx="1371600" cy="509587"/>
                      </a:xfrm>
                      <a:prstGeom prst="rect">
                        <a:avLst/>
                      </a:prstGeom>
                      <a:noFill/>
                      <a:ln w="38100">
                        <a:noFill/>
                        <a:miter/>
                      </a:ln>
                    </p:spPr>
                  </p:pic>
                </p:oleObj>
              </mc:Fallback>
            </mc:AlternateContent>
          </a:graphicData>
        </a:graphic>
      </p:graphicFrame>
      <p:pic>
        <p:nvPicPr>
          <p:cNvPr id="93189" name="Picture 11" descr="C:\Documents and Settings\zjy33\桌面\zktu\5-33.jpg"/>
          <p:cNvPicPr>
            <a:picLocks noChangeAspect="1"/>
          </p:cNvPicPr>
          <p:nvPr/>
        </p:nvPicPr>
        <p:blipFill>
          <a:blip r:embed="rId5">
            <a:clrChange>
              <a:clrFrom>
                <a:srgbClr val="FFFFFF"/>
              </a:clrFrom>
              <a:clrTo>
                <a:srgbClr val="FFFFFF">
                  <a:alpha val="0"/>
                </a:srgbClr>
              </a:clrTo>
            </a:clrChange>
          </a:blip>
          <a:stretch>
            <a:fillRect/>
          </a:stretch>
        </p:blipFill>
        <p:spPr>
          <a:xfrm>
            <a:off x="5214938" y="1714500"/>
            <a:ext cx="3579812" cy="3810000"/>
          </a:xfrm>
          <a:prstGeom prst="rect">
            <a:avLst/>
          </a:prstGeom>
          <a:noFill/>
          <a:ln w="9525">
            <a:noFill/>
          </a:ln>
        </p:spPr>
      </p:pic>
      <p:sp>
        <p:nvSpPr>
          <p:cNvPr id="93190" name="矩形 9"/>
          <p:cNvSpPr/>
          <p:nvPr/>
        </p:nvSpPr>
        <p:spPr>
          <a:xfrm>
            <a:off x="1928813" y="1252538"/>
            <a:ext cx="6786562" cy="8318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buFontTx/>
              <a:buNone/>
            </a:pPr>
            <a:r>
              <a:rPr lang="zh-CN" altLang="en-US" sz="2400" b="1" dirty="0">
                <a:solidFill>
                  <a:srgbClr val="000000"/>
                </a:solidFill>
                <a:latin typeface="微软雅黑" panose="020B0503020204020204" pitchFamily="34" charset="-122"/>
                <a:ea typeface="微软雅黑" panose="020B0503020204020204" pitchFamily="34" charset="-122"/>
              </a:rPr>
              <a:t>       已知单位反馈系统开环幅相曲线如图所示</a:t>
            </a:r>
            <a:r>
              <a:rPr lang="en-US" altLang="zh-CN" sz="2400" b="1" dirty="0">
                <a:solidFill>
                  <a:srgbClr val="000000"/>
                </a:solidFill>
                <a:latin typeface="微软雅黑" panose="020B0503020204020204" pitchFamily="34" charset="-122"/>
                <a:ea typeface="微软雅黑" panose="020B0503020204020204" pitchFamily="34" charset="-122"/>
              </a:rPr>
              <a:t>,(K=10,P=0,v=1)</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pull dir="rd"/>
  </p:transition>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232448" name="Object 2"/>
          <p:cNvGraphicFramePr>
            <a:graphicFrameLocks noChangeAspect="1"/>
          </p:cNvGraphicFramePr>
          <p:nvPr/>
        </p:nvGraphicFramePr>
        <p:xfrm>
          <a:off x="4362450" y="357188"/>
          <a:ext cx="2209800" cy="717550"/>
        </p:xfrm>
        <a:graphic>
          <a:graphicData uri="http://schemas.openxmlformats.org/presentationml/2006/ole">
            <mc:AlternateContent xmlns:mc="http://schemas.openxmlformats.org/markup-compatibility/2006">
              <mc:Choice xmlns:v="urn:schemas-microsoft-com:vml" Requires="v">
                <p:oleObj r:id="rId3" imgW="1016000" imgH="393700" progId="Equation.DSMT4">
                  <p:embed/>
                </p:oleObj>
              </mc:Choice>
              <mc:Fallback>
                <p:oleObj r:id="rId3" imgW="1016000" imgH="393700" progId="Equation.DSMT4">
                  <p:embed/>
                  <p:pic>
                    <p:nvPicPr>
                      <p:cNvPr id="0" name="图片 3583"/>
                      <p:cNvPicPr/>
                      <p:nvPr/>
                    </p:nvPicPr>
                    <p:blipFill>
                      <a:blip r:embed="rId4"/>
                      <a:stretch>
                        <a:fillRect/>
                      </a:stretch>
                    </p:blipFill>
                    <p:spPr>
                      <a:xfrm>
                        <a:off x="4362450" y="357188"/>
                        <a:ext cx="2209800" cy="717550"/>
                      </a:xfrm>
                      <a:prstGeom prst="rect">
                        <a:avLst/>
                      </a:prstGeom>
                      <a:noFill/>
                      <a:ln w="38100">
                        <a:noFill/>
                        <a:miter/>
                      </a:ln>
                    </p:spPr>
                  </p:pic>
                </p:oleObj>
              </mc:Fallback>
            </mc:AlternateContent>
          </a:graphicData>
        </a:graphic>
      </p:graphicFrame>
      <p:graphicFrame>
        <p:nvGraphicFramePr>
          <p:cNvPr id="232449" name="Object 3"/>
          <p:cNvGraphicFramePr>
            <a:graphicFrameLocks noChangeAspect="1"/>
          </p:cNvGraphicFramePr>
          <p:nvPr/>
        </p:nvGraphicFramePr>
        <p:xfrm>
          <a:off x="4414838" y="1284288"/>
          <a:ext cx="2514600" cy="573087"/>
        </p:xfrm>
        <a:graphic>
          <a:graphicData uri="http://schemas.openxmlformats.org/presentationml/2006/ole">
            <mc:AlternateContent xmlns:mc="http://schemas.openxmlformats.org/markup-compatibility/2006">
              <mc:Choice xmlns:v="urn:schemas-microsoft-com:vml" Requires="v">
                <p:oleObj r:id="rId5" imgW="1167765" imgH="266700" progId="Equation.DSMT4">
                  <p:embed/>
                </p:oleObj>
              </mc:Choice>
              <mc:Fallback>
                <p:oleObj r:id="rId5" imgW="1167765" imgH="266700" progId="Equation.DSMT4">
                  <p:embed/>
                  <p:pic>
                    <p:nvPicPr>
                      <p:cNvPr id="0" name="图片 3593"/>
                      <p:cNvPicPr/>
                      <p:nvPr/>
                    </p:nvPicPr>
                    <p:blipFill>
                      <a:blip r:embed="rId6"/>
                      <a:stretch>
                        <a:fillRect/>
                      </a:stretch>
                    </p:blipFill>
                    <p:spPr>
                      <a:xfrm>
                        <a:off x="4414838" y="1284288"/>
                        <a:ext cx="2514600" cy="573087"/>
                      </a:xfrm>
                      <a:prstGeom prst="rect">
                        <a:avLst/>
                      </a:prstGeom>
                      <a:noFill/>
                      <a:ln w="38100">
                        <a:noFill/>
                        <a:miter/>
                      </a:ln>
                    </p:spPr>
                  </p:pic>
                </p:oleObj>
              </mc:Fallback>
            </mc:AlternateContent>
          </a:graphicData>
        </a:graphic>
      </p:graphicFrame>
      <p:graphicFrame>
        <p:nvGraphicFramePr>
          <p:cNvPr id="232450" name="Object 4"/>
          <p:cNvGraphicFramePr>
            <a:graphicFrameLocks noChangeAspect="1"/>
          </p:cNvGraphicFramePr>
          <p:nvPr/>
        </p:nvGraphicFramePr>
        <p:xfrm>
          <a:off x="2500313" y="2143125"/>
          <a:ext cx="4348162" cy="695325"/>
        </p:xfrm>
        <a:graphic>
          <a:graphicData uri="http://schemas.openxmlformats.org/presentationml/2006/ole">
            <mc:AlternateContent xmlns:mc="http://schemas.openxmlformats.org/markup-compatibility/2006">
              <mc:Choice xmlns:v="urn:schemas-microsoft-com:vml" Requires="v">
                <p:oleObj r:id="rId7" imgW="2070100" imgH="431800" progId="Equation.DSMT4">
                  <p:embed/>
                </p:oleObj>
              </mc:Choice>
              <mc:Fallback>
                <p:oleObj r:id="rId7" imgW="2070100" imgH="431800" progId="Equation.DSMT4">
                  <p:embed/>
                  <p:pic>
                    <p:nvPicPr>
                      <p:cNvPr id="0" name="图片 3591"/>
                      <p:cNvPicPr/>
                      <p:nvPr/>
                    </p:nvPicPr>
                    <p:blipFill>
                      <a:blip r:embed="rId8"/>
                      <a:stretch>
                        <a:fillRect/>
                      </a:stretch>
                    </p:blipFill>
                    <p:spPr>
                      <a:xfrm>
                        <a:off x="2500313" y="2143125"/>
                        <a:ext cx="4348162" cy="695325"/>
                      </a:xfrm>
                      <a:prstGeom prst="rect">
                        <a:avLst/>
                      </a:prstGeom>
                      <a:noFill/>
                      <a:ln w="38100">
                        <a:noFill/>
                        <a:miter/>
                      </a:ln>
                    </p:spPr>
                  </p:pic>
                </p:oleObj>
              </mc:Fallback>
            </mc:AlternateContent>
          </a:graphicData>
        </a:graphic>
      </p:graphicFrame>
      <p:graphicFrame>
        <p:nvGraphicFramePr>
          <p:cNvPr id="232451" name="Object 5"/>
          <p:cNvGraphicFramePr>
            <a:graphicFrameLocks noChangeAspect="1"/>
          </p:cNvGraphicFramePr>
          <p:nvPr/>
        </p:nvGraphicFramePr>
        <p:xfrm>
          <a:off x="928688" y="3203575"/>
          <a:ext cx="812800" cy="296863"/>
        </p:xfrm>
        <a:graphic>
          <a:graphicData uri="http://schemas.openxmlformats.org/presentationml/2006/ole">
            <mc:AlternateContent xmlns:mc="http://schemas.openxmlformats.org/markup-compatibility/2006">
              <mc:Choice xmlns:v="urn:schemas-microsoft-com:vml" Requires="v">
                <p:oleObj r:id="rId9" imgW="660400" imgH="228600" progId="Equation.DSMT4">
                  <p:embed/>
                </p:oleObj>
              </mc:Choice>
              <mc:Fallback>
                <p:oleObj r:id="rId9" imgW="660400" imgH="228600" progId="Equation.DSMT4">
                  <p:embed/>
                  <p:pic>
                    <p:nvPicPr>
                      <p:cNvPr id="0" name="图片 3586"/>
                      <p:cNvPicPr/>
                      <p:nvPr/>
                    </p:nvPicPr>
                    <p:blipFill>
                      <a:blip r:embed="rId10"/>
                      <a:stretch>
                        <a:fillRect/>
                      </a:stretch>
                    </p:blipFill>
                    <p:spPr>
                      <a:xfrm>
                        <a:off x="928688" y="3203575"/>
                        <a:ext cx="812800" cy="296863"/>
                      </a:xfrm>
                      <a:prstGeom prst="rect">
                        <a:avLst/>
                      </a:prstGeom>
                      <a:noFill/>
                      <a:ln w="38100">
                        <a:noFill/>
                        <a:miter/>
                      </a:ln>
                    </p:spPr>
                  </p:pic>
                </p:oleObj>
              </mc:Fallback>
            </mc:AlternateContent>
          </a:graphicData>
        </a:graphic>
      </p:graphicFrame>
      <p:graphicFrame>
        <p:nvGraphicFramePr>
          <p:cNvPr id="232452" name="Object 6"/>
          <p:cNvGraphicFramePr>
            <a:graphicFrameLocks noChangeAspect="1"/>
          </p:cNvGraphicFramePr>
          <p:nvPr/>
        </p:nvGraphicFramePr>
        <p:xfrm>
          <a:off x="2397125" y="3078163"/>
          <a:ext cx="6134100" cy="493712"/>
        </p:xfrm>
        <a:graphic>
          <a:graphicData uri="http://schemas.openxmlformats.org/presentationml/2006/ole">
            <mc:AlternateContent xmlns:mc="http://schemas.openxmlformats.org/markup-compatibility/2006">
              <mc:Choice xmlns:v="urn:schemas-microsoft-com:vml" Requires="v">
                <p:oleObj r:id="rId11" imgW="2921000" imgH="228600" progId="Equation.DSMT4">
                  <p:embed/>
                </p:oleObj>
              </mc:Choice>
              <mc:Fallback>
                <p:oleObj r:id="rId11" imgW="2921000" imgH="228600" progId="Equation.DSMT4">
                  <p:embed/>
                  <p:pic>
                    <p:nvPicPr>
                      <p:cNvPr id="0" name="图片 3592"/>
                      <p:cNvPicPr/>
                      <p:nvPr/>
                    </p:nvPicPr>
                    <p:blipFill>
                      <a:blip r:embed="rId12"/>
                      <a:stretch>
                        <a:fillRect/>
                      </a:stretch>
                    </p:blipFill>
                    <p:spPr>
                      <a:xfrm>
                        <a:off x="2397125" y="3078163"/>
                        <a:ext cx="6134100" cy="493712"/>
                      </a:xfrm>
                      <a:prstGeom prst="rect">
                        <a:avLst/>
                      </a:prstGeom>
                      <a:noFill/>
                      <a:ln w="38100">
                        <a:noFill/>
                        <a:miter/>
                      </a:ln>
                    </p:spPr>
                  </p:pic>
                </p:oleObj>
              </mc:Fallback>
            </mc:AlternateContent>
          </a:graphicData>
        </a:graphic>
      </p:graphicFrame>
      <p:graphicFrame>
        <p:nvGraphicFramePr>
          <p:cNvPr id="232453" name="Object 7"/>
          <p:cNvGraphicFramePr>
            <a:graphicFrameLocks noChangeAspect="1"/>
          </p:cNvGraphicFramePr>
          <p:nvPr/>
        </p:nvGraphicFramePr>
        <p:xfrm>
          <a:off x="1785938" y="4000500"/>
          <a:ext cx="1649412" cy="477838"/>
        </p:xfrm>
        <a:graphic>
          <a:graphicData uri="http://schemas.openxmlformats.org/presentationml/2006/ole">
            <mc:AlternateContent xmlns:mc="http://schemas.openxmlformats.org/markup-compatibility/2006">
              <mc:Choice xmlns:v="urn:schemas-microsoft-com:vml" Requires="v">
                <p:oleObj r:id="rId13" imgW="787400" imgH="228600" progId="Equation.DSMT4">
                  <p:embed/>
                </p:oleObj>
              </mc:Choice>
              <mc:Fallback>
                <p:oleObj r:id="rId13" imgW="787400" imgH="228600" progId="Equation.DSMT4">
                  <p:embed/>
                  <p:pic>
                    <p:nvPicPr>
                      <p:cNvPr id="0" name="图片 3588"/>
                      <p:cNvPicPr/>
                      <p:nvPr/>
                    </p:nvPicPr>
                    <p:blipFill>
                      <a:blip r:embed="rId14"/>
                      <a:stretch>
                        <a:fillRect/>
                      </a:stretch>
                    </p:blipFill>
                    <p:spPr>
                      <a:xfrm>
                        <a:off x="1785938" y="4000500"/>
                        <a:ext cx="1649412" cy="477838"/>
                      </a:xfrm>
                      <a:prstGeom prst="rect">
                        <a:avLst/>
                      </a:prstGeom>
                      <a:noFill/>
                      <a:ln w="38100">
                        <a:noFill/>
                        <a:miter/>
                      </a:ln>
                    </p:spPr>
                  </p:pic>
                </p:oleObj>
              </mc:Fallback>
            </mc:AlternateContent>
          </a:graphicData>
        </a:graphic>
      </p:graphicFrame>
      <p:graphicFrame>
        <p:nvGraphicFramePr>
          <p:cNvPr id="232454" name="Object 8"/>
          <p:cNvGraphicFramePr>
            <a:graphicFrameLocks noChangeAspect="1"/>
          </p:cNvGraphicFramePr>
          <p:nvPr/>
        </p:nvGraphicFramePr>
        <p:xfrm>
          <a:off x="1550988" y="4864100"/>
          <a:ext cx="6651625" cy="1357313"/>
        </p:xfrm>
        <a:graphic>
          <a:graphicData uri="http://schemas.openxmlformats.org/presentationml/2006/ole">
            <mc:AlternateContent xmlns:mc="http://schemas.openxmlformats.org/markup-compatibility/2006">
              <mc:Choice xmlns:v="urn:schemas-microsoft-com:vml" Requires="v">
                <p:oleObj r:id="rId15" imgW="3098800" imgH="635000" progId="Equation.DSMT4">
                  <p:embed/>
                </p:oleObj>
              </mc:Choice>
              <mc:Fallback>
                <p:oleObj r:id="rId15" imgW="3098800" imgH="635000" progId="Equation.DSMT4">
                  <p:embed/>
                  <p:pic>
                    <p:nvPicPr>
                      <p:cNvPr id="0" name="图片 3589"/>
                      <p:cNvPicPr/>
                      <p:nvPr/>
                    </p:nvPicPr>
                    <p:blipFill>
                      <a:blip r:embed="rId16"/>
                      <a:stretch>
                        <a:fillRect/>
                      </a:stretch>
                    </p:blipFill>
                    <p:spPr>
                      <a:xfrm>
                        <a:off x="1550988" y="4864100"/>
                        <a:ext cx="6651625" cy="1357313"/>
                      </a:xfrm>
                      <a:prstGeom prst="rect">
                        <a:avLst/>
                      </a:prstGeom>
                      <a:noFill/>
                      <a:ln w="38100">
                        <a:noFill/>
                        <a:miter/>
                      </a:ln>
                    </p:spPr>
                  </p:pic>
                </p:oleObj>
              </mc:Fallback>
            </mc:AlternateContent>
          </a:graphicData>
        </a:graphic>
      </p:graphicFrame>
      <p:sp>
        <p:nvSpPr>
          <p:cNvPr id="13" name="矩形 12"/>
          <p:cNvSpPr/>
          <p:nvPr/>
        </p:nvSpPr>
        <p:spPr>
          <a:xfrm>
            <a:off x="2000250" y="496888"/>
            <a:ext cx="2120900" cy="40005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系统开环传函数 </a:t>
            </a:r>
          </a:p>
        </p:txBody>
      </p:sp>
      <p:sp>
        <p:nvSpPr>
          <p:cNvPr id="14" name="矩形 13"/>
          <p:cNvSpPr/>
          <p:nvPr/>
        </p:nvSpPr>
        <p:spPr>
          <a:xfrm>
            <a:off x="2071688" y="1285875"/>
            <a:ext cx="173355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由题设条件知</a:t>
            </a:r>
          </a:p>
        </p:txBody>
      </p:sp>
      <p:sp>
        <p:nvSpPr>
          <p:cNvPr id="15" name="矩形 14"/>
          <p:cNvSpPr/>
          <p:nvPr/>
        </p:nvSpPr>
        <p:spPr>
          <a:xfrm>
            <a:off x="71438" y="3171825"/>
            <a:ext cx="700087"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当取</a:t>
            </a:r>
          </a:p>
        </p:txBody>
      </p:sp>
      <p:sp>
        <p:nvSpPr>
          <p:cNvPr id="16" name="矩形 15"/>
          <p:cNvSpPr/>
          <p:nvPr/>
        </p:nvSpPr>
        <p:spPr>
          <a:xfrm>
            <a:off x="482600" y="4029075"/>
            <a:ext cx="70008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若令</a:t>
            </a:r>
          </a:p>
        </p:txBody>
      </p:sp>
      <p:sp>
        <p:nvSpPr>
          <p:cNvPr id="17" name="矩形 16"/>
          <p:cNvSpPr/>
          <p:nvPr/>
        </p:nvSpPr>
        <p:spPr>
          <a:xfrm>
            <a:off x="3786188" y="4029075"/>
            <a:ext cx="1989137"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可得对应的</a:t>
            </a:r>
            <a:r>
              <a:rPr lang="en-US" altLang="zh-CN" sz="2000" b="1" dirty="0">
                <a:latin typeface="Arial" panose="020B0604020202020204" pitchFamily="34" charset="0"/>
                <a:ea typeface="微软雅黑" panose="020B0503020204020204" pitchFamily="34" charset="-122"/>
              </a:rPr>
              <a:t>K</a:t>
            </a:r>
            <a:r>
              <a:rPr lang="zh-CN" altLang="en-US" sz="2000" b="1" dirty="0">
                <a:latin typeface="Arial" panose="020B0604020202020204" pitchFamily="34" charset="0"/>
                <a:ea typeface="微软雅黑" panose="020B0503020204020204" pitchFamily="34" charset="-122"/>
              </a:rPr>
              <a:t>值 </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232448"/>
                                        </p:tgtEl>
                                        <p:attrNameLst>
                                          <p:attrName>style.visibility</p:attrName>
                                        </p:attrNameLst>
                                      </p:cBhvr>
                                      <p:to>
                                        <p:strVal val="visible"/>
                                      </p:to>
                                    </p:set>
                                    <p:animEffect transition="in" filter="blinds(horizontal)">
                                      <p:cBhvr>
                                        <p:cTn id="10" dur="500"/>
                                        <p:tgtEl>
                                          <p:spTgt spid="23244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32449"/>
                                        </p:tgtEl>
                                        <p:attrNameLst>
                                          <p:attrName>style.visibility</p:attrName>
                                        </p:attrNameLst>
                                      </p:cBhvr>
                                      <p:to>
                                        <p:strVal val="visible"/>
                                      </p:to>
                                    </p:set>
                                    <p:animEffect transition="in" filter="blinds(horizontal)">
                                      <p:cBhvr>
                                        <p:cTn id="15" dur="500"/>
                                        <p:tgtEl>
                                          <p:spTgt spid="23244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32450"/>
                                        </p:tgtEl>
                                        <p:attrNameLst>
                                          <p:attrName>style.visibility</p:attrName>
                                        </p:attrNameLst>
                                      </p:cBhvr>
                                      <p:to>
                                        <p:strVal val="visible"/>
                                      </p:to>
                                    </p:set>
                                    <p:animEffect transition="in" filter="blinds(horizontal)">
                                      <p:cBhvr>
                                        <p:cTn id="23" dur="500"/>
                                        <p:tgtEl>
                                          <p:spTgt spid="23245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32451"/>
                                        </p:tgtEl>
                                        <p:attrNameLst>
                                          <p:attrName>style.visibility</p:attrName>
                                        </p:attrNameLst>
                                      </p:cBhvr>
                                      <p:to>
                                        <p:strVal val="visible"/>
                                      </p:to>
                                    </p:set>
                                    <p:animEffect transition="in" filter="blinds(horizontal)">
                                      <p:cBhvr>
                                        <p:cTn id="28" dur="500"/>
                                        <p:tgtEl>
                                          <p:spTgt spid="232451"/>
                                        </p:tgtEl>
                                      </p:cBhvr>
                                    </p:animEffect>
                                  </p:childTnLst>
                                </p:cTn>
                              </p:par>
                              <p:par>
                                <p:cTn id="29" presetID="3" presetClass="entr" presetSubtype="10" fill="hold" nodeType="withEffect">
                                  <p:stCondLst>
                                    <p:cond delay="0"/>
                                  </p:stCondLst>
                                  <p:childTnLst>
                                    <p:set>
                                      <p:cBhvr>
                                        <p:cTn id="30" dur="1" fill="hold">
                                          <p:stCondLst>
                                            <p:cond delay="0"/>
                                          </p:stCondLst>
                                        </p:cTn>
                                        <p:tgtEl>
                                          <p:spTgt spid="232452"/>
                                        </p:tgtEl>
                                        <p:attrNameLst>
                                          <p:attrName>style.visibility</p:attrName>
                                        </p:attrNameLst>
                                      </p:cBhvr>
                                      <p:to>
                                        <p:strVal val="visible"/>
                                      </p:to>
                                    </p:set>
                                    <p:animEffect transition="in" filter="blinds(horizontal)">
                                      <p:cBhvr>
                                        <p:cTn id="31" dur="500"/>
                                        <p:tgtEl>
                                          <p:spTgt spid="23245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232453"/>
                                        </p:tgtEl>
                                        <p:attrNameLst>
                                          <p:attrName>style.visibility</p:attrName>
                                        </p:attrNameLst>
                                      </p:cBhvr>
                                      <p:to>
                                        <p:strVal val="visible"/>
                                      </p:to>
                                    </p:set>
                                    <p:animEffect transition="in" filter="blinds(horizontal)">
                                      <p:cBhvr>
                                        <p:cTn id="42" dur="500"/>
                                        <p:tgtEl>
                                          <p:spTgt spid="232453"/>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32454"/>
                                        </p:tgtEl>
                                        <p:attrNameLst>
                                          <p:attrName>style.visibility</p:attrName>
                                        </p:attrNameLst>
                                      </p:cBhvr>
                                      <p:to>
                                        <p:strVal val="visible"/>
                                      </p:to>
                                    </p:set>
                                    <p:animEffect transition="in" filter="blinds(horizontal)">
                                      <p:cBhvr>
                                        <p:cTn id="50" dur="500"/>
                                        <p:tgtEl>
                                          <p:spTgt spid="232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5234" name="灯片编号占位符 5"/>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1200" dirty="0">
                <a:solidFill>
                  <a:srgbClr val="898989"/>
                </a:solidFill>
              </a:rPr>
              <a:t>89</a:t>
            </a:fld>
            <a:endParaRPr lang="en-US" altLang="zh-CN" sz="1200" dirty="0">
              <a:solidFill>
                <a:srgbClr val="898989"/>
              </a:solidFill>
            </a:endParaRPr>
          </a:p>
        </p:txBody>
      </p:sp>
      <p:sp>
        <p:nvSpPr>
          <p:cNvPr id="95235" name="Rectangle 3"/>
          <p:cNvSpPr>
            <a:spLocks noGrp="1"/>
          </p:cNvSpPr>
          <p:nvPr>
            <p:ph idx="1"/>
          </p:nvPr>
        </p:nvSpPr>
        <p:spPr>
          <a:xfrm>
            <a:off x="1714500" y="428625"/>
            <a:ext cx="6757988" cy="1771650"/>
          </a:xfrm>
        </p:spPr>
        <p:txBody>
          <a:bodyPr vert="horz" wrap="square" lIns="91440" tIns="45720" rIns="91440" bIns="45720" anchor="t" anchorCtr="0"/>
          <a:lstStyle/>
          <a:p>
            <a:pPr eaLnBrk="1" hangingPunct="1">
              <a:lnSpc>
                <a:spcPct val="150000"/>
              </a:lnSpc>
              <a:buFontTx/>
              <a:buNone/>
            </a:pPr>
            <a:r>
              <a:rPr lang="zh-CN" altLang="en-US" sz="2400" b="1" dirty="0"/>
              <a:t>         对应地，分别取                                                      和              时，开环幅相曲线分别如图所示，图中按     补作虚圆弧得半闭合曲线       。 </a:t>
            </a:r>
          </a:p>
        </p:txBody>
      </p:sp>
      <p:graphicFrame>
        <p:nvGraphicFramePr>
          <p:cNvPr id="95236" name="Object 2"/>
          <p:cNvGraphicFramePr>
            <a:graphicFrameLocks noChangeAspect="1"/>
          </p:cNvGraphicFramePr>
          <p:nvPr/>
        </p:nvGraphicFramePr>
        <p:xfrm>
          <a:off x="4714875" y="619125"/>
          <a:ext cx="3548063" cy="381000"/>
        </p:xfrm>
        <a:graphic>
          <a:graphicData uri="http://schemas.openxmlformats.org/presentationml/2006/ole">
            <mc:AlternateContent xmlns:mc="http://schemas.openxmlformats.org/markup-compatibility/2006">
              <mc:Choice xmlns:v="urn:schemas-microsoft-com:vml" Requires="v">
                <p:oleObj r:id="rId3" imgW="3454400" imgH="304800" progId="Equation.DSMT4">
                  <p:embed/>
                </p:oleObj>
              </mc:Choice>
              <mc:Fallback>
                <p:oleObj r:id="rId3" imgW="3454400" imgH="304800" progId="Equation.DSMT4">
                  <p:embed/>
                  <p:pic>
                    <p:nvPicPr>
                      <p:cNvPr id="0" name="图片 3590"/>
                      <p:cNvPicPr/>
                      <p:nvPr/>
                    </p:nvPicPr>
                    <p:blipFill>
                      <a:blip r:embed="rId4"/>
                      <a:stretch>
                        <a:fillRect/>
                      </a:stretch>
                    </p:blipFill>
                    <p:spPr>
                      <a:xfrm>
                        <a:off x="4714875" y="619125"/>
                        <a:ext cx="3548063" cy="381000"/>
                      </a:xfrm>
                      <a:prstGeom prst="rect">
                        <a:avLst/>
                      </a:prstGeom>
                      <a:noFill/>
                      <a:ln w="38100">
                        <a:noFill/>
                        <a:miter/>
                      </a:ln>
                    </p:spPr>
                  </p:pic>
                </p:oleObj>
              </mc:Fallback>
            </mc:AlternateContent>
          </a:graphicData>
        </a:graphic>
      </p:graphicFrame>
      <p:graphicFrame>
        <p:nvGraphicFramePr>
          <p:cNvPr id="95237" name="Object 3"/>
          <p:cNvGraphicFramePr>
            <a:graphicFrameLocks noChangeAspect="1"/>
          </p:cNvGraphicFramePr>
          <p:nvPr/>
        </p:nvGraphicFramePr>
        <p:xfrm>
          <a:off x="2489200" y="1143000"/>
          <a:ext cx="876300" cy="401638"/>
        </p:xfrm>
        <a:graphic>
          <a:graphicData uri="http://schemas.openxmlformats.org/presentationml/2006/ole">
            <mc:AlternateContent xmlns:mc="http://schemas.openxmlformats.org/markup-compatibility/2006">
              <mc:Choice xmlns:v="urn:schemas-microsoft-com:vml" Requires="v">
                <p:oleObj r:id="rId5" imgW="495300" imgH="228600" progId="Equation.DSMT4">
                  <p:embed/>
                </p:oleObj>
              </mc:Choice>
              <mc:Fallback>
                <p:oleObj r:id="rId5" imgW="495300" imgH="228600" progId="Equation.DSMT4">
                  <p:embed/>
                  <p:pic>
                    <p:nvPicPr>
                      <p:cNvPr id="0" name="图片 3594"/>
                      <p:cNvPicPr/>
                      <p:nvPr/>
                    </p:nvPicPr>
                    <p:blipFill>
                      <a:blip r:embed="rId6"/>
                      <a:stretch>
                        <a:fillRect/>
                      </a:stretch>
                    </p:blipFill>
                    <p:spPr>
                      <a:xfrm>
                        <a:off x="2489200" y="1143000"/>
                        <a:ext cx="876300" cy="401638"/>
                      </a:xfrm>
                      <a:prstGeom prst="rect">
                        <a:avLst/>
                      </a:prstGeom>
                      <a:noFill/>
                      <a:ln w="38100">
                        <a:noFill/>
                        <a:miter/>
                      </a:ln>
                    </p:spPr>
                  </p:pic>
                </p:oleObj>
              </mc:Fallback>
            </mc:AlternateContent>
          </a:graphicData>
        </a:graphic>
      </p:graphicFrame>
      <p:graphicFrame>
        <p:nvGraphicFramePr>
          <p:cNvPr id="95238" name="Object 4"/>
          <p:cNvGraphicFramePr>
            <a:graphicFrameLocks noChangeAspect="1"/>
          </p:cNvGraphicFramePr>
          <p:nvPr/>
        </p:nvGraphicFramePr>
        <p:xfrm>
          <a:off x="3132138" y="1773238"/>
          <a:ext cx="258762" cy="300037"/>
        </p:xfrm>
        <a:graphic>
          <a:graphicData uri="http://schemas.openxmlformats.org/presentationml/2006/ole">
            <mc:AlternateContent xmlns:mc="http://schemas.openxmlformats.org/markup-compatibility/2006">
              <mc:Choice xmlns:v="urn:schemas-microsoft-com:vml" Requires="v">
                <p:oleObj r:id="rId7" imgW="127000" imgH="139700" progId="Equation.DSMT4">
                  <p:embed/>
                </p:oleObj>
              </mc:Choice>
              <mc:Fallback>
                <p:oleObj r:id="rId7" imgW="127000" imgH="139700" progId="Equation.DSMT4">
                  <p:embed/>
                  <p:pic>
                    <p:nvPicPr>
                      <p:cNvPr id="0" name="图片 3595"/>
                      <p:cNvPicPr/>
                      <p:nvPr/>
                    </p:nvPicPr>
                    <p:blipFill>
                      <a:blip r:embed="rId8"/>
                      <a:stretch>
                        <a:fillRect/>
                      </a:stretch>
                    </p:blipFill>
                    <p:spPr>
                      <a:xfrm>
                        <a:off x="3132138" y="1773238"/>
                        <a:ext cx="258762" cy="300037"/>
                      </a:xfrm>
                      <a:prstGeom prst="rect">
                        <a:avLst/>
                      </a:prstGeom>
                      <a:noFill/>
                      <a:ln w="38100">
                        <a:noFill/>
                        <a:miter/>
                      </a:ln>
                    </p:spPr>
                  </p:pic>
                </p:oleObj>
              </mc:Fallback>
            </mc:AlternateContent>
          </a:graphicData>
        </a:graphic>
      </p:graphicFrame>
      <p:graphicFrame>
        <p:nvGraphicFramePr>
          <p:cNvPr id="95239" name="Object 5"/>
          <p:cNvGraphicFramePr>
            <a:graphicFrameLocks noChangeAspect="1"/>
          </p:cNvGraphicFramePr>
          <p:nvPr/>
        </p:nvGraphicFramePr>
        <p:xfrm>
          <a:off x="6948488" y="1700213"/>
          <a:ext cx="401637" cy="419100"/>
        </p:xfrm>
        <a:graphic>
          <a:graphicData uri="http://schemas.openxmlformats.org/presentationml/2006/ole">
            <mc:AlternateContent xmlns:mc="http://schemas.openxmlformats.org/markup-compatibility/2006">
              <mc:Choice xmlns:v="urn:schemas-microsoft-com:vml" Requires="v">
                <p:oleObj r:id="rId9" imgW="215900" imgH="228600" progId="Equation.DSMT4">
                  <p:embed/>
                </p:oleObj>
              </mc:Choice>
              <mc:Fallback>
                <p:oleObj r:id="rId9" imgW="215900" imgH="228600" progId="Equation.DSMT4">
                  <p:embed/>
                  <p:pic>
                    <p:nvPicPr>
                      <p:cNvPr id="0" name="图片 3587"/>
                      <p:cNvPicPr/>
                      <p:nvPr/>
                    </p:nvPicPr>
                    <p:blipFill>
                      <a:blip r:embed="rId10"/>
                      <a:stretch>
                        <a:fillRect/>
                      </a:stretch>
                    </p:blipFill>
                    <p:spPr>
                      <a:xfrm>
                        <a:off x="6948488" y="1700213"/>
                        <a:ext cx="401637" cy="419100"/>
                      </a:xfrm>
                      <a:prstGeom prst="rect">
                        <a:avLst/>
                      </a:prstGeom>
                      <a:noFill/>
                      <a:ln w="38100">
                        <a:noFill/>
                        <a:miter/>
                      </a:ln>
                    </p:spPr>
                  </p:pic>
                </p:oleObj>
              </mc:Fallback>
            </mc:AlternateContent>
          </a:graphicData>
        </a:graphic>
      </p:graphicFrame>
      <p:pic>
        <p:nvPicPr>
          <p:cNvPr id="95240" name="Picture 13" descr="C:\Documents and Settings\zjy33\桌面\zktu\5-34.jpg"/>
          <p:cNvPicPr>
            <a:picLocks noChangeAspect="1"/>
          </p:cNvPicPr>
          <p:nvPr/>
        </p:nvPicPr>
        <p:blipFill>
          <a:blip r:embed="rId11">
            <a:clrChange>
              <a:clrFrom>
                <a:srgbClr val="FFFFFF"/>
              </a:clrFrom>
              <a:clrTo>
                <a:srgbClr val="FFFFFF">
                  <a:alpha val="0"/>
                </a:srgbClr>
              </a:clrTo>
            </a:clrChange>
          </a:blip>
          <a:stretch>
            <a:fillRect/>
          </a:stretch>
        </p:blipFill>
        <p:spPr>
          <a:xfrm>
            <a:off x="414338" y="2479675"/>
            <a:ext cx="8229600" cy="3521075"/>
          </a:xfrm>
          <a:prstGeom prst="rect">
            <a:avLst/>
          </a:prstGeom>
          <a:noFill/>
          <a:ln w="9525">
            <a:noFill/>
          </a:ln>
        </p:spPr>
      </p:pic>
    </p:spTree>
  </p:cSld>
  <p:clrMapOvr>
    <a:masterClrMapping/>
  </p:clrMapOvr>
  <p:transition>
    <p:pull dir="rd"/>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314" name="灯片编号占位符 6"/>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1200" dirty="0">
                <a:solidFill>
                  <a:srgbClr val="898989"/>
                </a:solidFill>
              </a:rPr>
              <a:t>9</a:t>
            </a:fld>
            <a:endParaRPr lang="en-US" altLang="zh-CN" sz="1200" dirty="0">
              <a:solidFill>
                <a:srgbClr val="898989"/>
              </a:solidFill>
            </a:endParaRPr>
          </a:p>
        </p:txBody>
      </p:sp>
      <p:sp>
        <p:nvSpPr>
          <p:cNvPr id="13315" name="TextBox 3"/>
          <p:cNvSpPr txBox="1"/>
          <p:nvPr/>
        </p:nvSpPr>
        <p:spPr>
          <a:xfrm>
            <a:off x="3286125" y="642938"/>
            <a:ext cx="270986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800" b="1" dirty="0">
                <a:solidFill>
                  <a:srgbClr val="A50021"/>
                </a:solidFill>
                <a:latin typeface="黑体" panose="02010609060101010101" charset="-122"/>
                <a:ea typeface="黑体" panose="02010609060101010101" charset="-122"/>
              </a:rPr>
              <a:t>频率特性的定义</a:t>
            </a:r>
          </a:p>
        </p:txBody>
      </p:sp>
      <p:sp>
        <p:nvSpPr>
          <p:cNvPr id="13316" name="TextBox 6"/>
          <p:cNvSpPr txBox="1"/>
          <p:nvPr/>
        </p:nvSpPr>
        <p:spPr>
          <a:xfrm>
            <a:off x="642938" y="1857375"/>
            <a:ext cx="8215312" cy="17541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ea typeface="微软雅黑" panose="020B0503020204020204" pitchFamily="34" charset="-122"/>
              </a:rPr>
              <a:t>          对于稳定的线性定常系统，由谐波输入产生的输出稳态分量仍然是与输入同频率的谐波函数，幅值和相位的变化是频率</a:t>
            </a:r>
            <a:r>
              <a:rPr lang="el-GR" altLang="zh-CN" sz="2400" b="1" dirty="0">
                <a:ea typeface="微软雅黑" panose="020B0503020204020204" pitchFamily="34" charset="-122"/>
              </a:rPr>
              <a:t>ω</a:t>
            </a:r>
            <a:r>
              <a:rPr lang="zh-CN" altLang="en-US" sz="2400" b="1" dirty="0">
                <a:ea typeface="微软雅黑" panose="020B0503020204020204" pitchFamily="34" charset="-122"/>
              </a:rPr>
              <a:t>的函数，与系统的数学模型相关。</a:t>
            </a:r>
          </a:p>
        </p:txBody>
      </p:sp>
      <p:sp>
        <p:nvSpPr>
          <p:cNvPr id="8" name="TextBox 7"/>
          <p:cNvSpPr txBox="1"/>
          <p:nvPr/>
        </p:nvSpPr>
        <p:spPr>
          <a:xfrm>
            <a:off x="642938" y="3714750"/>
            <a:ext cx="8072437" cy="11366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ea typeface="微软雅黑" panose="020B0503020204020204" pitchFamily="34" charset="-122"/>
              </a:rPr>
              <a:t>          定义谐波输入下，输出响应中与输入同频率的谐波分量与谐波输入的辐值之比：</a:t>
            </a:r>
          </a:p>
        </p:txBody>
      </p:sp>
      <p:graphicFrame>
        <p:nvGraphicFramePr>
          <p:cNvPr id="9" name="Object 1"/>
          <p:cNvGraphicFramePr>
            <a:graphicFrameLocks noChangeAspect="1"/>
          </p:cNvGraphicFramePr>
          <p:nvPr/>
        </p:nvGraphicFramePr>
        <p:xfrm>
          <a:off x="3065463" y="4964113"/>
          <a:ext cx="1892300" cy="393700"/>
        </p:xfrm>
        <a:graphic>
          <a:graphicData uri="http://schemas.openxmlformats.org/presentationml/2006/ole">
            <mc:AlternateContent xmlns:mc="http://schemas.openxmlformats.org/markup-compatibility/2006">
              <mc:Choice xmlns:v="urn:schemas-microsoft-com:vml" Requires="v">
                <p:oleObj r:id="rId3" imgW="1892300" imgH="393700" progId="Equation.3">
                  <p:embed/>
                </p:oleObj>
              </mc:Choice>
              <mc:Fallback>
                <p:oleObj r:id="rId3" imgW="1892300" imgH="393700" progId="Equation.3">
                  <p:embed/>
                  <p:pic>
                    <p:nvPicPr>
                      <p:cNvPr id="0" name="图片 3093"/>
                      <p:cNvPicPr/>
                      <p:nvPr/>
                    </p:nvPicPr>
                    <p:blipFill>
                      <a:blip r:embed="rId4"/>
                      <a:stretch>
                        <a:fillRect/>
                      </a:stretch>
                    </p:blipFill>
                    <p:spPr>
                      <a:xfrm>
                        <a:off x="3065463" y="4964113"/>
                        <a:ext cx="1892300" cy="393700"/>
                      </a:xfrm>
                      <a:prstGeom prst="rect">
                        <a:avLst/>
                      </a:prstGeom>
                      <a:noFill/>
                      <a:ln w="38100">
                        <a:noFill/>
                        <a:miter/>
                      </a:ln>
                    </p:spPr>
                  </p:pic>
                </p:oleObj>
              </mc:Fallback>
            </mc:AlternateContent>
          </a:graphicData>
        </a:graphic>
      </p:graphicFrame>
      <p:sp>
        <p:nvSpPr>
          <p:cNvPr id="10" name="TextBox 9"/>
          <p:cNvSpPr txBox="1"/>
          <p:nvPr/>
        </p:nvSpPr>
        <p:spPr>
          <a:xfrm>
            <a:off x="1428750" y="5357813"/>
            <a:ext cx="1731963" cy="5826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ea typeface="微软雅黑" panose="020B0503020204020204" pitchFamily="34" charset="-122"/>
              </a:rPr>
              <a:t>为</a:t>
            </a:r>
            <a:r>
              <a:rPr lang="zh-CN" altLang="en-US" sz="2400" b="1" dirty="0">
                <a:solidFill>
                  <a:srgbClr val="C00000"/>
                </a:solidFill>
                <a:ea typeface="微软雅黑" panose="020B0503020204020204" pitchFamily="34" charset="-122"/>
              </a:rPr>
              <a:t>幅频特性</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233473" name="Object 3"/>
          <p:cNvGraphicFramePr>
            <a:graphicFrameLocks noChangeAspect="1"/>
          </p:cNvGraphicFramePr>
          <p:nvPr/>
        </p:nvGraphicFramePr>
        <p:xfrm>
          <a:off x="2000250" y="1143000"/>
          <a:ext cx="3200400" cy="401638"/>
        </p:xfrm>
        <a:graphic>
          <a:graphicData uri="http://schemas.openxmlformats.org/presentationml/2006/ole">
            <mc:AlternateContent xmlns:mc="http://schemas.openxmlformats.org/markup-compatibility/2006">
              <mc:Choice xmlns:v="urn:schemas-microsoft-com:vml" Requires="v">
                <p:oleObj r:id="rId3" imgW="1511300" imgH="190500" progId="Equation.DSMT4">
                  <p:embed/>
                </p:oleObj>
              </mc:Choice>
              <mc:Fallback>
                <p:oleObj r:id="rId3" imgW="1511300" imgH="190500" progId="Equation.DSMT4">
                  <p:embed/>
                  <p:pic>
                    <p:nvPicPr>
                      <p:cNvPr id="0" name="图片 3600"/>
                      <p:cNvPicPr/>
                      <p:nvPr/>
                    </p:nvPicPr>
                    <p:blipFill>
                      <a:blip r:embed="rId4"/>
                      <a:stretch>
                        <a:fillRect/>
                      </a:stretch>
                    </p:blipFill>
                    <p:spPr>
                      <a:xfrm>
                        <a:off x="2000250" y="1143000"/>
                        <a:ext cx="3200400" cy="401638"/>
                      </a:xfrm>
                      <a:prstGeom prst="rect">
                        <a:avLst/>
                      </a:prstGeom>
                      <a:noFill/>
                      <a:ln w="38100">
                        <a:noFill/>
                        <a:miter/>
                      </a:ln>
                    </p:spPr>
                  </p:pic>
                </p:oleObj>
              </mc:Fallback>
            </mc:AlternateContent>
          </a:graphicData>
        </a:graphic>
      </p:graphicFrame>
      <p:graphicFrame>
        <p:nvGraphicFramePr>
          <p:cNvPr id="233474" name="Object 4"/>
          <p:cNvGraphicFramePr>
            <a:graphicFrameLocks noChangeAspect="1"/>
          </p:cNvGraphicFramePr>
          <p:nvPr/>
        </p:nvGraphicFramePr>
        <p:xfrm>
          <a:off x="1995488" y="1785938"/>
          <a:ext cx="3505200" cy="444500"/>
        </p:xfrm>
        <a:graphic>
          <a:graphicData uri="http://schemas.openxmlformats.org/presentationml/2006/ole">
            <mc:AlternateContent xmlns:mc="http://schemas.openxmlformats.org/markup-compatibility/2006">
              <mc:Choice xmlns:v="urn:schemas-microsoft-com:vml" Requires="v">
                <p:oleObj r:id="rId5" imgW="1803400" imgH="228600" progId="Equation.DSMT4">
                  <p:embed/>
                </p:oleObj>
              </mc:Choice>
              <mc:Fallback>
                <p:oleObj r:id="rId5" imgW="1803400" imgH="228600" progId="Equation.DSMT4">
                  <p:embed/>
                  <p:pic>
                    <p:nvPicPr>
                      <p:cNvPr id="0" name="图片 3598"/>
                      <p:cNvPicPr/>
                      <p:nvPr/>
                    </p:nvPicPr>
                    <p:blipFill>
                      <a:blip r:embed="rId6"/>
                      <a:stretch>
                        <a:fillRect/>
                      </a:stretch>
                    </p:blipFill>
                    <p:spPr>
                      <a:xfrm>
                        <a:off x="1995488" y="1785938"/>
                        <a:ext cx="3505200" cy="444500"/>
                      </a:xfrm>
                      <a:prstGeom prst="rect">
                        <a:avLst/>
                      </a:prstGeom>
                      <a:noFill/>
                      <a:ln w="38100">
                        <a:noFill/>
                        <a:miter/>
                      </a:ln>
                    </p:spPr>
                  </p:pic>
                </p:oleObj>
              </mc:Fallback>
            </mc:AlternateContent>
          </a:graphicData>
        </a:graphic>
      </p:graphicFrame>
      <p:graphicFrame>
        <p:nvGraphicFramePr>
          <p:cNvPr id="233475" name="Object 5"/>
          <p:cNvGraphicFramePr>
            <a:graphicFrameLocks noChangeAspect="1"/>
          </p:cNvGraphicFramePr>
          <p:nvPr/>
        </p:nvGraphicFramePr>
        <p:xfrm>
          <a:off x="642938" y="2400300"/>
          <a:ext cx="4800600" cy="457200"/>
        </p:xfrm>
        <a:graphic>
          <a:graphicData uri="http://schemas.openxmlformats.org/presentationml/2006/ole">
            <mc:AlternateContent xmlns:mc="http://schemas.openxmlformats.org/markup-compatibility/2006">
              <mc:Choice xmlns:v="urn:schemas-microsoft-com:vml" Requires="v">
                <p:oleObj r:id="rId7" imgW="2413000" imgH="228600" progId="Equation.DSMT4">
                  <p:embed/>
                </p:oleObj>
              </mc:Choice>
              <mc:Fallback>
                <p:oleObj r:id="rId7" imgW="2413000" imgH="228600" progId="Equation.DSMT4">
                  <p:embed/>
                  <p:pic>
                    <p:nvPicPr>
                      <p:cNvPr id="0" name="图片 3601"/>
                      <p:cNvPicPr/>
                      <p:nvPr/>
                    </p:nvPicPr>
                    <p:blipFill>
                      <a:blip r:embed="rId8"/>
                      <a:stretch>
                        <a:fillRect/>
                      </a:stretch>
                    </p:blipFill>
                    <p:spPr>
                      <a:xfrm>
                        <a:off x="642938" y="2400300"/>
                        <a:ext cx="4800600" cy="457200"/>
                      </a:xfrm>
                      <a:prstGeom prst="rect">
                        <a:avLst/>
                      </a:prstGeom>
                      <a:noFill/>
                      <a:ln w="38100">
                        <a:noFill/>
                        <a:miter/>
                      </a:ln>
                    </p:spPr>
                  </p:pic>
                </p:oleObj>
              </mc:Fallback>
            </mc:AlternateContent>
          </a:graphicData>
        </a:graphic>
      </p:graphicFrame>
      <p:graphicFrame>
        <p:nvGraphicFramePr>
          <p:cNvPr id="233476" name="Object 6"/>
          <p:cNvGraphicFramePr>
            <a:graphicFrameLocks noChangeAspect="1"/>
          </p:cNvGraphicFramePr>
          <p:nvPr/>
        </p:nvGraphicFramePr>
        <p:xfrm>
          <a:off x="571500" y="3143250"/>
          <a:ext cx="4876800" cy="484188"/>
        </p:xfrm>
        <a:graphic>
          <a:graphicData uri="http://schemas.openxmlformats.org/presentationml/2006/ole">
            <mc:AlternateContent xmlns:mc="http://schemas.openxmlformats.org/markup-compatibility/2006">
              <mc:Choice xmlns:v="urn:schemas-microsoft-com:vml" Requires="v">
                <p:oleObj r:id="rId9" imgW="2298700" imgH="228600" progId="Equation.DSMT4">
                  <p:embed/>
                </p:oleObj>
              </mc:Choice>
              <mc:Fallback>
                <p:oleObj r:id="rId9" imgW="2298700" imgH="228600" progId="Equation.DSMT4">
                  <p:embed/>
                  <p:pic>
                    <p:nvPicPr>
                      <p:cNvPr id="0" name="图片 3596"/>
                      <p:cNvPicPr/>
                      <p:nvPr/>
                    </p:nvPicPr>
                    <p:blipFill>
                      <a:blip r:embed="rId10"/>
                      <a:stretch>
                        <a:fillRect/>
                      </a:stretch>
                    </p:blipFill>
                    <p:spPr>
                      <a:xfrm>
                        <a:off x="571500" y="3143250"/>
                        <a:ext cx="4876800" cy="484188"/>
                      </a:xfrm>
                      <a:prstGeom prst="rect">
                        <a:avLst/>
                      </a:prstGeom>
                      <a:noFill/>
                      <a:ln w="38100">
                        <a:noFill/>
                        <a:miter/>
                      </a:ln>
                    </p:spPr>
                  </p:pic>
                </p:oleObj>
              </mc:Fallback>
            </mc:AlternateContent>
          </a:graphicData>
        </a:graphic>
      </p:graphicFrame>
      <p:graphicFrame>
        <p:nvGraphicFramePr>
          <p:cNvPr id="96262" name="Object 7"/>
          <p:cNvGraphicFramePr>
            <a:graphicFrameLocks noChangeAspect="1"/>
          </p:cNvGraphicFramePr>
          <p:nvPr/>
        </p:nvGraphicFramePr>
        <p:xfrm>
          <a:off x="2143125" y="4425950"/>
          <a:ext cx="762000" cy="431800"/>
        </p:xfrm>
        <a:graphic>
          <a:graphicData uri="http://schemas.openxmlformats.org/presentationml/2006/ole">
            <mc:AlternateContent xmlns:mc="http://schemas.openxmlformats.org/markup-compatibility/2006">
              <mc:Choice xmlns:v="urn:schemas-microsoft-com:vml" Requires="v">
                <p:oleObj r:id="rId11" imgW="355600" imgH="203200" progId="Equation.DSMT4">
                  <p:embed/>
                </p:oleObj>
              </mc:Choice>
              <mc:Fallback>
                <p:oleObj r:id="rId11" imgW="355600" imgH="203200" progId="Equation.DSMT4">
                  <p:embed/>
                  <p:pic>
                    <p:nvPicPr>
                      <p:cNvPr id="0" name="图片 3597"/>
                      <p:cNvPicPr/>
                      <p:nvPr/>
                    </p:nvPicPr>
                    <p:blipFill>
                      <a:blip r:embed="rId12"/>
                      <a:stretch>
                        <a:fillRect/>
                      </a:stretch>
                    </p:blipFill>
                    <p:spPr>
                      <a:xfrm>
                        <a:off x="2143125" y="4425950"/>
                        <a:ext cx="762000" cy="431800"/>
                      </a:xfrm>
                      <a:prstGeom prst="rect">
                        <a:avLst/>
                      </a:prstGeom>
                      <a:noFill/>
                      <a:ln w="38100">
                        <a:noFill/>
                        <a:miter/>
                      </a:ln>
                    </p:spPr>
                  </p:pic>
                </p:oleObj>
              </mc:Fallback>
            </mc:AlternateContent>
          </a:graphicData>
        </a:graphic>
      </p:graphicFrame>
      <p:graphicFrame>
        <p:nvGraphicFramePr>
          <p:cNvPr id="96263" name="Object 8"/>
          <p:cNvGraphicFramePr>
            <a:graphicFrameLocks noChangeAspect="1"/>
          </p:cNvGraphicFramePr>
          <p:nvPr/>
        </p:nvGraphicFramePr>
        <p:xfrm>
          <a:off x="3286125" y="4357688"/>
          <a:ext cx="1314450" cy="481012"/>
        </p:xfrm>
        <a:graphic>
          <a:graphicData uri="http://schemas.openxmlformats.org/presentationml/2006/ole">
            <mc:AlternateContent xmlns:mc="http://schemas.openxmlformats.org/markup-compatibility/2006">
              <mc:Choice xmlns:v="urn:schemas-microsoft-com:vml" Requires="v">
                <p:oleObj r:id="rId13" imgW="685800" imgH="254000" progId="Equation.DSMT4">
                  <p:embed/>
                </p:oleObj>
              </mc:Choice>
              <mc:Fallback>
                <p:oleObj r:id="rId13" imgW="685800" imgH="254000" progId="Equation.DSMT4">
                  <p:embed/>
                  <p:pic>
                    <p:nvPicPr>
                      <p:cNvPr id="0" name="图片 3599"/>
                      <p:cNvPicPr/>
                      <p:nvPr/>
                    </p:nvPicPr>
                    <p:blipFill>
                      <a:blip r:embed="rId14"/>
                      <a:stretch>
                        <a:fillRect/>
                      </a:stretch>
                    </p:blipFill>
                    <p:spPr>
                      <a:xfrm>
                        <a:off x="3286125" y="4357688"/>
                        <a:ext cx="1314450" cy="481012"/>
                      </a:xfrm>
                      <a:prstGeom prst="rect">
                        <a:avLst/>
                      </a:prstGeom>
                      <a:noFill/>
                      <a:ln w="38100">
                        <a:noFill/>
                        <a:miter/>
                      </a:ln>
                    </p:spPr>
                  </p:pic>
                </p:oleObj>
              </mc:Fallback>
            </mc:AlternateContent>
          </a:graphicData>
        </a:graphic>
      </p:graphicFrame>
      <p:sp>
        <p:nvSpPr>
          <p:cNvPr id="96264" name="矩形 15"/>
          <p:cNvSpPr/>
          <p:nvPr/>
        </p:nvSpPr>
        <p:spPr>
          <a:xfrm>
            <a:off x="1714500" y="285750"/>
            <a:ext cx="6572250" cy="49911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根据曲线   计算包围次数，并判断系统闭环稳定性： </a:t>
            </a:r>
          </a:p>
        </p:txBody>
      </p:sp>
      <p:sp>
        <p:nvSpPr>
          <p:cNvPr id="17" name="矩形 16"/>
          <p:cNvSpPr/>
          <p:nvPr/>
        </p:nvSpPr>
        <p:spPr>
          <a:xfrm>
            <a:off x="5808663" y="1077913"/>
            <a:ext cx="2967479" cy="49911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闭环系统稳定；              </a:t>
            </a:r>
          </a:p>
        </p:txBody>
      </p:sp>
      <p:sp>
        <p:nvSpPr>
          <p:cNvPr id="18" name="矩形 17"/>
          <p:cNvSpPr/>
          <p:nvPr/>
        </p:nvSpPr>
        <p:spPr>
          <a:xfrm>
            <a:off x="5786438" y="1706563"/>
            <a:ext cx="2307042" cy="49911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闭环系统不稳定； </a:t>
            </a:r>
          </a:p>
        </p:txBody>
      </p:sp>
      <p:sp>
        <p:nvSpPr>
          <p:cNvPr id="19" name="矩形 18"/>
          <p:cNvSpPr/>
          <p:nvPr/>
        </p:nvSpPr>
        <p:spPr>
          <a:xfrm>
            <a:off x="5857875" y="2357438"/>
            <a:ext cx="2050561" cy="49911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000" b="1" dirty="0">
                <a:latin typeface="Arial" panose="020B0604020202020204" pitchFamily="34" charset="0"/>
                <a:ea typeface="微软雅黑" panose="020B0503020204020204" pitchFamily="34" charset="-122"/>
              </a:rPr>
              <a:t>闭环系统稳定； </a:t>
            </a:r>
          </a:p>
        </p:txBody>
      </p:sp>
      <p:sp>
        <p:nvSpPr>
          <p:cNvPr id="20" name="矩形 19"/>
          <p:cNvSpPr/>
          <p:nvPr/>
        </p:nvSpPr>
        <p:spPr>
          <a:xfrm>
            <a:off x="5857875" y="3100388"/>
            <a:ext cx="19907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latin typeface="Arial" panose="020B0604020202020204" pitchFamily="34" charset="0"/>
                <a:ea typeface="微软雅黑" panose="020B0503020204020204" pitchFamily="34" charset="-122"/>
              </a:rPr>
              <a:t>闭环系统不稳定</a:t>
            </a:r>
            <a:endParaRPr lang="zh-CN" altLang="en-US" sz="2000" dirty="0">
              <a:latin typeface="Arial" panose="020B0604020202020204" pitchFamily="34" charset="0"/>
              <a:ea typeface="微软雅黑" panose="020B0503020204020204" pitchFamily="34" charset="-122"/>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3473"/>
                                        </p:tgtEl>
                                        <p:attrNameLst>
                                          <p:attrName>style.visibility</p:attrName>
                                        </p:attrNameLst>
                                      </p:cBhvr>
                                      <p:to>
                                        <p:strVal val="visible"/>
                                      </p:to>
                                    </p:set>
                                    <p:animEffect transition="in" filter="blinds(horizontal)">
                                      <p:cBhvr>
                                        <p:cTn id="7" dur="500"/>
                                        <p:tgtEl>
                                          <p:spTgt spid="23347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33474"/>
                                        </p:tgtEl>
                                        <p:attrNameLst>
                                          <p:attrName>style.visibility</p:attrName>
                                        </p:attrNameLst>
                                      </p:cBhvr>
                                      <p:to>
                                        <p:strVal val="visible"/>
                                      </p:to>
                                    </p:set>
                                    <p:animEffect transition="in" filter="blinds(horizontal)">
                                      <p:cBhvr>
                                        <p:cTn id="15" dur="500"/>
                                        <p:tgtEl>
                                          <p:spTgt spid="23347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par>
                                <p:cTn id="24" presetID="3" presetClass="entr" presetSubtype="10" fill="hold" nodeType="withEffect">
                                  <p:stCondLst>
                                    <p:cond delay="0"/>
                                  </p:stCondLst>
                                  <p:childTnLst>
                                    <p:set>
                                      <p:cBhvr>
                                        <p:cTn id="25" dur="1" fill="hold">
                                          <p:stCondLst>
                                            <p:cond delay="0"/>
                                          </p:stCondLst>
                                        </p:cTn>
                                        <p:tgtEl>
                                          <p:spTgt spid="233475"/>
                                        </p:tgtEl>
                                        <p:attrNameLst>
                                          <p:attrName>style.visibility</p:attrName>
                                        </p:attrNameLst>
                                      </p:cBhvr>
                                      <p:to>
                                        <p:strVal val="visible"/>
                                      </p:to>
                                    </p:set>
                                    <p:animEffect transition="in" filter="blinds(horizontal)">
                                      <p:cBhvr>
                                        <p:cTn id="26" dur="500"/>
                                        <p:tgtEl>
                                          <p:spTgt spid="23347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nodeType="withEffect">
                                  <p:stCondLst>
                                    <p:cond delay="0"/>
                                  </p:stCondLst>
                                  <p:childTnLst>
                                    <p:set>
                                      <p:cBhvr>
                                        <p:cTn id="33" dur="1" fill="hold">
                                          <p:stCondLst>
                                            <p:cond delay="0"/>
                                          </p:stCondLst>
                                        </p:cTn>
                                        <p:tgtEl>
                                          <p:spTgt spid="233476"/>
                                        </p:tgtEl>
                                        <p:attrNameLst>
                                          <p:attrName>style.visibility</p:attrName>
                                        </p:attrNameLst>
                                      </p:cBhvr>
                                      <p:to>
                                        <p:strVal val="visible"/>
                                      </p:to>
                                    </p:set>
                                    <p:animEffect transition="in" filter="blinds(horizontal)">
                                      <p:cBhvr>
                                        <p:cTn id="34" dur="500"/>
                                        <p:tgtEl>
                                          <p:spTgt spid="233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7282" name="Rectangle 3"/>
          <p:cNvSpPr>
            <a:spLocks noGrp="1"/>
          </p:cNvSpPr>
          <p:nvPr>
            <p:ph idx="1"/>
          </p:nvPr>
        </p:nvSpPr>
        <p:spPr>
          <a:xfrm>
            <a:off x="381000" y="1642428"/>
            <a:ext cx="8382000" cy="4953000"/>
          </a:xfrm>
        </p:spPr>
        <p:txBody>
          <a:bodyPr vert="horz" wrap="square" lIns="91440" tIns="45720" rIns="91440" bIns="45720" anchor="t" anchorCtr="0"/>
          <a:lstStyle/>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例</a:t>
            </a:r>
            <a:r>
              <a:rPr lang="zh-CN" altLang="en-US" sz="2400" b="1" dirty="0">
                <a:latin typeface="微软雅黑" panose="020B0503020204020204" pitchFamily="34" charset="-122"/>
                <a:ea typeface="微软雅黑" panose="020B0503020204020204" pitchFamily="34" charset="-122"/>
              </a:rPr>
              <a:t> 已知单位反馈系统的开环传递函数为</a:t>
            </a:r>
            <a:r>
              <a:rPr lang="zh-CN" altLang="en-US" sz="2400" b="1" dirty="0">
                <a:ea typeface="微软雅黑" panose="020B0503020204020204" pitchFamily="34" charset="-122"/>
              </a:rPr>
              <a:t> </a:t>
            </a:r>
          </a:p>
          <a:p>
            <a:pPr eaLnBrk="1" hangingPunct="1">
              <a:buFontTx/>
              <a:buNone/>
            </a:pPr>
            <a:endParaRPr lang="zh-CN" altLang="en-US" sz="2400" b="1" dirty="0">
              <a:ea typeface="微软雅黑" panose="020B0503020204020204" pitchFamily="34" charset="-122"/>
            </a:endParaRP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r>
              <a:rPr lang="zh-CN" altLang="en-US" sz="2400" b="1" dirty="0">
                <a:latin typeface="微软雅黑" panose="020B0503020204020204" pitchFamily="34" charset="-122"/>
                <a:ea typeface="微软雅黑" panose="020B0503020204020204" pitchFamily="34" charset="-122"/>
              </a:rPr>
              <a:t>试用乃氏判据确定使该闭环系统稳定的</a:t>
            </a:r>
            <a:r>
              <a:rPr lang="en-US" altLang="zh-CN" sz="2400" b="1" dirty="0">
                <a:ea typeface="微软雅黑" panose="020B0503020204020204" pitchFamily="34" charset="-122"/>
              </a:rPr>
              <a:t>K</a:t>
            </a:r>
            <a:r>
              <a:rPr lang="zh-CN" altLang="en-US" sz="2400" b="1" dirty="0">
                <a:latin typeface="微软雅黑" panose="020B0503020204020204" pitchFamily="34" charset="-122"/>
                <a:ea typeface="微软雅黑" panose="020B0503020204020204" pitchFamily="34" charset="-122"/>
              </a:rPr>
              <a:t>值范围。 </a:t>
            </a:r>
          </a:p>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解：</a:t>
            </a:r>
            <a:r>
              <a:rPr lang="zh-CN" altLang="en-US" sz="2400" b="1" dirty="0">
                <a:latin typeface="微软雅黑" panose="020B0503020204020204" pitchFamily="34" charset="-122"/>
                <a:ea typeface="微软雅黑" panose="020B0503020204020204" pitchFamily="34" charset="-122"/>
              </a:rPr>
              <a:t>开环系统频率特性为 </a:t>
            </a: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r>
              <a:rPr lang="zh-CN" altLang="en-US" sz="2400" b="1" dirty="0">
                <a:latin typeface="微软雅黑" panose="020B0503020204020204" pitchFamily="34" charset="-122"/>
                <a:ea typeface="微软雅黑" panose="020B0503020204020204" pitchFamily="34" charset="-122"/>
              </a:rPr>
              <a:t>当         时，                                       ，即乃氏曲线与负实</a:t>
            </a:r>
          </a:p>
          <a:p>
            <a:pPr eaLnBrk="1" hangingPunct="1">
              <a:buFontTx/>
              <a:buNone/>
            </a:pPr>
            <a:r>
              <a:rPr lang="zh-CN" altLang="en-US" sz="2400" b="1" dirty="0">
                <a:latin typeface="微软雅黑" panose="020B0503020204020204" pitchFamily="34" charset="-122"/>
                <a:ea typeface="微软雅黑" panose="020B0503020204020204" pitchFamily="34" charset="-122"/>
              </a:rPr>
              <a:t>轴相交于         点。 </a:t>
            </a:r>
          </a:p>
        </p:txBody>
      </p:sp>
      <p:graphicFrame>
        <p:nvGraphicFramePr>
          <p:cNvPr id="97283" name="Object 2"/>
          <p:cNvGraphicFramePr>
            <a:graphicFrameLocks noChangeAspect="1"/>
          </p:cNvGraphicFramePr>
          <p:nvPr/>
        </p:nvGraphicFramePr>
        <p:xfrm>
          <a:off x="2286000" y="2159953"/>
          <a:ext cx="3886200" cy="911225"/>
        </p:xfrm>
        <a:graphic>
          <a:graphicData uri="http://schemas.openxmlformats.org/presentationml/2006/ole">
            <mc:AlternateContent xmlns:mc="http://schemas.openxmlformats.org/markup-compatibility/2006">
              <mc:Choice xmlns:v="urn:schemas-microsoft-com:vml" Requires="v">
                <p:oleObj r:id="rId3" imgW="1663700" imgH="393700" progId="Equation.DSMT4">
                  <p:embed/>
                </p:oleObj>
              </mc:Choice>
              <mc:Fallback>
                <p:oleObj r:id="rId3" imgW="1663700" imgH="393700" progId="Equation.DSMT4">
                  <p:embed/>
                  <p:pic>
                    <p:nvPicPr>
                      <p:cNvPr id="0" name="图片 3602"/>
                      <p:cNvPicPr/>
                      <p:nvPr/>
                    </p:nvPicPr>
                    <p:blipFill>
                      <a:blip r:embed="rId4"/>
                      <a:stretch>
                        <a:fillRect/>
                      </a:stretch>
                    </p:blipFill>
                    <p:spPr>
                      <a:xfrm>
                        <a:off x="2286000" y="2159953"/>
                        <a:ext cx="3886200" cy="911225"/>
                      </a:xfrm>
                      <a:prstGeom prst="rect">
                        <a:avLst/>
                      </a:prstGeom>
                      <a:noFill/>
                      <a:ln w="38100">
                        <a:noFill/>
                        <a:miter/>
                      </a:ln>
                    </p:spPr>
                  </p:pic>
                </p:oleObj>
              </mc:Fallback>
            </mc:AlternateContent>
          </a:graphicData>
        </a:graphic>
      </p:graphicFrame>
      <p:graphicFrame>
        <p:nvGraphicFramePr>
          <p:cNvPr id="97284" name="Object 3"/>
          <p:cNvGraphicFramePr>
            <a:graphicFrameLocks noChangeAspect="1"/>
          </p:cNvGraphicFramePr>
          <p:nvPr/>
        </p:nvGraphicFramePr>
        <p:xfrm>
          <a:off x="1981200" y="3944303"/>
          <a:ext cx="4724400" cy="912812"/>
        </p:xfrm>
        <a:graphic>
          <a:graphicData uri="http://schemas.openxmlformats.org/presentationml/2006/ole">
            <mc:AlternateContent xmlns:mc="http://schemas.openxmlformats.org/markup-compatibility/2006">
              <mc:Choice xmlns:v="urn:schemas-microsoft-com:vml" Requires="v">
                <p:oleObj r:id="rId5" imgW="2171700" imgH="419100" progId="Equation.DSMT4">
                  <p:embed/>
                </p:oleObj>
              </mc:Choice>
              <mc:Fallback>
                <p:oleObj r:id="rId5" imgW="2171700" imgH="419100" progId="Equation.DSMT4">
                  <p:embed/>
                  <p:pic>
                    <p:nvPicPr>
                      <p:cNvPr id="0" name="图片 3603"/>
                      <p:cNvPicPr/>
                      <p:nvPr/>
                    </p:nvPicPr>
                    <p:blipFill>
                      <a:blip r:embed="rId6"/>
                      <a:stretch>
                        <a:fillRect/>
                      </a:stretch>
                    </p:blipFill>
                    <p:spPr>
                      <a:xfrm>
                        <a:off x="1981200" y="3944303"/>
                        <a:ext cx="4724400" cy="912812"/>
                      </a:xfrm>
                      <a:prstGeom prst="rect">
                        <a:avLst/>
                      </a:prstGeom>
                      <a:noFill/>
                      <a:ln w="38100">
                        <a:noFill/>
                        <a:miter/>
                      </a:ln>
                    </p:spPr>
                  </p:pic>
                </p:oleObj>
              </mc:Fallback>
            </mc:AlternateContent>
          </a:graphicData>
        </a:graphic>
      </p:graphicFrame>
      <p:graphicFrame>
        <p:nvGraphicFramePr>
          <p:cNvPr id="97285" name="Object 4"/>
          <p:cNvGraphicFramePr>
            <a:graphicFrameLocks noChangeAspect="1"/>
          </p:cNvGraphicFramePr>
          <p:nvPr/>
        </p:nvGraphicFramePr>
        <p:xfrm>
          <a:off x="755650" y="4888865"/>
          <a:ext cx="838200" cy="398463"/>
        </p:xfrm>
        <a:graphic>
          <a:graphicData uri="http://schemas.openxmlformats.org/presentationml/2006/ole">
            <mc:AlternateContent xmlns:mc="http://schemas.openxmlformats.org/markup-compatibility/2006">
              <mc:Choice xmlns:v="urn:schemas-microsoft-com:vml" Requires="v">
                <p:oleObj r:id="rId7" imgW="380365" imgH="177800" progId="Equation.DSMT4">
                  <p:embed/>
                </p:oleObj>
              </mc:Choice>
              <mc:Fallback>
                <p:oleObj r:id="rId7" imgW="380365" imgH="177800" progId="Equation.DSMT4">
                  <p:embed/>
                  <p:pic>
                    <p:nvPicPr>
                      <p:cNvPr id="0" name="图片 3604"/>
                      <p:cNvPicPr/>
                      <p:nvPr/>
                    </p:nvPicPr>
                    <p:blipFill>
                      <a:blip r:embed="rId8"/>
                      <a:stretch>
                        <a:fillRect/>
                      </a:stretch>
                    </p:blipFill>
                    <p:spPr>
                      <a:xfrm>
                        <a:off x="755650" y="4888865"/>
                        <a:ext cx="838200" cy="398463"/>
                      </a:xfrm>
                      <a:prstGeom prst="rect">
                        <a:avLst/>
                      </a:prstGeom>
                      <a:noFill/>
                      <a:ln w="38100">
                        <a:noFill/>
                        <a:miter/>
                      </a:ln>
                    </p:spPr>
                  </p:pic>
                </p:oleObj>
              </mc:Fallback>
            </mc:AlternateContent>
          </a:graphicData>
        </a:graphic>
      </p:graphicFrame>
      <p:graphicFrame>
        <p:nvGraphicFramePr>
          <p:cNvPr id="97286" name="Object 5"/>
          <p:cNvGraphicFramePr>
            <a:graphicFrameLocks noChangeAspect="1"/>
          </p:cNvGraphicFramePr>
          <p:nvPr/>
        </p:nvGraphicFramePr>
        <p:xfrm>
          <a:off x="1995488" y="4823778"/>
          <a:ext cx="3657600" cy="528637"/>
        </p:xfrm>
        <a:graphic>
          <a:graphicData uri="http://schemas.openxmlformats.org/presentationml/2006/ole">
            <mc:AlternateContent xmlns:mc="http://schemas.openxmlformats.org/markup-compatibility/2006">
              <mc:Choice xmlns:v="urn:schemas-microsoft-com:vml" Requires="v">
                <p:oleObj r:id="rId9" imgW="1587500" imgH="228600" progId="Equation.DSMT4">
                  <p:embed/>
                </p:oleObj>
              </mc:Choice>
              <mc:Fallback>
                <p:oleObj r:id="rId9" imgW="1587500" imgH="228600" progId="Equation.DSMT4">
                  <p:embed/>
                  <p:pic>
                    <p:nvPicPr>
                      <p:cNvPr id="0" name="图片 3390"/>
                      <p:cNvPicPr/>
                      <p:nvPr/>
                    </p:nvPicPr>
                    <p:blipFill>
                      <a:blip r:embed="rId10"/>
                      <a:stretch>
                        <a:fillRect/>
                      </a:stretch>
                    </p:blipFill>
                    <p:spPr>
                      <a:xfrm>
                        <a:off x="1995488" y="4823778"/>
                        <a:ext cx="3657600" cy="528637"/>
                      </a:xfrm>
                      <a:prstGeom prst="rect">
                        <a:avLst/>
                      </a:prstGeom>
                      <a:noFill/>
                      <a:ln w="38100">
                        <a:noFill/>
                        <a:miter/>
                      </a:ln>
                    </p:spPr>
                  </p:pic>
                </p:oleObj>
              </mc:Fallback>
            </mc:AlternateContent>
          </a:graphicData>
        </a:graphic>
      </p:graphicFrame>
      <p:graphicFrame>
        <p:nvGraphicFramePr>
          <p:cNvPr id="97287" name="Object 6"/>
          <p:cNvGraphicFramePr>
            <a:graphicFrameLocks noChangeAspect="1"/>
          </p:cNvGraphicFramePr>
          <p:nvPr/>
        </p:nvGraphicFramePr>
        <p:xfrm>
          <a:off x="1752600" y="5330190"/>
          <a:ext cx="1295400" cy="455613"/>
        </p:xfrm>
        <a:graphic>
          <a:graphicData uri="http://schemas.openxmlformats.org/presentationml/2006/ole">
            <mc:AlternateContent xmlns:mc="http://schemas.openxmlformats.org/markup-compatibility/2006">
              <mc:Choice xmlns:v="urn:schemas-microsoft-com:vml" Requires="v">
                <p:oleObj r:id="rId11" imgW="571500" imgH="203200" progId="Equation.DSMT4">
                  <p:embed/>
                </p:oleObj>
              </mc:Choice>
              <mc:Fallback>
                <p:oleObj r:id="rId11" imgW="571500" imgH="203200" progId="Equation.DSMT4">
                  <p:embed/>
                  <p:pic>
                    <p:nvPicPr>
                      <p:cNvPr id="0" name="图片 3394"/>
                      <p:cNvPicPr/>
                      <p:nvPr/>
                    </p:nvPicPr>
                    <p:blipFill>
                      <a:blip r:embed="rId12"/>
                      <a:stretch>
                        <a:fillRect/>
                      </a:stretch>
                    </p:blipFill>
                    <p:spPr>
                      <a:xfrm>
                        <a:off x="1752600" y="5330190"/>
                        <a:ext cx="1295400" cy="455613"/>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8306" name="Rectangle 3"/>
          <p:cNvSpPr>
            <a:spLocks noGrp="1"/>
          </p:cNvSpPr>
          <p:nvPr>
            <p:ph idx="1"/>
          </p:nvPr>
        </p:nvSpPr>
        <p:spPr>
          <a:xfrm>
            <a:off x="457200" y="1928813"/>
            <a:ext cx="8229600" cy="4395787"/>
          </a:xfrm>
        </p:spPr>
        <p:txBody>
          <a:bodyPr vert="horz" wrap="square" lIns="91440" tIns="45720" rIns="91440" bIns="45720" anchor="t" anchorCtr="0"/>
          <a:lstStyle/>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例</a:t>
            </a:r>
            <a:r>
              <a:rPr lang="zh-CN" altLang="en-US" sz="2400" b="1" dirty="0">
                <a:latin typeface="微软雅黑" panose="020B0503020204020204" pitchFamily="34" charset="-122"/>
                <a:ea typeface="微软雅黑" panose="020B0503020204020204" pitchFamily="34" charset="-122"/>
              </a:rPr>
              <a:t>  已知系统的开环传递函数为</a:t>
            </a:r>
            <a:r>
              <a:rPr lang="zh-CN" altLang="en-US" sz="2400" b="1" dirty="0">
                <a:ea typeface="微软雅黑" panose="020B0503020204020204" pitchFamily="34" charset="-122"/>
              </a:rPr>
              <a:t> </a:t>
            </a:r>
          </a:p>
          <a:p>
            <a:pPr eaLnBrk="1" hangingPunct="1">
              <a:buFontTx/>
              <a:buNone/>
            </a:pPr>
            <a:endParaRPr lang="zh-CN" altLang="en-US" sz="2400" b="1" dirty="0">
              <a:ea typeface="微软雅黑" panose="020B0503020204020204" pitchFamily="34" charset="-122"/>
            </a:endParaRPr>
          </a:p>
          <a:p>
            <a:pPr eaLnBrk="1" hangingPunct="1">
              <a:buFontTx/>
              <a:buNone/>
            </a:pPr>
            <a:endParaRPr lang="zh-CN" altLang="en-US" sz="2400" b="1" dirty="0">
              <a:ea typeface="微软雅黑" panose="020B0503020204020204" pitchFamily="34" charset="-122"/>
            </a:endParaRPr>
          </a:p>
          <a:p>
            <a:pPr eaLnBrk="1" hangingPunct="1">
              <a:buFontTx/>
              <a:buNone/>
            </a:pPr>
            <a:endParaRPr lang="en-US" altLang="zh-CN" sz="2400" b="1" dirty="0">
              <a:latin typeface="微软雅黑" panose="020B0503020204020204" pitchFamily="34" charset="-122"/>
              <a:ea typeface="微软雅黑" panose="020B0503020204020204" pitchFamily="34" charset="-122"/>
            </a:endParaRPr>
          </a:p>
          <a:p>
            <a:pPr eaLnBrk="1" hangingPunct="1">
              <a:buFontTx/>
              <a:buNone/>
            </a:pPr>
            <a:r>
              <a:rPr lang="zh-CN" altLang="en-US" sz="2400" b="1" dirty="0">
                <a:latin typeface="微软雅黑" panose="020B0503020204020204" pitchFamily="34" charset="-122"/>
                <a:ea typeface="微软雅黑" panose="020B0503020204020204" pitchFamily="34" charset="-122"/>
              </a:rPr>
              <a:t>试用乃氏稳定判据判别该闭环系统的稳定性。</a:t>
            </a:r>
          </a:p>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解： </a:t>
            </a:r>
            <a:r>
              <a:rPr lang="zh-CN" altLang="en-US" sz="2400" b="1" dirty="0">
                <a:latin typeface="微软雅黑" panose="020B0503020204020204" pitchFamily="34" charset="-122"/>
                <a:ea typeface="微软雅黑" panose="020B0503020204020204" pitchFamily="34" charset="-122"/>
              </a:rPr>
              <a:t>由于开环传递函数在坐标原点处有重极点，由上述的</a:t>
            </a:r>
          </a:p>
          <a:p>
            <a:pPr eaLnBrk="1" hangingPunct="1">
              <a:buFontTx/>
              <a:buNone/>
            </a:pPr>
            <a:r>
              <a:rPr lang="zh-CN" altLang="en-US" sz="2400" b="1" dirty="0">
                <a:latin typeface="微软雅黑" panose="020B0503020204020204" pitchFamily="34" charset="-122"/>
                <a:ea typeface="微软雅黑" panose="020B0503020204020204" pitchFamily="34" charset="-122"/>
              </a:rPr>
              <a:t>讨论可知，逆时针围绕原点的半径为   的半圆在</a:t>
            </a:r>
            <a:r>
              <a:rPr lang="en-US" altLang="zh-CN" sz="2400" b="1" i="1" dirty="0">
                <a:ea typeface="微软雅黑" panose="020B0503020204020204" pitchFamily="34" charset="-122"/>
              </a:rPr>
              <a:t>GH</a:t>
            </a:r>
            <a:r>
              <a:rPr lang="zh-CN" altLang="en-US" sz="2400" b="1" dirty="0">
                <a:latin typeface="微软雅黑" panose="020B0503020204020204" pitchFamily="34" charset="-122"/>
                <a:ea typeface="微软雅黑" panose="020B0503020204020204" pitchFamily="34" charset="-122"/>
              </a:rPr>
              <a:t>平面上</a:t>
            </a:r>
          </a:p>
          <a:p>
            <a:pPr eaLnBrk="1" hangingPunct="1">
              <a:buFontTx/>
              <a:buNone/>
            </a:pPr>
            <a:r>
              <a:rPr lang="zh-CN" altLang="en-US" sz="2400" b="1" dirty="0">
                <a:latin typeface="微软雅黑" panose="020B0503020204020204" pitchFamily="34" charset="-122"/>
                <a:ea typeface="微软雅黑" panose="020B0503020204020204" pitchFamily="34" charset="-122"/>
              </a:rPr>
              <a:t>的映射曲线为一半径无穷大的圆，它与乃氏曲线  </a:t>
            </a:r>
          </a:p>
          <a:p>
            <a:pPr eaLnBrk="1" hangingPunct="1">
              <a:buFontTx/>
              <a:buNone/>
            </a:pPr>
            <a:r>
              <a:rPr lang="zh-CN" altLang="en-US" sz="2400" b="1" dirty="0">
                <a:latin typeface="微软雅黑" panose="020B0503020204020204" pitchFamily="34" charset="-122"/>
                <a:ea typeface="微软雅黑" panose="020B0503020204020204" pitchFamily="34" charset="-122"/>
              </a:rPr>
              <a:t>相连接后的闭合曲线如下张图所示。</a:t>
            </a:r>
          </a:p>
        </p:txBody>
      </p:sp>
      <p:graphicFrame>
        <p:nvGraphicFramePr>
          <p:cNvPr id="98307" name="Object 2"/>
          <p:cNvGraphicFramePr>
            <a:graphicFrameLocks noChangeAspect="1"/>
          </p:cNvGraphicFramePr>
          <p:nvPr/>
        </p:nvGraphicFramePr>
        <p:xfrm>
          <a:off x="1828800" y="2624138"/>
          <a:ext cx="4953000" cy="947737"/>
        </p:xfrm>
        <a:graphic>
          <a:graphicData uri="http://schemas.openxmlformats.org/presentationml/2006/ole">
            <mc:AlternateContent xmlns:mc="http://schemas.openxmlformats.org/markup-compatibility/2006">
              <mc:Choice xmlns:v="urn:schemas-microsoft-com:vml" Requires="v">
                <p:oleObj r:id="rId3" imgW="2235200" imgH="431800" progId="Equation.DSMT4">
                  <p:embed/>
                </p:oleObj>
              </mc:Choice>
              <mc:Fallback>
                <p:oleObj r:id="rId3" imgW="2235200" imgH="431800" progId="Equation.DSMT4">
                  <p:embed/>
                  <p:pic>
                    <p:nvPicPr>
                      <p:cNvPr id="0" name="图片 3388"/>
                      <p:cNvPicPr/>
                      <p:nvPr/>
                    </p:nvPicPr>
                    <p:blipFill>
                      <a:blip r:embed="rId4"/>
                      <a:stretch>
                        <a:fillRect/>
                      </a:stretch>
                    </p:blipFill>
                    <p:spPr>
                      <a:xfrm>
                        <a:off x="1828800" y="2624138"/>
                        <a:ext cx="4953000" cy="947737"/>
                      </a:xfrm>
                      <a:prstGeom prst="rect">
                        <a:avLst/>
                      </a:prstGeom>
                      <a:noFill/>
                      <a:ln w="38100">
                        <a:noFill/>
                        <a:miter/>
                      </a:ln>
                    </p:spPr>
                  </p:pic>
                </p:oleObj>
              </mc:Fallback>
            </mc:AlternateContent>
          </a:graphicData>
        </a:graphic>
      </p:graphicFrame>
      <p:graphicFrame>
        <p:nvGraphicFramePr>
          <p:cNvPr id="98308" name="Object 3"/>
          <p:cNvGraphicFramePr>
            <a:graphicFrameLocks noChangeAspect="1"/>
          </p:cNvGraphicFramePr>
          <p:nvPr/>
        </p:nvGraphicFramePr>
        <p:xfrm>
          <a:off x="5500688" y="4714875"/>
          <a:ext cx="334962" cy="368300"/>
        </p:xfrm>
        <a:graphic>
          <a:graphicData uri="http://schemas.openxmlformats.org/presentationml/2006/ole">
            <mc:AlternateContent xmlns:mc="http://schemas.openxmlformats.org/markup-compatibility/2006">
              <mc:Choice xmlns:v="urn:schemas-microsoft-com:vml" Requires="v">
                <p:oleObj r:id="rId5" imgW="127000" imgH="139700" progId="Equation.DSMT4">
                  <p:embed/>
                </p:oleObj>
              </mc:Choice>
              <mc:Fallback>
                <p:oleObj r:id="rId5" imgW="127000" imgH="139700" progId="Equation.DSMT4">
                  <p:embed/>
                  <p:pic>
                    <p:nvPicPr>
                      <p:cNvPr id="0" name="图片 3391"/>
                      <p:cNvPicPr/>
                      <p:nvPr/>
                    </p:nvPicPr>
                    <p:blipFill>
                      <a:blip r:embed="rId6"/>
                      <a:stretch>
                        <a:fillRect/>
                      </a:stretch>
                    </p:blipFill>
                    <p:spPr>
                      <a:xfrm>
                        <a:off x="5500688" y="4714875"/>
                        <a:ext cx="334962" cy="368300"/>
                      </a:xfrm>
                      <a:prstGeom prst="rect">
                        <a:avLst/>
                      </a:prstGeom>
                      <a:noFill/>
                      <a:ln w="38100">
                        <a:noFill/>
                        <a:miter/>
                      </a:ln>
                    </p:spPr>
                  </p:pic>
                </p:oleObj>
              </mc:Fallback>
            </mc:AlternateContent>
          </a:graphicData>
        </a:graphic>
      </p:graphicFrame>
      <p:graphicFrame>
        <p:nvGraphicFramePr>
          <p:cNvPr id="98309" name="Object 4"/>
          <p:cNvGraphicFramePr>
            <a:graphicFrameLocks noChangeAspect="1"/>
          </p:cNvGraphicFramePr>
          <p:nvPr/>
        </p:nvGraphicFramePr>
        <p:xfrm>
          <a:off x="7102475" y="5214938"/>
          <a:ext cx="1898650" cy="428625"/>
        </p:xfrm>
        <a:graphic>
          <a:graphicData uri="http://schemas.openxmlformats.org/presentationml/2006/ole">
            <mc:AlternateContent xmlns:mc="http://schemas.openxmlformats.org/markup-compatibility/2006">
              <mc:Choice xmlns:v="urn:schemas-microsoft-com:vml" Requires="v">
                <p:oleObj r:id="rId7" imgW="888365" imgH="203200" progId="Equation.DSMT4">
                  <p:embed/>
                </p:oleObj>
              </mc:Choice>
              <mc:Fallback>
                <p:oleObj r:id="rId7" imgW="888365" imgH="203200" progId="Equation.DSMT4">
                  <p:embed/>
                  <p:pic>
                    <p:nvPicPr>
                      <p:cNvPr id="0" name="图片 3389"/>
                      <p:cNvPicPr/>
                      <p:nvPr/>
                    </p:nvPicPr>
                    <p:blipFill>
                      <a:blip r:embed="rId8"/>
                      <a:stretch>
                        <a:fillRect/>
                      </a:stretch>
                    </p:blipFill>
                    <p:spPr>
                      <a:xfrm>
                        <a:off x="7102475" y="5214938"/>
                        <a:ext cx="1898650" cy="428625"/>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9330" name="Rectangle 3"/>
          <p:cNvSpPr>
            <a:spLocks noGrp="1"/>
          </p:cNvSpPr>
          <p:nvPr>
            <p:ph idx="1"/>
          </p:nvPr>
        </p:nvSpPr>
        <p:spPr>
          <a:xfrm>
            <a:off x="609600" y="1714500"/>
            <a:ext cx="8153400" cy="4876800"/>
          </a:xfrm>
        </p:spPr>
        <p:txBody>
          <a:bodyPr vert="horz" wrap="square" lIns="91440" tIns="45720" rIns="91440" bIns="45720" anchor="t" anchorCtr="0"/>
          <a:lstStyle/>
          <a:p>
            <a:pPr eaLnBrk="1" hangingPunct="1">
              <a:buFontTx/>
              <a:buNone/>
            </a:pPr>
            <a:r>
              <a:rPr lang="zh-CN" altLang="en-US" sz="2400" b="1" dirty="0">
                <a:latin typeface="微软雅黑" panose="020B0503020204020204" pitchFamily="34" charset="-122"/>
                <a:ea typeface="微软雅黑" panose="020B0503020204020204" pitchFamily="34" charset="-122"/>
              </a:rPr>
              <a:t>由图可见，不论</a:t>
            </a:r>
            <a:r>
              <a:rPr lang="en-US" altLang="zh-CN" sz="2400" b="1" i="1" dirty="0">
                <a:latin typeface="微软雅黑" panose="020B0503020204020204" pitchFamily="34" charset="-122"/>
                <a:ea typeface="微软雅黑" panose="020B0503020204020204" pitchFamily="34" charset="-122"/>
              </a:rPr>
              <a:t>K</a:t>
            </a:r>
            <a:r>
              <a:rPr lang="zh-CN" altLang="en-US" sz="2400" b="1" dirty="0">
                <a:latin typeface="微软雅黑" panose="020B0503020204020204" pitchFamily="34" charset="-122"/>
                <a:ea typeface="微软雅黑" panose="020B0503020204020204" pitchFamily="34" charset="-122"/>
              </a:rPr>
              <a:t>值的大小如何，乃氏曲线总是以顺时针方</a:t>
            </a:r>
          </a:p>
          <a:p>
            <a:pPr eaLnBrk="1" hangingPunct="1">
              <a:buFontTx/>
              <a:buNone/>
            </a:pPr>
            <a:r>
              <a:rPr lang="zh-CN" altLang="en-US" sz="2400" b="1" dirty="0">
                <a:latin typeface="微软雅黑" panose="020B0503020204020204" pitchFamily="34" charset="-122"/>
                <a:ea typeface="微软雅黑" panose="020B0503020204020204" pitchFamily="34" charset="-122"/>
              </a:rPr>
              <a:t>                         向围绕点（</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j0</a:t>
            </a:r>
            <a:r>
              <a:rPr lang="zh-CN" altLang="en-US" sz="2400" b="1" dirty="0">
                <a:latin typeface="微软雅黑" panose="020B0503020204020204" pitchFamily="34" charset="-122"/>
                <a:ea typeface="微软雅黑" panose="020B0503020204020204" pitchFamily="34" charset="-122"/>
              </a:rPr>
              <a:t>）旋转两周，</a:t>
            </a:r>
          </a:p>
          <a:p>
            <a:pPr eaLnBrk="1" hangingPunct="1">
              <a:buFontTx/>
              <a:buNone/>
            </a:pPr>
            <a:r>
              <a:rPr lang="zh-CN" altLang="en-US" sz="2400" b="1" dirty="0">
                <a:latin typeface="微软雅黑" panose="020B0503020204020204" pitchFamily="34" charset="-122"/>
                <a:ea typeface="微软雅黑" panose="020B0503020204020204" pitchFamily="34" charset="-122"/>
              </a:rPr>
              <a:t>                         即</a:t>
            </a:r>
            <a:r>
              <a:rPr lang="en-US" altLang="zh-CN" sz="2400" b="1" i="1" dirty="0">
                <a:ea typeface="微软雅黑" panose="020B0503020204020204" pitchFamily="34" charset="-122"/>
              </a:rPr>
              <a:t>R</a:t>
            </a:r>
            <a:r>
              <a:rPr lang="zh-CN" altLang="en-US" sz="2400" b="1" dirty="0">
                <a:ea typeface="微软雅黑" panose="020B0503020204020204" pitchFamily="34" charset="-122"/>
              </a:rPr>
              <a:t>＝</a:t>
            </a:r>
            <a:r>
              <a:rPr lang="en-US" altLang="zh-CN" sz="2400" b="1" dirty="0">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。由于开环系统</a:t>
            </a:r>
            <a:r>
              <a:rPr lang="en-US" altLang="zh-CN" sz="2400" b="1" i="1" dirty="0">
                <a:ea typeface="微软雅黑" panose="020B0503020204020204" pitchFamily="34" charset="-122"/>
              </a:rPr>
              <a:t>P</a:t>
            </a:r>
            <a:r>
              <a:rPr lang="zh-CN" altLang="en-US" sz="2400" b="1" dirty="0">
                <a:ea typeface="微软雅黑" panose="020B0503020204020204" pitchFamily="34" charset="-122"/>
              </a:rPr>
              <a:t>＝</a:t>
            </a:r>
            <a:r>
              <a:rPr lang="en-US" altLang="zh-CN" sz="2400" b="1" dirty="0">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p>
          <a:p>
            <a:pPr eaLnBrk="1" hangingPunct="1">
              <a:buFontTx/>
              <a:buNone/>
            </a:pPr>
            <a:r>
              <a:rPr lang="zh-CN" altLang="en-US" sz="2400" b="1" dirty="0">
                <a:latin typeface="微软雅黑" panose="020B0503020204020204" pitchFamily="34" charset="-122"/>
                <a:ea typeface="微软雅黑" panose="020B0503020204020204" pitchFamily="34" charset="-122"/>
              </a:rPr>
              <a:t>                         所以</a:t>
            </a:r>
            <a:r>
              <a:rPr lang="en-US" altLang="zh-CN" sz="2400" b="1" i="1" dirty="0">
                <a:ea typeface="微软雅黑" panose="020B0503020204020204" pitchFamily="34" charset="-122"/>
              </a:rPr>
              <a:t>Z</a:t>
            </a:r>
            <a:r>
              <a:rPr lang="zh-CN" altLang="en-US" sz="2400" b="1" dirty="0">
                <a:ea typeface="微软雅黑" panose="020B0503020204020204" pitchFamily="34" charset="-122"/>
              </a:rPr>
              <a:t>＝</a:t>
            </a:r>
            <a:r>
              <a:rPr lang="en-US" altLang="zh-CN" sz="2400" b="1" dirty="0">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，表示该闭环系统总</a:t>
            </a:r>
          </a:p>
          <a:p>
            <a:pPr eaLnBrk="1" hangingPunct="1">
              <a:buFontTx/>
              <a:buNone/>
            </a:pPr>
            <a:r>
              <a:rPr lang="zh-CN" altLang="en-US" sz="2400" b="1" dirty="0">
                <a:latin typeface="微软雅黑" panose="020B0503020204020204" pitchFamily="34" charset="-122"/>
                <a:ea typeface="微软雅黑" panose="020B0503020204020204" pitchFamily="34" charset="-122"/>
              </a:rPr>
              <a:t>                         是不稳定的</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且其在</a:t>
            </a:r>
            <a:r>
              <a:rPr lang="en-US" altLang="zh-CN" sz="2400" b="1" i="1" dirty="0">
                <a:latin typeface="微软雅黑" panose="020B0503020204020204" pitchFamily="34" charset="-122"/>
                <a:ea typeface="微软雅黑" panose="020B0503020204020204" pitchFamily="34" charset="-122"/>
              </a:rPr>
              <a:t>s</a:t>
            </a:r>
            <a:r>
              <a:rPr lang="zh-CN" altLang="en-US" sz="2400" b="1" dirty="0">
                <a:latin typeface="微软雅黑" panose="020B0503020204020204" pitchFamily="34" charset="-122"/>
                <a:ea typeface="微软雅黑" panose="020B0503020204020204" pitchFamily="34" charset="-122"/>
              </a:rPr>
              <a:t>的右半平</a:t>
            </a:r>
          </a:p>
          <a:p>
            <a:pPr eaLnBrk="1" hangingPunct="1">
              <a:buFontTx/>
              <a:buNone/>
            </a:pPr>
            <a:r>
              <a:rPr lang="zh-CN" altLang="en-US" sz="2400" b="1" dirty="0">
                <a:latin typeface="微软雅黑" panose="020B0503020204020204" pitchFamily="34" charset="-122"/>
                <a:ea typeface="微软雅黑" panose="020B0503020204020204" pitchFamily="34" charset="-122"/>
              </a:rPr>
              <a:t>                         面上有</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个极点。</a:t>
            </a: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r>
              <a:rPr lang="zh-CN" altLang="en-US" sz="2000" b="1" dirty="0">
                <a:solidFill>
                  <a:srgbClr val="CC3300"/>
                </a:solidFill>
                <a:latin typeface="微软雅黑" panose="020B0503020204020204" pitchFamily="34" charset="-122"/>
                <a:ea typeface="微软雅黑" panose="020B0503020204020204" pitchFamily="34" charset="-122"/>
              </a:rPr>
              <a:t>          乃氏图</a:t>
            </a:r>
            <a:r>
              <a:rPr lang="zh-CN" altLang="en-US" sz="2400" b="1" dirty="0">
                <a:latin typeface="微软雅黑" panose="020B0503020204020204" pitchFamily="34" charset="-122"/>
                <a:ea typeface="微软雅黑" panose="020B0503020204020204" pitchFamily="34" charset="-122"/>
              </a:rPr>
              <a:t>  </a:t>
            </a:r>
          </a:p>
        </p:txBody>
      </p:sp>
      <p:graphicFrame>
        <p:nvGraphicFramePr>
          <p:cNvPr id="99331" name="Object 2"/>
          <p:cNvGraphicFramePr>
            <a:graphicFrameLocks noChangeAspect="1"/>
          </p:cNvGraphicFramePr>
          <p:nvPr/>
        </p:nvGraphicFramePr>
        <p:xfrm>
          <a:off x="152400" y="1987550"/>
          <a:ext cx="4495800" cy="4224338"/>
        </p:xfrm>
        <a:graphic>
          <a:graphicData uri="http://schemas.openxmlformats.org/presentationml/2006/ole">
            <mc:AlternateContent xmlns:mc="http://schemas.openxmlformats.org/markup-compatibility/2006">
              <mc:Choice xmlns:v="urn:schemas-microsoft-com:vml" Requires="v">
                <p:oleObj r:id="rId3" imgW="2574925" imgH="2419350" progId="Visio.Drawing.11">
                  <p:embed/>
                </p:oleObj>
              </mc:Choice>
              <mc:Fallback>
                <p:oleObj r:id="rId3" imgW="2574925" imgH="2419350" progId="Visio.Drawing.11">
                  <p:embed/>
                  <p:pic>
                    <p:nvPicPr>
                      <p:cNvPr id="0" name="图片 3393"/>
                      <p:cNvPicPr/>
                      <p:nvPr/>
                    </p:nvPicPr>
                    <p:blipFill>
                      <a:blip r:embed="rId4"/>
                      <a:stretch>
                        <a:fillRect/>
                      </a:stretch>
                    </p:blipFill>
                    <p:spPr>
                      <a:xfrm>
                        <a:off x="152400" y="1987550"/>
                        <a:ext cx="4495800" cy="4224338"/>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0354" name="灯片编号占位符 5"/>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1200" dirty="0">
                <a:solidFill>
                  <a:srgbClr val="898989"/>
                </a:solidFill>
              </a:rPr>
              <a:t>94</a:t>
            </a:fld>
            <a:endParaRPr lang="en-US" altLang="zh-CN" sz="1200" dirty="0">
              <a:solidFill>
                <a:srgbClr val="898989"/>
              </a:solidFill>
            </a:endParaRPr>
          </a:p>
        </p:txBody>
      </p:sp>
      <p:sp>
        <p:nvSpPr>
          <p:cNvPr id="100355" name="Rectangle 3"/>
          <p:cNvSpPr>
            <a:spLocks noGrp="1"/>
          </p:cNvSpPr>
          <p:nvPr>
            <p:ph idx="1"/>
          </p:nvPr>
        </p:nvSpPr>
        <p:spPr>
          <a:xfrm>
            <a:off x="457200" y="1295400"/>
            <a:ext cx="8229600" cy="5105400"/>
          </a:xfrm>
        </p:spPr>
        <p:txBody>
          <a:bodyPr vert="horz" wrap="square" lIns="91440" tIns="45720" rIns="91440" bIns="45720" anchor="t" anchorCtr="0"/>
          <a:lstStyle/>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例</a:t>
            </a:r>
            <a:r>
              <a:rPr lang="zh-CN" altLang="en-US" sz="2400" b="1" dirty="0">
                <a:latin typeface="微软雅黑" panose="020B0503020204020204" pitchFamily="34" charset="-122"/>
                <a:ea typeface="微软雅黑" panose="020B0503020204020204" pitchFamily="34" charset="-122"/>
              </a:rPr>
              <a:t>  已知系统的开环传递函数为</a:t>
            </a: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r>
              <a:rPr lang="zh-CN" altLang="en-US" sz="2400" b="1" dirty="0">
                <a:latin typeface="微软雅黑" panose="020B0503020204020204" pitchFamily="34" charset="-122"/>
                <a:ea typeface="微软雅黑" panose="020B0503020204020204" pitchFamily="34" charset="-122"/>
              </a:rPr>
              <a:t>试分析                       时系统的稳定性，并画出它们所对应</a:t>
            </a:r>
          </a:p>
          <a:p>
            <a:pPr eaLnBrk="1" hangingPunct="1">
              <a:buFontTx/>
              <a:buNone/>
            </a:pPr>
            <a:r>
              <a:rPr lang="zh-CN" altLang="en-US" sz="2400" b="1" dirty="0">
                <a:latin typeface="微软雅黑" panose="020B0503020204020204" pitchFamily="34" charset="-122"/>
                <a:ea typeface="微软雅黑" panose="020B0503020204020204" pitchFamily="34" charset="-122"/>
              </a:rPr>
              <a:t>的乃氏图。</a:t>
            </a:r>
          </a:p>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解：</a:t>
            </a:r>
            <a:r>
              <a:rPr lang="zh-CN" altLang="en-US" sz="2400" b="1" dirty="0">
                <a:latin typeface="微软雅黑" panose="020B0503020204020204" pitchFamily="34" charset="-122"/>
                <a:ea typeface="微软雅黑" panose="020B0503020204020204" pitchFamily="34" charset="-122"/>
              </a:rPr>
              <a:t>系统开环频率特性为</a:t>
            </a: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endParaRPr lang="zh-CN" altLang="en-US" sz="2400" b="1" dirty="0">
              <a:latin typeface="微软雅黑" panose="020B0503020204020204" pitchFamily="34" charset="-122"/>
              <a:ea typeface="微软雅黑" panose="020B0503020204020204" pitchFamily="34" charset="-122"/>
            </a:endParaRPr>
          </a:p>
          <a:p>
            <a:pPr eaLnBrk="1" hangingPunct="1">
              <a:buFontTx/>
              <a:buNone/>
            </a:pPr>
            <a:r>
              <a:rPr lang="zh-CN" altLang="en-US" sz="2400" b="1" dirty="0">
                <a:latin typeface="微软雅黑" panose="020B0503020204020204" pitchFamily="34" charset="-122"/>
                <a:ea typeface="微软雅黑" panose="020B0503020204020204" pitchFamily="34" charset="-122"/>
              </a:rPr>
              <a:t>   </a:t>
            </a:r>
          </a:p>
        </p:txBody>
      </p:sp>
      <p:graphicFrame>
        <p:nvGraphicFramePr>
          <p:cNvPr id="100356" name="Object 2"/>
          <p:cNvGraphicFramePr>
            <a:graphicFrameLocks noChangeAspect="1"/>
          </p:cNvGraphicFramePr>
          <p:nvPr/>
        </p:nvGraphicFramePr>
        <p:xfrm>
          <a:off x="1476375" y="2708275"/>
          <a:ext cx="2133600" cy="360363"/>
        </p:xfrm>
        <a:graphic>
          <a:graphicData uri="http://schemas.openxmlformats.org/presentationml/2006/ole">
            <mc:AlternateContent xmlns:mc="http://schemas.openxmlformats.org/markup-compatibility/2006">
              <mc:Choice xmlns:v="urn:schemas-microsoft-com:vml" Requires="v">
                <p:oleObj r:id="rId3" imgW="850265" imgH="190500" progId="Equation.DSMT4">
                  <p:embed/>
                </p:oleObj>
              </mc:Choice>
              <mc:Fallback>
                <p:oleObj r:id="rId3" imgW="850265" imgH="190500" progId="Equation.DSMT4">
                  <p:embed/>
                  <p:pic>
                    <p:nvPicPr>
                      <p:cNvPr id="0" name="图片 3395"/>
                      <p:cNvPicPr/>
                      <p:nvPr/>
                    </p:nvPicPr>
                    <p:blipFill>
                      <a:blip r:embed="rId4"/>
                      <a:stretch>
                        <a:fillRect/>
                      </a:stretch>
                    </p:blipFill>
                    <p:spPr>
                      <a:xfrm>
                        <a:off x="1476375" y="2708275"/>
                        <a:ext cx="2133600" cy="360363"/>
                      </a:xfrm>
                      <a:prstGeom prst="rect">
                        <a:avLst/>
                      </a:prstGeom>
                      <a:noFill/>
                      <a:ln w="38100">
                        <a:noFill/>
                        <a:miter/>
                      </a:ln>
                    </p:spPr>
                  </p:pic>
                </p:oleObj>
              </mc:Fallback>
            </mc:AlternateContent>
          </a:graphicData>
        </a:graphic>
      </p:graphicFrame>
      <p:graphicFrame>
        <p:nvGraphicFramePr>
          <p:cNvPr id="100357" name="Object 3"/>
          <p:cNvGraphicFramePr>
            <a:graphicFrameLocks noChangeAspect="1"/>
          </p:cNvGraphicFramePr>
          <p:nvPr/>
        </p:nvGraphicFramePr>
        <p:xfrm>
          <a:off x="1676400" y="4038600"/>
          <a:ext cx="5562600" cy="1882775"/>
        </p:xfrm>
        <a:graphic>
          <a:graphicData uri="http://schemas.openxmlformats.org/presentationml/2006/ole">
            <mc:AlternateContent xmlns:mc="http://schemas.openxmlformats.org/markup-compatibility/2006">
              <mc:Choice xmlns:v="urn:schemas-microsoft-com:vml" Requires="v">
                <p:oleObj r:id="rId5" imgW="2387600" imgH="812800" progId="Equation.DSMT4">
                  <p:embed/>
                </p:oleObj>
              </mc:Choice>
              <mc:Fallback>
                <p:oleObj r:id="rId5" imgW="2387600" imgH="812800" progId="Equation.DSMT4">
                  <p:embed/>
                  <p:pic>
                    <p:nvPicPr>
                      <p:cNvPr id="0" name="图片 3392"/>
                      <p:cNvPicPr/>
                      <p:nvPr/>
                    </p:nvPicPr>
                    <p:blipFill>
                      <a:blip r:embed="rId6"/>
                      <a:stretch>
                        <a:fillRect/>
                      </a:stretch>
                    </p:blipFill>
                    <p:spPr>
                      <a:xfrm>
                        <a:off x="1676400" y="4038600"/>
                        <a:ext cx="5562600" cy="1882775"/>
                      </a:xfrm>
                      <a:prstGeom prst="rect">
                        <a:avLst/>
                      </a:prstGeom>
                      <a:noFill/>
                      <a:ln w="38100">
                        <a:noFill/>
                        <a:miter/>
                      </a:ln>
                    </p:spPr>
                  </p:pic>
                </p:oleObj>
              </mc:Fallback>
            </mc:AlternateContent>
          </a:graphicData>
        </a:graphic>
      </p:graphicFrame>
      <p:graphicFrame>
        <p:nvGraphicFramePr>
          <p:cNvPr id="100358" name="Object 4"/>
          <p:cNvGraphicFramePr>
            <a:graphicFrameLocks noChangeAspect="1"/>
          </p:cNvGraphicFramePr>
          <p:nvPr/>
        </p:nvGraphicFramePr>
        <p:xfrm>
          <a:off x="2133600" y="1752600"/>
          <a:ext cx="3886200" cy="1036638"/>
        </p:xfrm>
        <a:graphic>
          <a:graphicData uri="http://schemas.openxmlformats.org/presentationml/2006/ole">
            <mc:AlternateContent xmlns:mc="http://schemas.openxmlformats.org/markup-compatibility/2006">
              <mc:Choice xmlns:v="urn:schemas-microsoft-com:vml" Requires="v">
                <p:oleObj r:id="rId7" imgW="1422400" imgH="431800" progId="Equation.DSMT4">
                  <p:embed/>
                </p:oleObj>
              </mc:Choice>
              <mc:Fallback>
                <p:oleObj r:id="rId7" imgW="1422400" imgH="431800" progId="Equation.DSMT4">
                  <p:embed/>
                  <p:pic>
                    <p:nvPicPr>
                      <p:cNvPr id="0" name="图片 3396"/>
                      <p:cNvPicPr/>
                      <p:nvPr/>
                    </p:nvPicPr>
                    <p:blipFill>
                      <a:blip r:embed="rId8"/>
                      <a:stretch>
                        <a:fillRect/>
                      </a:stretch>
                    </p:blipFill>
                    <p:spPr>
                      <a:xfrm>
                        <a:off x="2133600" y="1752600"/>
                        <a:ext cx="3886200" cy="1036638"/>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1378" name="灯片编号占位符 5"/>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1200" dirty="0">
                <a:solidFill>
                  <a:srgbClr val="898989"/>
                </a:solidFill>
              </a:rPr>
              <a:t>95</a:t>
            </a:fld>
            <a:endParaRPr lang="en-US" altLang="zh-CN" sz="1200" dirty="0">
              <a:solidFill>
                <a:srgbClr val="898989"/>
              </a:solidFill>
            </a:endParaRPr>
          </a:p>
        </p:txBody>
      </p:sp>
      <p:sp>
        <p:nvSpPr>
          <p:cNvPr id="101379" name="Rectangle 3"/>
          <p:cNvSpPr>
            <a:spLocks noGrp="1"/>
          </p:cNvSpPr>
          <p:nvPr>
            <p:ph idx="1"/>
          </p:nvPr>
        </p:nvSpPr>
        <p:spPr>
          <a:xfrm>
            <a:off x="304800" y="1295400"/>
            <a:ext cx="8382000" cy="4953000"/>
          </a:xfrm>
        </p:spPr>
        <p:txBody>
          <a:bodyPr vert="horz" wrap="square" lIns="91440" tIns="45720" rIns="91440" bIns="45720" anchor="t" anchorCtr="0"/>
          <a:lstStyle/>
          <a:p>
            <a:pPr eaLnBrk="1" hangingPunct="1">
              <a:buFontTx/>
              <a:buNone/>
            </a:pPr>
            <a:r>
              <a:rPr lang="zh-CN" altLang="en-US" sz="2400" b="1" dirty="0">
                <a:latin typeface="微软雅黑" panose="020B0503020204020204" pitchFamily="34" charset="-122"/>
                <a:ea typeface="微软雅黑" panose="020B0503020204020204" pitchFamily="34" charset="-122"/>
              </a:rPr>
              <a:t>作出在               二种情况下的曲线，如下图所示。 </a:t>
            </a:r>
          </a:p>
        </p:txBody>
      </p:sp>
      <p:graphicFrame>
        <p:nvGraphicFramePr>
          <p:cNvPr id="101380" name="Object 2"/>
          <p:cNvGraphicFramePr>
            <a:graphicFrameLocks noChangeAspect="1"/>
          </p:cNvGraphicFramePr>
          <p:nvPr/>
        </p:nvGraphicFramePr>
        <p:xfrm>
          <a:off x="1428750" y="1357313"/>
          <a:ext cx="2152650" cy="376237"/>
        </p:xfrm>
        <a:graphic>
          <a:graphicData uri="http://schemas.openxmlformats.org/presentationml/2006/ole">
            <mc:AlternateContent xmlns:mc="http://schemas.openxmlformats.org/markup-compatibility/2006">
              <mc:Choice xmlns:v="urn:schemas-microsoft-com:vml" Requires="v">
                <p:oleObj r:id="rId3" imgW="850265" imgH="190500" progId="Equation.DSMT4">
                  <p:embed/>
                </p:oleObj>
              </mc:Choice>
              <mc:Fallback>
                <p:oleObj r:id="rId3" imgW="850265" imgH="190500" progId="Equation.DSMT4">
                  <p:embed/>
                  <p:pic>
                    <p:nvPicPr>
                      <p:cNvPr id="0" name="图片 3402"/>
                      <p:cNvPicPr/>
                      <p:nvPr/>
                    </p:nvPicPr>
                    <p:blipFill>
                      <a:blip r:embed="rId4"/>
                      <a:stretch>
                        <a:fillRect/>
                      </a:stretch>
                    </p:blipFill>
                    <p:spPr>
                      <a:xfrm>
                        <a:off x="1428750" y="1357313"/>
                        <a:ext cx="2152650" cy="376237"/>
                      </a:xfrm>
                      <a:prstGeom prst="rect">
                        <a:avLst/>
                      </a:prstGeom>
                      <a:noFill/>
                      <a:ln w="38100">
                        <a:noFill/>
                        <a:miter/>
                      </a:ln>
                    </p:spPr>
                  </p:pic>
                </p:oleObj>
              </mc:Fallback>
            </mc:AlternateContent>
          </a:graphicData>
        </a:graphic>
      </p:graphicFrame>
      <p:graphicFrame>
        <p:nvGraphicFramePr>
          <p:cNvPr id="102408" name="Object 3"/>
          <p:cNvGraphicFramePr>
            <a:graphicFrameLocks noChangeAspect="1"/>
          </p:cNvGraphicFramePr>
          <p:nvPr/>
        </p:nvGraphicFramePr>
        <p:xfrm>
          <a:off x="0" y="1676400"/>
          <a:ext cx="9144000" cy="4700588"/>
        </p:xfrm>
        <a:graphic>
          <a:graphicData uri="http://schemas.openxmlformats.org/presentationml/2006/ole">
            <mc:AlternateContent xmlns:mc="http://schemas.openxmlformats.org/markup-compatibility/2006">
              <mc:Choice xmlns:v="urn:schemas-microsoft-com:vml" Requires="v">
                <p:oleObj r:id="rId5" imgW="4984115" imgH="2564130" progId="Visio.Drawing.11">
                  <p:embed/>
                </p:oleObj>
              </mc:Choice>
              <mc:Fallback>
                <p:oleObj r:id="rId5" imgW="4984115" imgH="2564130" progId="Visio.Drawing.11">
                  <p:embed/>
                  <p:pic>
                    <p:nvPicPr>
                      <p:cNvPr id="0" name="图片 3412"/>
                      <p:cNvPicPr/>
                      <p:nvPr/>
                    </p:nvPicPr>
                    <p:blipFill>
                      <a:blip r:embed="rId6"/>
                      <a:stretch>
                        <a:fillRect/>
                      </a:stretch>
                    </p:blipFill>
                    <p:spPr>
                      <a:xfrm>
                        <a:off x="0" y="1676400"/>
                        <a:ext cx="9144000" cy="4700588"/>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102408"/>
                                        </p:tgtEl>
                                        <p:attrNameLst>
                                          <p:attrName>style.visibility</p:attrName>
                                        </p:attrNameLst>
                                      </p:cBhvr>
                                      <p:to>
                                        <p:strVal val="visible"/>
                                      </p:to>
                                    </p:set>
                                    <p:anim to="" calcmode="lin" valueType="num">
                                      <p:cBhvr>
                                        <p:cTn id="7" dur="1" fill="hold"/>
                                        <p:tgtEl>
                                          <p:spTgt spid="102408"/>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2402" name="Rectangle 3"/>
          <p:cNvSpPr>
            <a:spLocks noGrp="1"/>
          </p:cNvSpPr>
          <p:nvPr>
            <p:ph idx="1"/>
          </p:nvPr>
        </p:nvSpPr>
        <p:spPr>
          <a:xfrm>
            <a:off x="304800" y="1447800"/>
            <a:ext cx="8534400" cy="4953000"/>
          </a:xfrm>
        </p:spPr>
        <p:txBody>
          <a:bodyPr vert="horz" wrap="square" lIns="91440" tIns="45720" rIns="91440" bIns="45720" anchor="t" anchorCtr="0"/>
          <a:lstStyle/>
          <a:p>
            <a:pPr eaLnBrk="1" hangingPunct="1">
              <a:lnSpc>
                <a:spcPct val="150000"/>
              </a:lnSpc>
              <a:buFontTx/>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由于</a:t>
            </a:r>
            <a:r>
              <a:rPr lang="en-US" altLang="zh-CN" sz="2400" b="1" i="1" dirty="0">
                <a:latin typeface="微软雅黑" panose="020B0503020204020204" pitchFamily="34" charset="-122"/>
                <a:ea typeface="微软雅黑" panose="020B0503020204020204" pitchFamily="34" charset="-122"/>
              </a:rPr>
              <a:t>P</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，当        时，            曲线不包围点</a:t>
            </a:r>
          </a:p>
          <a:p>
            <a:pPr eaLnBrk="1" hangingPunct="1">
              <a:lnSpc>
                <a:spcPct val="150000"/>
              </a:lnSpc>
              <a:buFontTx/>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j0</a:t>
            </a:r>
            <a:r>
              <a:rPr lang="zh-CN" altLang="en-US" sz="2400" b="1" dirty="0">
                <a:latin typeface="微软雅黑" panose="020B0503020204020204" pitchFamily="34" charset="-122"/>
                <a:ea typeface="微软雅黑" panose="020B0503020204020204" pitchFamily="34" charset="-122"/>
              </a:rPr>
              <a:t>），因而闭环系统是稳定的；</a:t>
            </a:r>
          </a:p>
          <a:p>
            <a:pPr eaLnBrk="1" hangingPunct="1">
              <a:lnSpc>
                <a:spcPct val="150000"/>
              </a:lnSpc>
              <a:buFontTx/>
              <a:buNone/>
            </a:pPr>
            <a:r>
              <a:rPr lang="zh-CN" altLang="en-US" sz="2400" b="1" dirty="0">
                <a:latin typeface="微软雅黑" panose="020B0503020204020204" pitchFamily="34" charset="-122"/>
                <a:ea typeface="微软雅黑" panose="020B0503020204020204" pitchFamily="34" charset="-122"/>
              </a:rPr>
              <a:t>     当        时，            曲线以顺时针方向包围点（</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j0</a:t>
            </a:r>
            <a:r>
              <a:rPr lang="zh-CN" altLang="en-US" sz="2400" b="1" dirty="0">
                <a:latin typeface="微软雅黑" panose="020B0503020204020204" pitchFamily="34" charset="-122"/>
                <a:ea typeface="微软雅黑" panose="020B0503020204020204" pitchFamily="34" charset="-122"/>
              </a:rPr>
              <a:t>）旋转二周，这意味着有两个闭环极点位于</a:t>
            </a:r>
            <a:r>
              <a:rPr lang="en-US" altLang="zh-CN" sz="2400" b="1" i="1" dirty="0">
                <a:latin typeface="微软雅黑" panose="020B0503020204020204" pitchFamily="34" charset="-122"/>
                <a:ea typeface="微软雅黑" panose="020B0503020204020204" pitchFamily="34" charset="-122"/>
              </a:rPr>
              <a:t>s </a:t>
            </a:r>
            <a:r>
              <a:rPr lang="zh-CN" altLang="en-US" sz="2400" b="1" dirty="0">
                <a:latin typeface="微软雅黑" panose="020B0503020204020204" pitchFamily="34" charset="-122"/>
                <a:ea typeface="微软雅黑" panose="020B0503020204020204" pitchFamily="34" charset="-122"/>
              </a:rPr>
              <a:t>的右半平面上，该闭环系统不稳定。 </a:t>
            </a:r>
          </a:p>
        </p:txBody>
      </p:sp>
      <p:graphicFrame>
        <p:nvGraphicFramePr>
          <p:cNvPr id="102403" name="Object 2"/>
          <p:cNvGraphicFramePr>
            <a:graphicFrameLocks noChangeAspect="1"/>
          </p:cNvGraphicFramePr>
          <p:nvPr/>
        </p:nvGraphicFramePr>
        <p:xfrm>
          <a:off x="3200400" y="1571625"/>
          <a:ext cx="1066800" cy="485775"/>
        </p:xfrm>
        <a:graphic>
          <a:graphicData uri="http://schemas.openxmlformats.org/presentationml/2006/ole">
            <mc:AlternateContent xmlns:mc="http://schemas.openxmlformats.org/markup-compatibility/2006">
              <mc:Choice xmlns:v="urn:schemas-microsoft-com:vml" Requires="v">
                <p:oleObj r:id="rId3" imgW="393700" imgH="228600" progId="Equation.DSMT4">
                  <p:embed/>
                </p:oleObj>
              </mc:Choice>
              <mc:Fallback>
                <p:oleObj r:id="rId3" imgW="393700" imgH="228600" progId="Equation.DSMT4">
                  <p:embed/>
                  <p:pic>
                    <p:nvPicPr>
                      <p:cNvPr id="0" name="图片 3397"/>
                      <p:cNvPicPr/>
                      <p:nvPr/>
                    </p:nvPicPr>
                    <p:blipFill>
                      <a:blip r:embed="rId4"/>
                      <a:stretch>
                        <a:fillRect/>
                      </a:stretch>
                    </p:blipFill>
                    <p:spPr>
                      <a:xfrm>
                        <a:off x="3200400" y="1571625"/>
                        <a:ext cx="1066800" cy="485775"/>
                      </a:xfrm>
                      <a:prstGeom prst="rect">
                        <a:avLst/>
                      </a:prstGeom>
                      <a:noFill/>
                      <a:ln w="38100">
                        <a:noFill/>
                        <a:miter/>
                      </a:ln>
                    </p:spPr>
                  </p:pic>
                </p:oleObj>
              </mc:Fallback>
            </mc:AlternateContent>
          </a:graphicData>
        </a:graphic>
      </p:graphicFrame>
      <p:graphicFrame>
        <p:nvGraphicFramePr>
          <p:cNvPr id="102404" name="Object 3"/>
          <p:cNvGraphicFramePr>
            <a:graphicFrameLocks noChangeAspect="1"/>
          </p:cNvGraphicFramePr>
          <p:nvPr/>
        </p:nvGraphicFramePr>
        <p:xfrm>
          <a:off x="4876800" y="1571625"/>
          <a:ext cx="1905000" cy="430213"/>
        </p:xfrm>
        <a:graphic>
          <a:graphicData uri="http://schemas.openxmlformats.org/presentationml/2006/ole">
            <mc:AlternateContent xmlns:mc="http://schemas.openxmlformats.org/markup-compatibility/2006">
              <mc:Choice xmlns:v="urn:schemas-microsoft-com:vml" Requires="v">
                <p:oleObj r:id="rId5" imgW="888365" imgH="203200" progId="Equation.DSMT4">
                  <p:embed/>
                </p:oleObj>
              </mc:Choice>
              <mc:Fallback>
                <p:oleObj r:id="rId5" imgW="888365" imgH="203200" progId="Equation.DSMT4">
                  <p:embed/>
                  <p:pic>
                    <p:nvPicPr>
                      <p:cNvPr id="0" name="图片 3409"/>
                      <p:cNvPicPr/>
                      <p:nvPr/>
                    </p:nvPicPr>
                    <p:blipFill>
                      <a:blip r:embed="rId6"/>
                      <a:stretch>
                        <a:fillRect/>
                      </a:stretch>
                    </p:blipFill>
                    <p:spPr>
                      <a:xfrm>
                        <a:off x="4876800" y="1571625"/>
                        <a:ext cx="1905000" cy="430213"/>
                      </a:xfrm>
                      <a:prstGeom prst="rect">
                        <a:avLst/>
                      </a:prstGeom>
                      <a:noFill/>
                      <a:ln w="38100">
                        <a:noFill/>
                        <a:miter/>
                      </a:ln>
                    </p:spPr>
                  </p:pic>
                </p:oleObj>
              </mc:Fallback>
            </mc:AlternateContent>
          </a:graphicData>
        </a:graphic>
      </p:graphicFrame>
      <p:graphicFrame>
        <p:nvGraphicFramePr>
          <p:cNvPr id="102405" name="Object 4"/>
          <p:cNvGraphicFramePr>
            <a:graphicFrameLocks noChangeAspect="1"/>
          </p:cNvGraphicFramePr>
          <p:nvPr/>
        </p:nvGraphicFramePr>
        <p:xfrm>
          <a:off x="1500188" y="2786063"/>
          <a:ext cx="998537" cy="476250"/>
        </p:xfrm>
        <a:graphic>
          <a:graphicData uri="http://schemas.openxmlformats.org/presentationml/2006/ole">
            <mc:AlternateContent xmlns:mc="http://schemas.openxmlformats.org/markup-compatibility/2006">
              <mc:Choice xmlns:v="urn:schemas-microsoft-com:vml" Requires="v">
                <p:oleObj r:id="rId7" imgW="368300" imgH="228600" progId="Equation.DSMT4">
                  <p:embed/>
                </p:oleObj>
              </mc:Choice>
              <mc:Fallback>
                <p:oleObj r:id="rId7" imgW="368300" imgH="228600" progId="Equation.DSMT4">
                  <p:embed/>
                  <p:pic>
                    <p:nvPicPr>
                      <p:cNvPr id="0" name="图片 3413"/>
                      <p:cNvPicPr/>
                      <p:nvPr/>
                    </p:nvPicPr>
                    <p:blipFill>
                      <a:blip r:embed="rId8"/>
                      <a:stretch>
                        <a:fillRect/>
                      </a:stretch>
                    </p:blipFill>
                    <p:spPr>
                      <a:xfrm>
                        <a:off x="1500188" y="2786063"/>
                        <a:ext cx="998537" cy="476250"/>
                      </a:xfrm>
                      <a:prstGeom prst="rect">
                        <a:avLst/>
                      </a:prstGeom>
                      <a:noFill/>
                      <a:ln w="38100">
                        <a:noFill/>
                        <a:miter/>
                      </a:ln>
                    </p:spPr>
                  </p:pic>
                </p:oleObj>
              </mc:Fallback>
            </mc:AlternateContent>
          </a:graphicData>
        </a:graphic>
      </p:graphicFrame>
      <p:graphicFrame>
        <p:nvGraphicFramePr>
          <p:cNvPr id="102406" name="Object 5"/>
          <p:cNvGraphicFramePr>
            <a:graphicFrameLocks noChangeAspect="1"/>
          </p:cNvGraphicFramePr>
          <p:nvPr/>
        </p:nvGraphicFramePr>
        <p:xfrm>
          <a:off x="3214688" y="2786063"/>
          <a:ext cx="1905000" cy="430212"/>
        </p:xfrm>
        <a:graphic>
          <a:graphicData uri="http://schemas.openxmlformats.org/presentationml/2006/ole">
            <mc:AlternateContent xmlns:mc="http://schemas.openxmlformats.org/markup-compatibility/2006">
              <mc:Choice xmlns:v="urn:schemas-microsoft-com:vml" Requires="v">
                <p:oleObj r:id="rId5" imgW="888365" imgH="203200" progId="Equation.DSMT4">
                  <p:embed/>
                </p:oleObj>
              </mc:Choice>
              <mc:Fallback>
                <p:oleObj r:id="rId5" imgW="888365" imgH="203200" progId="Equation.DSMT4">
                  <p:embed/>
                  <p:pic>
                    <p:nvPicPr>
                      <p:cNvPr id="0" name="图片 3414"/>
                      <p:cNvPicPr/>
                      <p:nvPr/>
                    </p:nvPicPr>
                    <p:blipFill>
                      <a:blip r:embed="rId6"/>
                      <a:stretch>
                        <a:fillRect/>
                      </a:stretch>
                    </p:blipFill>
                    <p:spPr>
                      <a:xfrm>
                        <a:off x="3214688" y="2786063"/>
                        <a:ext cx="1905000" cy="430212"/>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3426" name="Rectangle 3"/>
          <p:cNvSpPr>
            <a:spLocks noGrp="1"/>
          </p:cNvSpPr>
          <p:nvPr>
            <p:ph idx="1"/>
          </p:nvPr>
        </p:nvSpPr>
        <p:spPr>
          <a:xfrm>
            <a:off x="381000" y="1447800"/>
            <a:ext cx="8534400" cy="4876800"/>
          </a:xfrm>
        </p:spPr>
        <p:txBody>
          <a:bodyPr vert="horz" wrap="square" lIns="91440" tIns="45720" rIns="91440" bIns="45720" anchor="t" anchorCtr="0"/>
          <a:lstStyle/>
          <a:p>
            <a:pPr eaLnBrk="1" hangingPunct="1">
              <a:lnSpc>
                <a:spcPct val="90000"/>
              </a:lnSpc>
              <a:buFontTx/>
              <a:buNone/>
            </a:pPr>
            <a:r>
              <a:rPr lang="zh-CN" altLang="en-US" sz="2800" b="1" dirty="0">
                <a:solidFill>
                  <a:schemeClr val="accent2"/>
                </a:solidFill>
                <a:latin typeface="微软雅黑" panose="020B0503020204020204" pitchFamily="34" charset="-122"/>
                <a:ea typeface="微软雅黑" panose="020B0503020204020204" pitchFamily="34" charset="-122"/>
              </a:rPr>
              <a:t>例</a:t>
            </a:r>
            <a:r>
              <a:rPr lang="zh-CN" altLang="en-US" sz="2400" b="1" dirty="0">
                <a:latin typeface="微软雅黑" panose="020B0503020204020204" pitchFamily="34" charset="-122"/>
                <a:ea typeface="微软雅黑" panose="020B0503020204020204" pitchFamily="34" charset="-122"/>
              </a:rPr>
              <a:t>  系统开环传递函数有</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个正实部极点，开环乃氏图如下</a:t>
            </a:r>
          </a:p>
          <a:p>
            <a:pPr eaLnBrk="1" hangingPunct="1">
              <a:lnSpc>
                <a:spcPct val="90000"/>
              </a:lnSpc>
              <a:buFontTx/>
              <a:buNone/>
            </a:pPr>
            <a:r>
              <a:rPr lang="zh-CN" altLang="en-US" sz="2400" b="1" dirty="0">
                <a:latin typeface="微软雅黑" panose="020B0503020204020204" pitchFamily="34" charset="-122"/>
                <a:ea typeface="微软雅黑" panose="020B0503020204020204" pitchFamily="34" charset="-122"/>
              </a:rPr>
              <a:t>图所示，试问闭环系统是否稳定？</a:t>
            </a:r>
          </a:p>
          <a:p>
            <a:pPr eaLnBrk="1" hangingPunct="1">
              <a:lnSpc>
                <a:spcPct val="90000"/>
              </a:lnSpc>
              <a:buFontTx/>
              <a:buNone/>
            </a:pPr>
            <a:endParaRPr lang="zh-CN" altLang="en-US" sz="2400" b="1" dirty="0">
              <a:latin typeface="微软雅黑" panose="020B0503020204020204" pitchFamily="34" charset="-122"/>
              <a:ea typeface="微软雅黑" panose="020B0503020204020204" pitchFamily="34" charset="-122"/>
            </a:endParaRPr>
          </a:p>
          <a:p>
            <a:pPr eaLnBrk="1" hangingPunct="1">
              <a:lnSpc>
                <a:spcPct val="90000"/>
              </a:lnSpc>
              <a:buFontTx/>
              <a:buNone/>
            </a:pPr>
            <a:r>
              <a:rPr lang="zh-CN" altLang="en-US" sz="2800" b="1" dirty="0">
                <a:solidFill>
                  <a:schemeClr val="accent2"/>
                </a:solidFill>
                <a:latin typeface="微软雅黑" panose="020B0503020204020204" pitchFamily="34" charset="-122"/>
                <a:ea typeface="微软雅黑" panose="020B0503020204020204" pitchFamily="34" charset="-122"/>
              </a:rPr>
              <a:t>                              解： </a:t>
            </a:r>
            <a:r>
              <a:rPr lang="en-US" altLang="zh-CN" sz="2400" b="1" i="1" dirty="0">
                <a:latin typeface="微软雅黑" panose="020B0503020204020204" pitchFamily="34" charset="-122"/>
                <a:ea typeface="微软雅黑" panose="020B0503020204020204" pitchFamily="34" charset="-122"/>
              </a:rPr>
              <a:t>P</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由</a:t>
            </a:r>
          </a:p>
          <a:p>
            <a:pPr eaLnBrk="1" hangingPunct="1">
              <a:lnSpc>
                <a:spcPct val="90000"/>
              </a:lnSpc>
              <a:buFontTx/>
              <a:buNone/>
            </a:pPr>
            <a:r>
              <a:rPr lang="zh-CN" altLang="en-US" sz="2400" b="1" dirty="0">
                <a:latin typeface="微软雅黑" panose="020B0503020204020204" pitchFamily="34" charset="-122"/>
                <a:ea typeface="微软雅黑" panose="020B0503020204020204" pitchFamily="34" charset="-122"/>
              </a:rPr>
              <a:t>                                           时，由乃氏</a:t>
            </a:r>
          </a:p>
          <a:p>
            <a:pPr eaLnBrk="1" hangingPunct="1">
              <a:lnSpc>
                <a:spcPct val="90000"/>
              </a:lnSpc>
              <a:buFontTx/>
              <a:buNone/>
            </a:pPr>
            <a:r>
              <a:rPr lang="zh-CN" altLang="en-US" sz="2400" b="1" dirty="0">
                <a:latin typeface="微软雅黑" panose="020B0503020204020204" pitchFamily="34" charset="-122"/>
                <a:ea typeface="微软雅黑" panose="020B0503020204020204" pitchFamily="34" charset="-122"/>
              </a:rPr>
              <a:t>                                   图知   ＝</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p>
          <a:p>
            <a:pPr eaLnBrk="1" hangingPunct="1">
              <a:lnSpc>
                <a:spcPct val="90000"/>
              </a:lnSpc>
              <a:buFontTx/>
              <a:buNone/>
            </a:pPr>
            <a:r>
              <a:rPr lang="zh-CN" altLang="en-US"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R </a:t>
            </a:r>
            <a:r>
              <a:rPr lang="zh-CN" altLang="en-US" sz="2400" b="1" dirty="0">
                <a:latin typeface="微软雅黑" panose="020B0503020204020204" pitchFamily="34" charset="-122"/>
                <a:ea typeface="微软雅黑" panose="020B0503020204020204" pitchFamily="34" charset="-122"/>
              </a:rPr>
              <a:t>＝</a:t>
            </a:r>
          </a:p>
          <a:p>
            <a:pPr eaLnBrk="1" hangingPunct="1">
              <a:lnSpc>
                <a:spcPct val="90000"/>
              </a:lnSpc>
              <a:buFontTx/>
              <a:buNone/>
            </a:pPr>
            <a:r>
              <a:rPr lang="zh-CN" altLang="en-US" sz="2400" b="1" dirty="0">
                <a:latin typeface="微软雅黑" panose="020B0503020204020204" pitchFamily="34" charset="-122"/>
                <a:ea typeface="微软雅黑" panose="020B0503020204020204" pitchFamily="34" charset="-122"/>
              </a:rPr>
              <a:t>                                     ＝ </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   ）</a:t>
            </a:r>
          </a:p>
          <a:p>
            <a:pPr eaLnBrk="1" hangingPunct="1">
              <a:lnSpc>
                <a:spcPct val="90000"/>
              </a:lnSpc>
              <a:buFontTx/>
              <a:buNone/>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2</a:t>
            </a:r>
          </a:p>
          <a:p>
            <a:pPr eaLnBrk="1" hangingPunct="1">
              <a:lnSpc>
                <a:spcPct val="90000"/>
              </a:lnSpc>
              <a:buFontTx/>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则</a:t>
            </a:r>
            <a:r>
              <a:rPr lang="en-US" altLang="zh-CN" sz="2400" b="1" i="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a:t>
            </a:r>
            <a:r>
              <a:rPr lang="en-US" altLang="zh-CN" sz="2400" b="1" i="1" dirty="0">
                <a:latin typeface="微软雅黑" panose="020B0503020204020204" pitchFamily="34" charset="-122"/>
                <a:ea typeface="微软雅黑" panose="020B0503020204020204" pitchFamily="34" charset="-122"/>
              </a:rPr>
              <a:t>P</a:t>
            </a:r>
            <a:r>
              <a:rPr lang="zh-CN" altLang="en-US" sz="2400" b="1" i="1" dirty="0">
                <a:latin typeface="微软雅黑" panose="020B0503020204020204" pitchFamily="34" charset="-122"/>
                <a:ea typeface="微软雅黑" panose="020B0503020204020204" pitchFamily="34" charset="-122"/>
              </a:rPr>
              <a:t>－</a:t>
            </a:r>
            <a:r>
              <a:rPr lang="en-US" altLang="zh-CN" sz="2400" b="1" i="1" dirty="0">
                <a:latin typeface="微软雅黑" panose="020B0503020204020204" pitchFamily="34" charset="-122"/>
                <a:ea typeface="微软雅黑" panose="020B0503020204020204" pitchFamily="34" charset="-122"/>
              </a:rPr>
              <a:t>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，闭环</a:t>
            </a:r>
          </a:p>
          <a:p>
            <a:pPr eaLnBrk="1" hangingPunct="1">
              <a:lnSpc>
                <a:spcPct val="90000"/>
              </a:lnSpc>
              <a:buFontTx/>
              <a:buNone/>
            </a:pPr>
            <a:r>
              <a:rPr lang="zh-CN" altLang="en-US" sz="2400" b="1" dirty="0">
                <a:latin typeface="微软雅黑" panose="020B0503020204020204" pitchFamily="34" charset="-122"/>
                <a:ea typeface="微软雅黑" panose="020B0503020204020204" pitchFamily="34" charset="-122"/>
              </a:rPr>
              <a:t>                                   系统稳定。  </a:t>
            </a:r>
          </a:p>
        </p:txBody>
      </p:sp>
      <p:graphicFrame>
        <p:nvGraphicFramePr>
          <p:cNvPr id="103427" name="Object 2"/>
          <p:cNvGraphicFramePr>
            <a:graphicFrameLocks noChangeAspect="1"/>
          </p:cNvGraphicFramePr>
          <p:nvPr/>
        </p:nvGraphicFramePr>
        <p:xfrm>
          <a:off x="6589713" y="2754313"/>
          <a:ext cx="990600" cy="392112"/>
        </p:xfrm>
        <a:graphic>
          <a:graphicData uri="http://schemas.openxmlformats.org/presentationml/2006/ole">
            <mc:AlternateContent xmlns:mc="http://schemas.openxmlformats.org/markup-compatibility/2006">
              <mc:Choice xmlns:v="urn:schemas-microsoft-com:vml" Requires="v">
                <p:oleObj r:id="rId3" imgW="457200" imgH="177800" progId="Equation.DSMT4">
                  <p:embed/>
                </p:oleObj>
              </mc:Choice>
              <mc:Fallback>
                <p:oleObj r:id="rId3" imgW="457200" imgH="177800" progId="Equation.DSMT4">
                  <p:embed/>
                  <p:pic>
                    <p:nvPicPr>
                      <p:cNvPr id="0" name="图片 3410"/>
                      <p:cNvPicPr/>
                      <p:nvPr/>
                    </p:nvPicPr>
                    <p:blipFill>
                      <a:blip r:embed="rId4"/>
                      <a:stretch>
                        <a:fillRect/>
                      </a:stretch>
                    </p:blipFill>
                    <p:spPr>
                      <a:xfrm>
                        <a:off x="6589713" y="2754313"/>
                        <a:ext cx="990600" cy="392112"/>
                      </a:xfrm>
                      <a:prstGeom prst="rect">
                        <a:avLst/>
                      </a:prstGeom>
                      <a:noFill/>
                      <a:ln w="38100">
                        <a:noFill/>
                        <a:miter/>
                      </a:ln>
                    </p:spPr>
                  </p:pic>
                </p:oleObj>
              </mc:Fallback>
            </mc:AlternateContent>
          </a:graphicData>
        </a:graphic>
      </p:graphicFrame>
      <p:graphicFrame>
        <p:nvGraphicFramePr>
          <p:cNvPr id="103428" name="Object 3"/>
          <p:cNvGraphicFramePr>
            <a:graphicFrameLocks noChangeAspect="1"/>
          </p:cNvGraphicFramePr>
          <p:nvPr/>
        </p:nvGraphicFramePr>
        <p:xfrm>
          <a:off x="6210300" y="2771775"/>
          <a:ext cx="381000" cy="357188"/>
        </p:xfrm>
        <a:graphic>
          <a:graphicData uri="http://schemas.openxmlformats.org/presentationml/2006/ole">
            <mc:AlternateContent xmlns:mc="http://schemas.openxmlformats.org/markup-compatibility/2006">
              <mc:Choice xmlns:v="urn:schemas-microsoft-com:vml" Requires="v">
                <p:oleObj r:id="rId5" imgW="152400" imgH="139700" progId="Equation.DSMT4">
                  <p:embed/>
                </p:oleObj>
              </mc:Choice>
              <mc:Fallback>
                <p:oleObj r:id="rId5" imgW="152400" imgH="139700" progId="Equation.DSMT4">
                  <p:embed/>
                  <p:pic>
                    <p:nvPicPr>
                      <p:cNvPr id="0" name="图片 3403"/>
                      <p:cNvPicPr/>
                      <p:nvPr/>
                    </p:nvPicPr>
                    <p:blipFill>
                      <a:blip r:embed="rId6"/>
                      <a:stretch>
                        <a:fillRect/>
                      </a:stretch>
                    </p:blipFill>
                    <p:spPr>
                      <a:xfrm>
                        <a:off x="6210300" y="2771775"/>
                        <a:ext cx="381000" cy="357188"/>
                      </a:xfrm>
                      <a:prstGeom prst="rect">
                        <a:avLst/>
                      </a:prstGeom>
                      <a:noFill/>
                      <a:ln w="38100">
                        <a:noFill/>
                        <a:miter/>
                      </a:ln>
                    </p:spPr>
                  </p:pic>
                </p:oleObj>
              </mc:Fallback>
            </mc:AlternateContent>
          </a:graphicData>
        </a:graphic>
      </p:graphicFrame>
      <p:graphicFrame>
        <p:nvGraphicFramePr>
          <p:cNvPr id="103429" name="Object 4"/>
          <p:cNvGraphicFramePr>
            <a:graphicFrameLocks noChangeAspect="1"/>
          </p:cNvGraphicFramePr>
          <p:nvPr/>
        </p:nvGraphicFramePr>
        <p:xfrm>
          <a:off x="4246563" y="3594100"/>
          <a:ext cx="419100" cy="401638"/>
        </p:xfrm>
        <a:graphic>
          <a:graphicData uri="http://schemas.openxmlformats.org/presentationml/2006/ole">
            <mc:AlternateContent xmlns:mc="http://schemas.openxmlformats.org/markup-compatibility/2006">
              <mc:Choice xmlns:v="urn:schemas-microsoft-com:vml" Requires="v">
                <p:oleObj r:id="rId7" imgW="228600" imgH="215900" progId="Equation.DSMT4">
                  <p:embed/>
                </p:oleObj>
              </mc:Choice>
              <mc:Fallback>
                <p:oleObj r:id="rId7" imgW="228600" imgH="215900" progId="Equation.DSMT4">
                  <p:embed/>
                  <p:pic>
                    <p:nvPicPr>
                      <p:cNvPr id="0" name="图片 3404"/>
                      <p:cNvPicPr/>
                      <p:nvPr/>
                    </p:nvPicPr>
                    <p:blipFill>
                      <a:blip r:embed="rId8"/>
                      <a:stretch>
                        <a:fillRect/>
                      </a:stretch>
                    </p:blipFill>
                    <p:spPr>
                      <a:xfrm>
                        <a:off x="4246563" y="3594100"/>
                        <a:ext cx="419100" cy="401638"/>
                      </a:xfrm>
                      <a:prstGeom prst="rect">
                        <a:avLst/>
                      </a:prstGeom>
                      <a:noFill/>
                      <a:ln w="38100">
                        <a:noFill/>
                        <a:miter/>
                      </a:ln>
                    </p:spPr>
                  </p:pic>
                </p:oleObj>
              </mc:Fallback>
            </mc:AlternateContent>
          </a:graphicData>
        </a:graphic>
      </p:graphicFrame>
      <p:graphicFrame>
        <p:nvGraphicFramePr>
          <p:cNvPr id="103430" name="Object 5"/>
          <p:cNvGraphicFramePr>
            <a:graphicFrameLocks noChangeAspect="1"/>
          </p:cNvGraphicFramePr>
          <p:nvPr/>
        </p:nvGraphicFramePr>
        <p:xfrm>
          <a:off x="5219700" y="3587750"/>
          <a:ext cx="414338" cy="414338"/>
        </p:xfrm>
        <a:graphic>
          <a:graphicData uri="http://schemas.openxmlformats.org/presentationml/2006/ole">
            <mc:AlternateContent xmlns:mc="http://schemas.openxmlformats.org/markup-compatibility/2006">
              <mc:Choice xmlns:v="urn:schemas-microsoft-com:vml" Requires="v">
                <p:oleObj r:id="rId9" imgW="215900" imgH="215900" progId="Equation.DSMT4">
                  <p:embed/>
                </p:oleObj>
              </mc:Choice>
              <mc:Fallback>
                <p:oleObj r:id="rId9" imgW="215900" imgH="215900" progId="Equation.DSMT4">
                  <p:embed/>
                  <p:pic>
                    <p:nvPicPr>
                      <p:cNvPr id="0" name="图片 3398"/>
                      <p:cNvPicPr/>
                      <p:nvPr/>
                    </p:nvPicPr>
                    <p:blipFill>
                      <a:blip r:embed="rId10"/>
                      <a:stretch>
                        <a:fillRect/>
                      </a:stretch>
                    </p:blipFill>
                    <p:spPr>
                      <a:xfrm>
                        <a:off x="5219700" y="3587750"/>
                        <a:ext cx="414338" cy="414338"/>
                      </a:xfrm>
                      <a:prstGeom prst="rect">
                        <a:avLst/>
                      </a:prstGeom>
                      <a:noFill/>
                      <a:ln w="38100">
                        <a:noFill/>
                        <a:miter/>
                      </a:ln>
                    </p:spPr>
                  </p:pic>
                </p:oleObj>
              </mc:Fallback>
            </mc:AlternateContent>
          </a:graphicData>
        </a:graphic>
      </p:graphicFrame>
      <p:graphicFrame>
        <p:nvGraphicFramePr>
          <p:cNvPr id="103431" name="Object 6"/>
          <p:cNvGraphicFramePr>
            <a:graphicFrameLocks noChangeAspect="1"/>
          </p:cNvGraphicFramePr>
          <p:nvPr/>
        </p:nvGraphicFramePr>
        <p:xfrm>
          <a:off x="4246563" y="3995738"/>
          <a:ext cx="533400" cy="374650"/>
        </p:xfrm>
        <a:graphic>
          <a:graphicData uri="http://schemas.openxmlformats.org/presentationml/2006/ole">
            <mc:AlternateContent xmlns:mc="http://schemas.openxmlformats.org/markup-compatibility/2006">
              <mc:Choice xmlns:v="urn:schemas-microsoft-com:vml" Requires="v">
                <p:oleObj r:id="rId11" imgW="253365" imgH="177800" progId="Equation.DSMT4">
                  <p:embed/>
                </p:oleObj>
              </mc:Choice>
              <mc:Fallback>
                <p:oleObj r:id="rId11" imgW="253365" imgH="177800" progId="Equation.DSMT4">
                  <p:embed/>
                  <p:pic>
                    <p:nvPicPr>
                      <p:cNvPr id="0" name="图片 3406"/>
                      <p:cNvPicPr/>
                      <p:nvPr/>
                    </p:nvPicPr>
                    <p:blipFill>
                      <a:blip r:embed="rId12"/>
                      <a:stretch>
                        <a:fillRect/>
                      </a:stretch>
                    </p:blipFill>
                    <p:spPr>
                      <a:xfrm>
                        <a:off x="4246563" y="3995738"/>
                        <a:ext cx="533400" cy="374650"/>
                      </a:xfrm>
                      <a:prstGeom prst="rect">
                        <a:avLst/>
                      </a:prstGeom>
                      <a:noFill/>
                      <a:ln w="38100">
                        <a:noFill/>
                        <a:miter/>
                      </a:ln>
                    </p:spPr>
                  </p:pic>
                </p:oleObj>
              </mc:Fallback>
            </mc:AlternateContent>
          </a:graphicData>
        </a:graphic>
      </p:graphicFrame>
      <p:graphicFrame>
        <p:nvGraphicFramePr>
          <p:cNvPr id="103432" name="Object 7"/>
          <p:cNvGraphicFramePr>
            <a:graphicFrameLocks noChangeAspect="1"/>
          </p:cNvGraphicFramePr>
          <p:nvPr/>
        </p:nvGraphicFramePr>
        <p:xfrm>
          <a:off x="4667250" y="4387850"/>
          <a:ext cx="419100" cy="401638"/>
        </p:xfrm>
        <a:graphic>
          <a:graphicData uri="http://schemas.openxmlformats.org/presentationml/2006/ole">
            <mc:AlternateContent xmlns:mc="http://schemas.openxmlformats.org/markup-compatibility/2006">
              <mc:Choice xmlns:v="urn:schemas-microsoft-com:vml" Requires="v">
                <p:oleObj r:id="rId13" imgW="228600" imgH="215900" progId="Equation.DSMT4">
                  <p:embed/>
                </p:oleObj>
              </mc:Choice>
              <mc:Fallback>
                <p:oleObj r:id="rId13" imgW="228600" imgH="215900" progId="Equation.DSMT4">
                  <p:embed/>
                  <p:pic>
                    <p:nvPicPr>
                      <p:cNvPr id="0" name="图片 3411"/>
                      <p:cNvPicPr/>
                      <p:nvPr/>
                    </p:nvPicPr>
                    <p:blipFill>
                      <a:blip r:embed="rId8"/>
                      <a:stretch>
                        <a:fillRect/>
                      </a:stretch>
                    </p:blipFill>
                    <p:spPr>
                      <a:xfrm>
                        <a:off x="4667250" y="4387850"/>
                        <a:ext cx="419100" cy="401638"/>
                      </a:xfrm>
                      <a:prstGeom prst="rect">
                        <a:avLst/>
                      </a:prstGeom>
                      <a:noFill/>
                      <a:ln w="38100">
                        <a:noFill/>
                        <a:miter/>
                      </a:ln>
                    </p:spPr>
                  </p:pic>
                </p:oleObj>
              </mc:Fallback>
            </mc:AlternateContent>
          </a:graphicData>
        </a:graphic>
      </p:graphicFrame>
      <p:graphicFrame>
        <p:nvGraphicFramePr>
          <p:cNvPr id="103433" name="Object 8"/>
          <p:cNvGraphicFramePr>
            <a:graphicFrameLocks noChangeAspect="1"/>
          </p:cNvGraphicFramePr>
          <p:nvPr/>
        </p:nvGraphicFramePr>
        <p:xfrm>
          <a:off x="5237163" y="4387850"/>
          <a:ext cx="414337" cy="414338"/>
        </p:xfrm>
        <a:graphic>
          <a:graphicData uri="http://schemas.openxmlformats.org/presentationml/2006/ole">
            <mc:AlternateContent xmlns:mc="http://schemas.openxmlformats.org/markup-compatibility/2006">
              <mc:Choice xmlns:v="urn:schemas-microsoft-com:vml" Requires="v">
                <p:oleObj r:id="rId14" imgW="215900" imgH="215900" progId="Equation.DSMT4">
                  <p:embed/>
                </p:oleObj>
              </mc:Choice>
              <mc:Fallback>
                <p:oleObj r:id="rId14" imgW="215900" imgH="215900" progId="Equation.DSMT4">
                  <p:embed/>
                  <p:pic>
                    <p:nvPicPr>
                      <p:cNvPr id="0" name="图片 3415"/>
                      <p:cNvPicPr/>
                      <p:nvPr/>
                    </p:nvPicPr>
                    <p:blipFill>
                      <a:blip r:embed="rId10"/>
                      <a:stretch>
                        <a:fillRect/>
                      </a:stretch>
                    </p:blipFill>
                    <p:spPr>
                      <a:xfrm>
                        <a:off x="5237163" y="4387850"/>
                        <a:ext cx="414337" cy="414338"/>
                      </a:xfrm>
                      <a:prstGeom prst="rect">
                        <a:avLst/>
                      </a:prstGeom>
                      <a:noFill/>
                      <a:ln w="38100">
                        <a:noFill/>
                        <a:miter/>
                      </a:ln>
                    </p:spPr>
                  </p:pic>
                </p:oleObj>
              </mc:Fallback>
            </mc:AlternateContent>
          </a:graphicData>
        </a:graphic>
      </p:graphicFrame>
      <p:graphicFrame>
        <p:nvGraphicFramePr>
          <p:cNvPr id="236551" name="Object 9"/>
          <p:cNvGraphicFramePr>
            <a:graphicFrameLocks noChangeAspect="1"/>
          </p:cNvGraphicFramePr>
          <p:nvPr/>
        </p:nvGraphicFramePr>
        <p:xfrm>
          <a:off x="-525462" y="2514600"/>
          <a:ext cx="4495800" cy="3336925"/>
        </p:xfrm>
        <a:graphic>
          <a:graphicData uri="http://schemas.openxmlformats.org/presentationml/2006/ole">
            <mc:AlternateContent xmlns:mc="http://schemas.openxmlformats.org/markup-compatibility/2006">
              <mc:Choice xmlns:v="urn:schemas-microsoft-com:vml" Requires="v">
                <p:oleObj r:id="rId15" imgW="2908935" imgH="1991360" progId="Visio.Drawing.11">
                  <p:embed/>
                </p:oleObj>
              </mc:Choice>
              <mc:Fallback>
                <p:oleObj r:id="rId15" imgW="2908935" imgH="1991360" progId="Visio.Drawing.11">
                  <p:embed/>
                  <p:pic>
                    <p:nvPicPr>
                      <p:cNvPr id="0" name="图片 3408"/>
                      <p:cNvPicPr/>
                      <p:nvPr/>
                    </p:nvPicPr>
                    <p:blipFill>
                      <a:blip r:embed="rId16"/>
                      <a:stretch>
                        <a:fillRect/>
                      </a:stretch>
                    </p:blipFill>
                    <p:spPr>
                      <a:xfrm>
                        <a:off x="-525462" y="2514600"/>
                        <a:ext cx="4495800" cy="3336925"/>
                      </a:xfrm>
                      <a:prstGeom prst="rect">
                        <a:avLst/>
                      </a:prstGeom>
                      <a:noFill/>
                      <a:ln w="38100">
                        <a:noFill/>
                        <a:miter/>
                      </a:ln>
                    </p:spPr>
                  </p:pic>
                </p:oleObj>
              </mc:Fallback>
            </mc:AlternateContent>
          </a:graphicData>
        </a:graphic>
      </p:graphicFrame>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236551"/>
                                        </p:tgtEl>
                                        <p:attrNameLst>
                                          <p:attrName>style.visibility</p:attrName>
                                        </p:attrNameLst>
                                      </p:cBhvr>
                                      <p:to>
                                        <p:strVal val="visible"/>
                                      </p:to>
                                    </p:set>
                                    <p:anim to="" calcmode="lin" valueType="num">
                                      <p:cBhvr>
                                        <p:cTn id="7" dur="1" fill="hold"/>
                                        <p:tgtEl>
                                          <p:spTgt spid="236551"/>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105478" name="Object 2"/>
          <p:cNvGraphicFramePr>
            <a:graphicFrameLocks noChangeAspect="1"/>
          </p:cNvGraphicFramePr>
          <p:nvPr/>
        </p:nvGraphicFramePr>
        <p:xfrm>
          <a:off x="0" y="2232660"/>
          <a:ext cx="9144000" cy="4267200"/>
        </p:xfrm>
        <a:graphic>
          <a:graphicData uri="http://schemas.openxmlformats.org/presentationml/2006/ole">
            <mc:AlternateContent xmlns:mc="http://schemas.openxmlformats.org/markup-compatibility/2006">
              <mc:Choice xmlns:v="urn:schemas-microsoft-com:vml" Requires="v">
                <p:oleObj r:id="rId3" imgW="6022340" imgH="2435225" progId="Visio.Drawing.11">
                  <p:embed/>
                </p:oleObj>
              </mc:Choice>
              <mc:Fallback>
                <p:oleObj r:id="rId3" imgW="6022340" imgH="2435225" progId="Visio.Drawing.11">
                  <p:embed/>
                  <p:pic>
                    <p:nvPicPr>
                      <p:cNvPr id="0" name="图片 3416"/>
                      <p:cNvPicPr/>
                      <p:nvPr/>
                    </p:nvPicPr>
                    <p:blipFill>
                      <a:blip r:embed="rId4"/>
                      <a:stretch>
                        <a:fillRect/>
                      </a:stretch>
                    </p:blipFill>
                    <p:spPr>
                      <a:xfrm>
                        <a:off x="0" y="2232660"/>
                        <a:ext cx="9144000" cy="4267200"/>
                      </a:xfrm>
                      <a:prstGeom prst="rect">
                        <a:avLst/>
                      </a:prstGeom>
                      <a:noFill/>
                      <a:ln w="38100">
                        <a:noFill/>
                        <a:miter/>
                      </a:ln>
                    </p:spPr>
                  </p:pic>
                </p:oleObj>
              </mc:Fallback>
            </mc:AlternateContent>
          </a:graphicData>
        </a:graphic>
      </p:graphicFrame>
      <p:sp>
        <p:nvSpPr>
          <p:cNvPr id="104451" name="Rectangle 3"/>
          <p:cNvSpPr>
            <a:spLocks noGrp="1"/>
          </p:cNvSpPr>
          <p:nvPr>
            <p:ph idx="1"/>
          </p:nvPr>
        </p:nvSpPr>
        <p:spPr>
          <a:xfrm>
            <a:off x="1714500" y="428625"/>
            <a:ext cx="7119938" cy="1714500"/>
          </a:xfrm>
        </p:spPr>
        <p:txBody>
          <a:bodyPr vert="horz" wrap="square" lIns="91440" tIns="45720" rIns="91440" bIns="45720" anchor="t" anchorCtr="0"/>
          <a:lstStyle/>
          <a:p>
            <a:pPr eaLnBrk="1" hangingPunct="1">
              <a:lnSpc>
                <a:spcPct val="150000"/>
              </a:lnSpc>
              <a:buFontTx/>
              <a:buNone/>
            </a:pPr>
            <a:r>
              <a:rPr lang="zh-CN" altLang="en-US" sz="2800" b="1" dirty="0">
                <a:solidFill>
                  <a:schemeClr val="accent2"/>
                </a:solidFill>
                <a:latin typeface="微软雅黑" panose="020B0503020204020204" pitchFamily="34" charset="-122"/>
                <a:ea typeface="微软雅黑" panose="020B0503020204020204" pitchFamily="34" charset="-122"/>
              </a:rPr>
              <a:t>例</a:t>
            </a:r>
            <a:r>
              <a:rPr lang="zh-CN" altLang="en-US" sz="2400" b="1" dirty="0">
                <a:latin typeface="微软雅黑" panose="020B0503020204020204" pitchFamily="34" charset="-122"/>
                <a:ea typeface="微软雅黑" panose="020B0503020204020204" pitchFamily="34" charset="-122"/>
              </a:rPr>
              <a:t>  系统开环乃氏图如下图所示，</a:t>
            </a:r>
            <a:r>
              <a:rPr lang="en-US" altLang="zh-CN" sz="2400" b="1" i="1" dirty="0">
                <a:latin typeface="微软雅黑" panose="020B0503020204020204" pitchFamily="34" charset="-122"/>
                <a:ea typeface="微软雅黑" panose="020B0503020204020204" pitchFamily="34" charset="-122"/>
              </a:rPr>
              <a:t>P</a:t>
            </a:r>
            <a:r>
              <a:rPr lang="zh-CN" altLang="en-US" sz="2400" b="1" dirty="0">
                <a:latin typeface="微软雅黑" panose="020B0503020204020204" pitchFamily="34" charset="-122"/>
                <a:ea typeface="微软雅黑" panose="020B0503020204020204" pitchFamily="34" charset="-122"/>
              </a:rPr>
              <a:t>为开环正实部  </a:t>
            </a:r>
            <a:endParaRPr lang="en-US" altLang="zh-CN" sz="2400" b="1" dirty="0">
              <a:latin typeface="微软雅黑" panose="020B0503020204020204" pitchFamily="34" charset="-122"/>
              <a:ea typeface="微软雅黑" panose="020B0503020204020204" pitchFamily="34" charset="-122"/>
            </a:endParaRPr>
          </a:p>
          <a:p>
            <a:pPr eaLnBrk="1" hangingPunct="1">
              <a:lnSpc>
                <a:spcPct val="150000"/>
              </a:lnSpc>
              <a:buFontTx/>
              <a:buNone/>
            </a:pPr>
            <a:r>
              <a:rPr lang="zh-CN" altLang="en-US" sz="2400" b="1" dirty="0">
                <a:latin typeface="微软雅黑" panose="020B0503020204020204" pitchFamily="34" charset="-122"/>
                <a:ea typeface="微软雅黑" panose="020B0503020204020204" pitchFamily="34" charset="-122"/>
              </a:rPr>
              <a:t>    极点个数，试判定闭环系统的稳定性。 </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105478"/>
                                        </p:tgtEl>
                                        <p:attrNameLst>
                                          <p:attrName>style.visibility</p:attrName>
                                        </p:attrNameLst>
                                      </p:cBhvr>
                                      <p:to>
                                        <p:strVal val="visible"/>
                                      </p:to>
                                    </p:set>
                                    <p:anim to="" calcmode="lin" valueType="num">
                                      <p:cBhvr>
                                        <p:cTn id="7" dur="1" fill="hold"/>
                                        <p:tgtEl>
                                          <p:spTgt spid="105478"/>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5474" name="Rectangle 3"/>
          <p:cNvSpPr>
            <a:spLocks noGrp="1"/>
          </p:cNvSpPr>
          <p:nvPr>
            <p:ph idx="1"/>
          </p:nvPr>
        </p:nvSpPr>
        <p:spPr>
          <a:xfrm>
            <a:off x="381000" y="1371600"/>
            <a:ext cx="8382000" cy="4953000"/>
          </a:xfrm>
        </p:spPr>
        <p:txBody>
          <a:bodyPr vert="horz" wrap="square" lIns="91440" tIns="45720" rIns="91440" bIns="45720" anchor="t" anchorCtr="0"/>
          <a:lstStyle/>
          <a:p>
            <a:pPr eaLnBrk="1" hangingPunct="1">
              <a:buFontTx/>
              <a:buNone/>
            </a:pPr>
            <a:endParaRPr lang="en-US" altLang="zh-CN" sz="2800" b="1" dirty="0">
              <a:solidFill>
                <a:schemeClr val="accent2"/>
              </a:solidFill>
              <a:latin typeface="微软雅黑" panose="020B0503020204020204" pitchFamily="34" charset="-122"/>
              <a:ea typeface="微软雅黑" panose="020B0503020204020204" pitchFamily="34" charset="-122"/>
            </a:endParaRPr>
          </a:p>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解：</a:t>
            </a:r>
            <a:r>
              <a:rPr lang="zh-CN" altLang="en-US" sz="2400" b="1" dirty="0">
                <a:latin typeface="微软雅黑" panose="020B0503020204020204" pitchFamily="34" charset="-122"/>
                <a:ea typeface="微软雅黑" panose="020B0503020204020204" pitchFamily="34" charset="-122"/>
              </a:rPr>
              <a:t>当   由       时，图</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中   ＝</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r>
              <a:rPr lang="en-US" altLang="zh-CN" sz="2400" b="1" i="1" dirty="0">
                <a:latin typeface="微软雅黑" panose="020B0503020204020204" pitchFamily="34" charset="-122"/>
              </a:rPr>
              <a:t>R</a:t>
            </a:r>
            <a:r>
              <a:rPr lang="en-US" altLang="zh-CN" sz="2400" b="1" i="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，而</a:t>
            </a:r>
          </a:p>
          <a:p>
            <a:pPr eaLnBrk="1" hangingPunct="1">
              <a:buFontTx/>
              <a:buNone/>
            </a:pPr>
            <a:r>
              <a:rPr lang="en-US" altLang="zh-CN" sz="2400" b="1" i="1" dirty="0">
                <a:latin typeface="微软雅黑" panose="020B0503020204020204" pitchFamily="34" charset="-122"/>
                <a:ea typeface="微软雅黑" panose="020B0503020204020204" pitchFamily="34" charset="-122"/>
              </a:rPr>
              <a:t>P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，则</a:t>
            </a:r>
            <a:r>
              <a:rPr lang="en-US" altLang="zh-CN" sz="2400" b="1" i="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，闭环系统稳定。图</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中，   ＝</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p>
          <a:p>
            <a:pPr eaLnBrk="1" hangingPunct="1">
              <a:buFontTx/>
              <a:buNone/>
            </a:pPr>
            <a:r>
              <a:rPr lang="en-US" altLang="zh-CN" sz="2400" b="1" i="1" dirty="0">
                <a:latin typeface="微软雅黑" panose="020B0503020204020204" pitchFamily="34" charset="-122"/>
              </a:rPr>
              <a:t>R</a:t>
            </a:r>
            <a:r>
              <a:rPr lang="en-US" altLang="zh-CN" sz="2400" b="1" i="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，而</a:t>
            </a:r>
            <a:r>
              <a:rPr lang="en-US" altLang="zh-CN" sz="2400" b="1" i="1" dirty="0">
                <a:latin typeface="微软雅黑" panose="020B0503020204020204" pitchFamily="34" charset="-122"/>
                <a:ea typeface="微软雅黑" panose="020B0503020204020204" pitchFamily="34" charset="-122"/>
              </a:rPr>
              <a:t>P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，则</a:t>
            </a:r>
            <a:r>
              <a:rPr lang="en-US" altLang="zh-CN" sz="2400" b="1" i="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，闭环系统稳定。 </a:t>
            </a:r>
          </a:p>
        </p:txBody>
      </p:sp>
      <p:graphicFrame>
        <p:nvGraphicFramePr>
          <p:cNvPr id="105475" name="Object 2"/>
          <p:cNvGraphicFramePr>
            <a:graphicFrameLocks noChangeAspect="1"/>
          </p:cNvGraphicFramePr>
          <p:nvPr/>
        </p:nvGraphicFramePr>
        <p:xfrm>
          <a:off x="1524000" y="2005013"/>
          <a:ext cx="381000" cy="357187"/>
        </p:xfrm>
        <a:graphic>
          <a:graphicData uri="http://schemas.openxmlformats.org/presentationml/2006/ole">
            <mc:AlternateContent xmlns:mc="http://schemas.openxmlformats.org/markup-compatibility/2006">
              <mc:Choice xmlns:v="urn:schemas-microsoft-com:vml" Requires="v">
                <p:oleObj r:id="rId3" imgW="152400" imgH="139700" progId="Equation.DSMT4">
                  <p:embed/>
                </p:oleObj>
              </mc:Choice>
              <mc:Fallback>
                <p:oleObj r:id="rId3" imgW="152400" imgH="139700" progId="Equation.DSMT4">
                  <p:embed/>
                  <p:pic>
                    <p:nvPicPr>
                      <p:cNvPr id="0" name="图片 3399"/>
                      <p:cNvPicPr/>
                      <p:nvPr/>
                    </p:nvPicPr>
                    <p:blipFill>
                      <a:blip r:embed="rId4"/>
                      <a:stretch>
                        <a:fillRect/>
                      </a:stretch>
                    </p:blipFill>
                    <p:spPr>
                      <a:xfrm>
                        <a:off x="1524000" y="2005013"/>
                        <a:ext cx="381000" cy="357187"/>
                      </a:xfrm>
                      <a:prstGeom prst="rect">
                        <a:avLst/>
                      </a:prstGeom>
                      <a:noFill/>
                      <a:ln w="38100">
                        <a:noFill/>
                        <a:miter/>
                      </a:ln>
                    </p:spPr>
                  </p:pic>
                </p:oleObj>
              </mc:Fallback>
            </mc:AlternateContent>
          </a:graphicData>
        </a:graphic>
      </p:graphicFrame>
      <p:graphicFrame>
        <p:nvGraphicFramePr>
          <p:cNvPr id="105476" name="Object 3"/>
          <p:cNvGraphicFramePr>
            <a:graphicFrameLocks noChangeAspect="1"/>
          </p:cNvGraphicFramePr>
          <p:nvPr/>
        </p:nvGraphicFramePr>
        <p:xfrm>
          <a:off x="2286000" y="1981200"/>
          <a:ext cx="990600" cy="392113"/>
        </p:xfrm>
        <a:graphic>
          <a:graphicData uri="http://schemas.openxmlformats.org/presentationml/2006/ole">
            <mc:AlternateContent xmlns:mc="http://schemas.openxmlformats.org/markup-compatibility/2006">
              <mc:Choice xmlns:v="urn:schemas-microsoft-com:vml" Requires="v">
                <p:oleObj r:id="rId5" imgW="457200" imgH="177800" progId="Equation.DSMT4">
                  <p:embed/>
                </p:oleObj>
              </mc:Choice>
              <mc:Fallback>
                <p:oleObj r:id="rId5" imgW="457200" imgH="177800" progId="Equation.DSMT4">
                  <p:embed/>
                  <p:pic>
                    <p:nvPicPr>
                      <p:cNvPr id="0" name="图片 3400"/>
                      <p:cNvPicPr/>
                      <p:nvPr/>
                    </p:nvPicPr>
                    <p:blipFill>
                      <a:blip r:embed="rId6"/>
                      <a:stretch>
                        <a:fillRect/>
                      </a:stretch>
                    </p:blipFill>
                    <p:spPr>
                      <a:xfrm>
                        <a:off x="2286000" y="1981200"/>
                        <a:ext cx="990600" cy="392113"/>
                      </a:xfrm>
                      <a:prstGeom prst="rect">
                        <a:avLst/>
                      </a:prstGeom>
                      <a:noFill/>
                      <a:ln w="38100">
                        <a:noFill/>
                        <a:miter/>
                      </a:ln>
                    </p:spPr>
                  </p:pic>
                </p:oleObj>
              </mc:Fallback>
            </mc:AlternateContent>
          </a:graphicData>
        </a:graphic>
      </p:graphicFrame>
      <p:graphicFrame>
        <p:nvGraphicFramePr>
          <p:cNvPr id="105477" name="Object 4"/>
          <p:cNvGraphicFramePr>
            <a:graphicFrameLocks noChangeAspect="1"/>
          </p:cNvGraphicFramePr>
          <p:nvPr/>
        </p:nvGraphicFramePr>
        <p:xfrm>
          <a:off x="4724400" y="1981200"/>
          <a:ext cx="419100" cy="401638"/>
        </p:xfrm>
        <a:graphic>
          <a:graphicData uri="http://schemas.openxmlformats.org/presentationml/2006/ole">
            <mc:AlternateContent xmlns:mc="http://schemas.openxmlformats.org/markup-compatibility/2006">
              <mc:Choice xmlns:v="urn:schemas-microsoft-com:vml" Requires="v">
                <p:oleObj r:id="rId7" imgW="228600" imgH="215900" progId="Equation.DSMT4">
                  <p:embed/>
                </p:oleObj>
              </mc:Choice>
              <mc:Fallback>
                <p:oleObj r:id="rId7" imgW="228600" imgH="215900" progId="Equation.DSMT4">
                  <p:embed/>
                  <p:pic>
                    <p:nvPicPr>
                      <p:cNvPr id="0" name="图片 3401"/>
                      <p:cNvPicPr/>
                      <p:nvPr/>
                    </p:nvPicPr>
                    <p:blipFill>
                      <a:blip r:embed="rId8"/>
                      <a:stretch>
                        <a:fillRect/>
                      </a:stretch>
                    </p:blipFill>
                    <p:spPr>
                      <a:xfrm>
                        <a:off x="4724400" y="1981200"/>
                        <a:ext cx="419100" cy="401638"/>
                      </a:xfrm>
                      <a:prstGeom prst="rect">
                        <a:avLst/>
                      </a:prstGeom>
                      <a:noFill/>
                      <a:ln w="38100">
                        <a:noFill/>
                        <a:miter/>
                      </a:ln>
                    </p:spPr>
                  </p:pic>
                </p:oleObj>
              </mc:Fallback>
            </mc:AlternateContent>
          </a:graphicData>
        </a:graphic>
      </p:graphicFrame>
      <p:graphicFrame>
        <p:nvGraphicFramePr>
          <p:cNvPr id="105478" name="Object 5"/>
          <p:cNvGraphicFramePr>
            <a:graphicFrameLocks noChangeAspect="1"/>
          </p:cNvGraphicFramePr>
          <p:nvPr/>
        </p:nvGraphicFramePr>
        <p:xfrm>
          <a:off x="5943600" y="1981200"/>
          <a:ext cx="414338" cy="414338"/>
        </p:xfrm>
        <a:graphic>
          <a:graphicData uri="http://schemas.openxmlformats.org/presentationml/2006/ole">
            <mc:AlternateContent xmlns:mc="http://schemas.openxmlformats.org/markup-compatibility/2006">
              <mc:Choice xmlns:v="urn:schemas-microsoft-com:vml" Requires="v">
                <p:oleObj r:id="rId9" imgW="215900" imgH="215900" progId="Equation.DSMT4">
                  <p:embed/>
                </p:oleObj>
              </mc:Choice>
              <mc:Fallback>
                <p:oleObj r:id="rId9" imgW="215900" imgH="215900" progId="Equation.DSMT4">
                  <p:embed/>
                  <p:pic>
                    <p:nvPicPr>
                      <p:cNvPr id="0" name="图片 3407"/>
                      <p:cNvPicPr/>
                      <p:nvPr/>
                    </p:nvPicPr>
                    <p:blipFill>
                      <a:blip r:embed="rId10"/>
                      <a:stretch>
                        <a:fillRect/>
                      </a:stretch>
                    </p:blipFill>
                    <p:spPr>
                      <a:xfrm>
                        <a:off x="5943600" y="1981200"/>
                        <a:ext cx="414338" cy="414338"/>
                      </a:xfrm>
                      <a:prstGeom prst="rect">
                        <a:avLst/>
                      </a:prstGeom>
                      <a:noFill/>
                      <a:ln w="38100">
                        <a:noFill/>
                        <a:miter/>
                      </a:ln>
                    </p:spPr>
                  </p:pic>
                </p:oleObj>
              </mc:Fallback>
            </mc:AlternateContent>
          </a:graphicData>
        </a:graphic>
      </p:graphicFrame>
      <p:graphicFrame>
        <p:nvGraphicFramePr>
          <p:cNvPr id="105479" name="Object 6"/>
          <p:cNvGraphicFramePr>
            <a:graphicFrameLocks noChangeAspect="1"/>
          </p:cNvGraphicFramePr>
          <p:nvPr/>
        </p:nvGraphicFramePr>
        <p:xfrm>
          <a:off x="6019800" y="2362200"/>
          <a:ext cx="419100" cy="401638"/>
        </p:xfrm>
        <a:graphic>
          <a:graphicData uri="http://schemas.openxmlformats.org/presentationml/2006/ole">
            <mc:AlternateContent xmlns:mc="http://schemas.openxmlformats.org/markup-compatibility/2006">
              <mc:Choice xmlns:v="urn:schemas-microsoft-com:vml" Requires="v">
                <p:oleObj r:id="rId7" imgW="228600" imgH="215900" progId="Equation.DSMT4">
                  <p:embed/>
                </p:oleObj>
              </mc:Choice>
              <mc:Fallback>
                <p:oleObj r:id="rId7" imgW="228600" imgH="215900" progId="Equation.DSMT4">
                  <p:embed/>
                  <p:pic>
                    <p:nvPicPr>
                      <p:cNvPr id="0" name="图片 3405"/>
                      <p:cNvPicPr/>
                      <p:nvPr/>
                    </p:nvPicPr>
                    <p:blipFill>
                      <a:blip r:embed="rId8"/>
                      <a:stretch>
                        <a:fillRect/>
                      </a:stretch>
                    </p:blipFill>
                    <p:spPr>
                      <a:xfrm>
                        <a:off x="6019800" y="2362200"/>
                        <a:ext cx="419100" cy="401638"/>
                      </a:xfrm>
                      <a:prstGeom prst="rect">
                        <a:avLst/>
                      </a:prstGeom>
                      <a:noFill/>
                      <a:ln w="38100">
                        <a:noFill/>
                        <a:miter/>
                      </a:ln>
                    </p:spPr>
                  </p:pic>
                </p:oleObj>
              </mc:Fallback>
            </mc:AlternateContent>
          </a:graphicData>
        </a:graphic>
      </p:graphicFrame>
      <p:graphicFrame>
        <p:nvGraphicFramePr>
          <p:cNvPr id="105480" name="Object 7"/>
          <p:cNvGraphicFramePr>
            <a:graphicFrameLocks noChangeAspect="1"/>
          </p:cNvGraphicFramePr>
          <p:nvPr/>
        </p:nvGraphicFramePr>
        <p:xfrm>
          <a:off x="7239000" y="2362200"/>
          <a:ext cx="414338" cy="414338"/>
        </p:xfrm>
        <a:graphic>
          <a:graphicData uri="http://schemas.openxmlformats.org/presentationml/2006/ole">
            <mc:AlternateContent xmlns:mc="http://schemas.openxmlformats.org/markup-compatibility/2006">
              <mc:Choice xmlns:v="urn:schemas-microsoft-com:vml" Requires="v">
                <p:oleObj r:id="rId9" imgW="215900" imgH="215900" progId="Equation.DSMT4">
                  <p:embed/>
                </p:oleObj>
              </mc:Choice>
              <mc:Fallback>
                <p:oleObj r:id="rId9" imgW="215900" imgH="215900" progId="Equation.DSMT4">
                  <p:embed/>
                  <p:pic>
                    <p:nvPicPr>
                      <p:cNvPr id="0" name="图片 3421"/>
                      <p:cNvPicPr/>
                      <p:nvPr/>
                    </p:nvPicPr>
                    <p:blipFill>
                      <a:blip r:embed="rId10"/>
                      <a:stretch>
                        <a:fillRect/>
                      </a:stretch>
                    </p:blipFill>
                    <p:spPr>
                      <a:xfrm>
                        <a:off x="7239000" y="2362200"/>
                        <a:ext cx="414338" cy="414338"/>
                      </a:xfrm>
                      <a:prstGeom prst="rect">
                        <a:avLst/>
                      </a:prstGeom>
                      <a:noFill/>
                      <a:ln w="38100">
                        <a:noFill/>
                        <a:miter/>
                      </a:ln>
                    </p:spPr>
                  </p:pic>
                </p:oleObj>
              </mc:Fallback>
            </mc:AlternateContent>
          </a:graphicData>
        </a:graphic>
      </p:graphicFrame>
    </p:spTree>
  </p:cSld>
  <p:clrMapOvr>
    <a:masterClrMapping/>
  </p:clrMapOvr>
  <p:transition>
    <p:pull dir="rd"/>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5325</Words>
  <Application>Microsoft Office PowerPoint</Application>
  <PresentationFormat>全屏显示(4:3)</PresentationFormat>
  <Paragraphs>803</Paragraphs>
  <Slides>119</Slides>
  <Notes>0</Notes>
  <HiddenSlides>9</HiddenSlides>
  <MMClips>0</MMClips>
  <ScaleCrop>false</ScaleCrop>
  <HeadingPairs>
    <vt:vector size="10"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119</vt:i4>
      </vt:variant>
      <vt:variant>
        <vt:lpstr>自定义放映</vt:lpstr>
      </vt:variant>
      <vt:variant>
        <vt:i4>4</vt:i4>
      </vt:variant>
    </vt:vector>
  </HeadingPairs>
  <TitlesOfParts>
    <vt:vector size="143" baseType="lpstr">
      <vt:lpstr>黑体</vt:lpstr>
      <vt:lpstr>华文彩云</vt:lpstr>
      <vt:lpstr>华文新魏</vt:lpstr>
      <vt:lpstr>思源黑体 CN Heavy</vt:lpstr>
      <vt:lpstr>微软雅黑</vt:lpstr>
      <vt:lpstr>Arial</vt:lpstr>
      <vt:lpstr>Arial Black</vt:lpstr>
      <vt:lpstr>Calibri</vt:lpstr>
      <vt:lpstr>Comic Sans MS</vt:lpstr>
      <vt:lpstr>Palatino Linotype</vt:lpstr>
      <vt:lpstr>Symbol</vt:lpstr>
      <vt:lpstr>Tahoma</vt:lpstr>
      <vt:lpstr>Times New Roman</vt:lpstr>
      <vt:lpstr>Wingdings</vt:lpstr>
      <vt:lpstr>Office 主题</vt:lpstr>
      <vt:lpstr>Equation.3</vt:lpstr>
      <vt:lpstr>Equation.DSMT4</vt:lpstr>
      <vt:lpstr>PBrush</vt:lpstr>
      <vt:lpstr>Visio.Drawing.11</vt:lpstr>
      <vt:lpstr>Microsoft Graph Chart</vt:lpstr>
      <vt:lpstr>第五章  线性系统的频域特性分析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频率特性的矢量表示</vt:lpstr>
      <vt:lpstr>三种数学模型之间的关系</vt:lpstr>
      <vt:lpstr>例1    RC网络的频率特性函数</vt:lpstr>
      <vt:lpstr>例1    RC网络的频率特性函数(1)</vt:lpstr>
      <vt:lpstr>PowerPoint 演示文稿</vt:lpstr>
      <vt:lpstr>5.2 频率特性的图示方法</vt:lpstr>
      <vt:lpstr>极坐标图(奈奎斯特图)画法</vt:lpstr>
      <vt:lpstr>例2 绘制RC网络(惯性环节)的极坐标图</vt:lpstr>
      <vt:lpstr>PowerPoint 演示文稿</vt:lpstr>
      <vt:lpstr>惯性环节的奈奎斯特图</vt:lpstr>
      <vt:lpstr>开环系统频率特性图绘制</vt:lpstr>
      <vt:lpstr>粗略频率特性绘制方法</vt:lpstr>
      <vt:lpstr>系统的型号</vt:lpstr>
      <vt:lpstr>极坐标图形状与系统的型号有关(起始点)</vt:lpstr>
      <vt:lpstr>开环系统奈奎斯特绘制</vt:lpstr>
      <vt:lpstr>极坐标图形状与系统的型号有关(终止点)</vt:lpstr>
      <vt:lpstr>PowerPoint 演示文稿</vt:lpstr>
      <vt:lpstr>PowerPoint 演示文稿</vt:lpstr>
      <vt:lpstr>结    论</vt:lpstr>
      <vt:lpstr>(2) 对数坐标频率特性图(伯德图)</vt:lpstr>
      <vt:lpstr>PowerPoint 演示文稿</vt:lpstr>
      <vt:lpstr>对数坐标</vt:lpstr>
      <vt:lpstr>说     明</vt:lpstr>
      <vt:lpstr>例3 绘制惯性环节伯德图</vt:lpstr>
      <vt:lpstr>T=1s时的L(ω)的Ф(ω)值</vt:lpstr>
      <vt:lpstr>惯性环节低通特性</vt:lpstr>
      <vt:lpstr>5.3  典型环节的频率特性</vt:lpstr>
      <vt:lpstr>(5) 一阶微分环节</vt:lpstr>
      <vt:lpstr>(6) 振荡环节</vt:lpstr>
      <vt:lpstr>振荡环节的频率特性曲线(1)</vt:lpstr>
      <vt:lpstr>振荡环节的频率特性曲线(2)</vt:lpstr>
      <vt:lpstr>PowerPoint 演示文稿</vt:lpstr>
      <vt:lpstr>振荡环节的渐进对数幅频特性</vt:lpstr>
      <vt:lpstr>振荡环节对数频率特性</vt:lpstr>
      <vt:lpstr>(7) 二阶微分环节</vt:lpstr>
      <vt:lpstr>⑻ 延迟环节</vt:lpstr>
      <vt:lpstr>例1 根据Bode图确定系统传递函数</vt:lpstr>
      <vt:lpstr>半对数坐标系的直线方程</vt:lpstr>
      <vt:lpstr>例2  根据Bode图确定系统传递函数</vt:lpstr>
      <vt:lpstr>PowerPoint 演示文稿</vt:lpstr>
      <vt:lpstr>2) 开环对数频率特性曲线的绘制</vt:lpstr>
      <vt:lpstr>例题1</vt:lpstr>
      <vt:lpstr>例2   绘制开环系统的近似对数频率特性图</vt:lpstr>
      <vt:lpstr>PowerPoint 演示文稿</vt:lpstr>
      <vt:lpstr>3) 最小相位系统</vt:lpstr>
      <vt:lpstr>5.4  奈奎斯特稳定性判据</vt:lpstr>
      <vt:lpstr>4.5.1  幅角原理</vt:lpstr>
      <vt:lpstr>S平在F(s)平面上的映射</vt:lpstr>
      <vt:lpstr>围线包围零极点不同情况下的映射情况</vt:lpstr>
      <vt:lpstr>PowerPoint 演示文稿</vt:lpstr>
      <vt:lpstr>PowerPoint 演示文稿</vt:lpstr>
      <vt:lpstr>PowerPoint 演示文稿</vt:lpstr>
      <vt:lpstr>PowerPoint 演示文稿</vt:lpstr>
      <vt:lpstr>PowerPoint 演示文稿</vt:lpstr>
      <vt:lpstr>PowerPoint 演示文稿</vt:lpstr>
      <vt:lpstr> 柯西辐角定理</vt:lpstr>
      <vt:lpstr>4.5.2  奈奎斯特稳定判据</vt:lpstr>
      <vt:lpstr>柯西幅角定理应用的设想</vt:lpstr>
      <vt:lpstr>奈奎斯特曲线</vt:lpstr>
      <vt:lpstr>PowerPoint 演示文稿</vt:lpstr>
      <vt:lpstr>奈奎斯特稳定性判据</vt:lpstr>
      <vt:lpstr>开环系统奈奎斯特曲线绘制方法复习(1)</vt:lpstr>
      <vt:lpstr>开环系统奈奎斯特曲线绘制方法复习(2)</vt:lpstr>
      <vt:lpstr>开环系统奈奎斯特曲线绘制方法复习(3)</vt:lpstr>
      <vt:lpstr>例：设开环传递函数如下，试用奈奎斯特稳定性判据            判别闭环系统的稳定性</vt:lpstr>
      <vt:lpstr>例：设开环传递函数如下，试用奈奎斯特稳定性判据            判别闭环系统的稳定性</vt:lpstr>
      <vt:lpstr>PowerPoint 演示文稿</vt:lpstr>
      <vt:lpstr>PowerPoint 演示文稿</vt:lpstr>
      <vt:lpstr>4.5.3   开环系统含有积分环节时奈奎斯特稳             定性判据的应用</vt:lpstr>
      <vt:lpstr>对I型系统和II型系统的讨论</vt:lpstr>
      <vt:lpstr>PowerPoint 演示文稿</vt:lpstr>
      <vt:lpstr>开环系统在虚轴上有极点的情况讨论</vt:lpstr>
      <vt:lpstr>奈奎斯特稳定性判据的简化</vt:lpstr>
      <vt:lpstr>闭环系统稳定的充要条件</vt:lpstr>
      <vt:lpstr>闭合曲线    包围原点圈数R的计算</vt:lpstr>
      <vt:lpstr>PowerPoint 演示文稿</vt:lpstr>
      <vt:lpstr>例：试确定系统闭环稳定时K值的范围。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4.5.4  奈奎斯特稳定性判据在伯德图中的表示形式   </vt:lpstr>
      <vt:lpstr>PowerPoint 演示文稿</vt:lpstr>
      <vt:lpstr>正穿越与负穿越</vt:lpstr>
      <vt:lpstr>奈奎斯特稳定性判据的伯德图表述</vt:lpstr>
      <vt:lpstr>4.5.5         稳定裕度</vt:lpstr>
      <vt:lpstr>PowerPoint 演示文稿</vt:lpstr>
      <vt:lpstr>稳定裕度的定义续2</vt:lpstr>
      <vt:lpstr>PowerPoint 演示文稿</vt:lpstr>
      <vt:lpstr>四、稳定裕度（4）</vt:lpstr>
      <vt:lpstr>四、稳定裕度（5）</vt:lpstr>
      <vt:lpstr>§5.4.1                 奈奎斯特稳定判据  (1)</vt:lpstr>
      <vt:lpstr>§5.4.1                 奈奎斯特稳定判据  (2)</vt:lpstr>
      <vt:lpstr>§5.4.1                 奈奎斯特稳定判据  (3)</vt:lpstr>
      <vt:lpstr>例 已知单位反馈系统开环传递函数,分析系统稳定性。 </vt:lpstr>
      <vt:lpstr>例 已知单位反馈系统开环传递函数,分析系统稳定性</vt:lpstr>
      <vt:lpstr>例  已知单位反馈系统开环传递函数,分析系统稳定性。</vt:lpstr>
      <vt:lpstr>例 已知单位反馈系统开环传递函数,分析系统稳定性</vt:lpstr>
      <vt:lpstr>例 已知单位反馈系统开环传递函数,分析系统稳定性</vt:lpstr>
      <vt:lpstr>例  已知单位反馈系统开环传递函数,分析系统稳定性</vt:lpstr>
      <vt:lpstr>PowerPoint 演示文稿</vt:lpstr>
      <vt:lpstr>对数坐标</vt:lpstr>
      <vt:lpstr>系统的型号</vt:lpstr>
      <vt:lpstr>对数直线方程</vt:lpstr>
      <vt:lpstr>注解</vt:lpstr>
    </vt:vector>
  </TitlesOfParts>
  <Company>ECUST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自动控制原理</dc:title>
  <dc:creator>Shi Hongbo</dc:creator>
  <cp:lastModifiedBy>心怡 谢</cp:lastModifiedBy>
  <cp:revision>193</cp:revision>
  <dcterms:created xsi:type="dcterms:W3CDTF">2007-09-05T11:55:00Z</dcterms:created>
  <dcterms:modified xsi:type="dcterms:W3CDTF">2025-02-16T07:13:47Z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168F1B33F2FB4BDCA00046B26F938FDB_13</vt:lpwstr>
  </property>
  <property fmtid="{D5CDD505-2E9C-101B-9397-08002B2CF9AE}" pid="3" name="KSOProductBuildVer">
    <vt:lpwstr>2052-12.1.0.19770</vt:lpwstr>
  </property>
</Properties>
</file>